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</p:sldIdLst>
  <p:sldSz cx="4597400" cy="3467100"/>
  <p:notesSz cx="4597400" cy="3467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371227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05695" y="3381349"/>
            <a:ext cx="43019" cy="30366"/>
          </a:xfrm>
          <a:custGeom>
            <a:avLst/>
            <a:gdLst/>
            <a:ahLst/>
            <a:cxnLst/>
            <a:rect l="l" t="t" r="r" b="b"/>
            <a:pathLst>
              <a:path w="43019" h="30366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316186" y="33710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326347" y="33609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242526" y="336726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2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517976" y="336726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2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594177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6877" y="33863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3594177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3606877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386964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3882340" y="3379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02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3793439" y="3367265"/>
            <a:ext cx="203202" cy="38100"/>
          </a:xfrm>
          <a:custGeom>
            <a:avLst/>
            <a:gdLst/>
            <a:ahLst/>
            <a:cxnLst/>
            <a:rect l="l" t="t" r="r" b="b"/>
            <a:pathLst>
              <a:path w="203202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2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386964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388234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145090" y="33609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4157790" y="337996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202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4145090" y="33990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157790" y="34117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4423969" y="3364900"/>
            <a:ext cx="30366" cy="30366"/>
          </a:xfrm>
          <a:custGeom>
            <a:avLst/>
            <a:gdLst/>
            <a:ahLst/>
            <a:cxnLst/>
            <a:rect l="l" t="t" r="r" b="b"/>
            <a:pathLst>
              <a:path w="30366" h="30366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4344642" y="3362013"/>
            <a:ext cx="47748" cy="49702"/>
          </a:xfrm>
          <a:custGeom>
            <a:avLst/>
            <a:gdLst/>
            <a:ahLst/>
            <a:cxnLst/>
            <a:rect l="l" t="t" r="r" b="b"/>
            <a:pathLst>
              <a:path w="47748" h="49702">
                <a:moveTo>
                  <a:pt x="25110" y="49702"/>
                </a:moveTo>
                <a:lnTo>
                  <a:pt x="38475" y="45809"/>
                </a:lnTo>
                <a:lnTo>
                  <a:pt x="47748" y="35700"/>
                </a:lnTo>
                <a:lnTo>
                  <a:pt x="47061" y="17931"/>
                </a:lnTo>
                <a:lnTo>
                  <a:pt x="41417" y="6134"/>
                </a:lnTo>
                <a:lnTo>
                  <a:pt x="32255" y="0"/>
                </a:lnTo>
                <a:lnTo>
                  <a:pt x="15795" y="2168"/>
                </a:lnTo>
                <a:lnTo>
                  <a:pt x="4946" y="9558"/>
                </a:lnTo>
                <a:lnTo>
                  <a:pt x="0" y="20511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4329112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4499473" y="3362006"/>
            <a:ext cx="47794" cy="49708"/>
          </a:xfrm>
          <a:custGeom>
            <a:avLst/>
            <a:gdLst/>
            <a:ahLst/>
            <a:cxnLst/>
            <a:rect l="l" t="t" r="r" b="b"/>
            <a:pathLst>
              <a:path w="47794" h="49708">
                <a:moveTo>
                  <a:pt x="22681" y="49708"/>
                </a:moveTo>
                <a:lnTo>
                  <a:pt x="9209" y="45815"/>
                </a:lnTo>
                <a:lnTo>
                  <a:pt x="0" y="35706"/>
                </a:lnTo>
                <a:lnTo>
                  <a:pt x="716" y="17929"/>
                </a:lnTo>
                <a:lnTo>
                  <a:pt x="6379" y="6130"/>
                </a:lnTo>
                <a:lnTo>
                  <a:pt x="15554" y="0"/>
                </a:lnTo>
                <a:lnTo>
                  <a:pt x="32008" y="2174"/>
                </a:lnTo>
                <a:lnTo>
                  <a:pt x="42852" y="9572"/>
                </a:lnTo>
                <a:lnTo>
                  <a:pt x="47794" y="20532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532315" y="33786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80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27456"/>
            <a:ext cx="4417593" cy="2358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1504810"/>
            <a:ext cx="3359403" cy="10822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7900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2.png"/><Relationship Id="rId3" Type="http://schemas.openxmlformats.org/officeDocument/2006/relationships/image" Target="../media/image403.png"/><Relationship Id="rId4" Type="http://schemas.openxmlformats.org/officeDocument/2006/relationships/image" Target="../media/image404.png"/><Relationship Id="rId5" Type="http://schemas.openxmlformats.org/officeDocument/2006/relationships/image" Target="../media/image405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6.png"/><Relationship Id="rId3" Type="http://schemas.openxmlformats.org/officeDocument/2006/relationships/image" Target="../media/image407.png"/><Relationship Id="rId4" Type="http://schemas.openxmlformats.org/officeDocument/2006/relationships/image" Target="../media/image408.png"/><Relationship Id="rId5" Type="http://schemas.openxmlformats.org/officeDocument/2006/relationships/image" Target="../media/image409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image" Target="../media/image413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image" Target="../media/image417.png"/><Relationship Id="rId6" Type="http://schemas.openxmlformats.org/officeDocument/2006/relationships/image" Target="../media/image418.png"/><Relationship Id="rId7" Type="http://schemas.openxmlformats.org/officeDocument/2006/relationships/image" Target="../media/image419.png"/><Relationship Id="rId8" Type="http://schemas.openxmlformats.org/officeDocument/2006/relationships/image" Target="../media/image420.png"/><Relationship Id="rId9" Type="http://schemas.openxmlformats.org/officeDocument/2006/relationships/image" Target="../media/image421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2.png"/><Relationship Id="rId3" Type="http://schemas.openxmlformats.org/officeDocument/2006/relationships/image" Target="../media/image423.png"/><Relationship Id="rId4" Type="http://schemas.openxmlformats.org/officeDocument/2006/relationships/image" Target="../media/image424.png"/><Relationship Id="rId5" Type="http://schemas.openxmlformats.org/officeDocument/2006/relationships/image" Target="../media/image425.png"/><Relationship Id="rId6" Type="http://schemas.openxmlformats.org/officeDocument/2006/relationships/image" Target="../media/image426.png"/><Relationship Id="rId7" Type="http://schemas.openxmlformats.org/officeDocument/2006/relationships/image" Target="../media/image427.png"/><Relationship Id="rId8" Type="http://schemas.openxmlformats.org/officeDocument/2006/relationships/image" Target="../media/image428.png"/><Relationship Id="rId9" Type="http://schemas.openxmlformats.org/officeDocument/2006/relationships/image" Target="../media/image429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0.png"/><Relationship Id="rId3" Type="http://schemas.openxmlformats.org/officeDocument/2006/relationships/image" Target="../media/image431.png"/><Relationship Id="rId4" Type="http://schemas.openxmlformats.org/officeDocument/2006/relationships/image" Target="../media/image432.png"/><Relationship Id="rId5" Type="http://schemas.openxmlformats.org/officeDocument/2006/relationships/image" Target="../media/image433.png"/><Relationship Id="rId6" Type="http://schemas.openxmlformats.org/officeDocument/2006/relationships/image" Target="../media/image434.png"/><Relationship Id="rId7" Type="http://schemas.openxmlformats.org/officeDocument/2006/relationships/image" Target="../media/image435.png"/><Relationship Id="rId8" Type="http://schemas.openxmlformats.org/officeDocument/2006/relationships/image" Target="../media/image436.png"/><Relationship Id="rId9" Type="http://schemas.openxmlformats.org/officeDocument/2006/relationships/image" Target="../media/image437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8.png"/><Relationship Id="rId3" Type="http://schemas.openxmlformats.org/officeDocument/2006/relationships/image" Target="../media/image439.png"/><Relationship Id="rId4" Type="http://schemas.openxmlformats.org/officeDocument/2006/relationships/image" Target="../media/image440.png"/><Relationship Id="rId5" Type="http://schemas.openxmlformats.org/officeDocument/2006/relationships/image" Target="../media/image441.png"/><Relationship Id="rId6" Type="http://schemas.openxmlformats.org/officeDocument/2006/relationships/image" Target="../media/image442.png"/><Relationship Id="rId7" Type="http://schemas.openxmlformats.org/officeDocument/2006/relationships/image" Target="../media/image443.png"/><Relationship Id="rId8" Type="http://schemas.openxmlformats.org/officeDocument/2006/relationships/image" Target="../media/image444.png"/><Relationship Id="rId9" Type="http://schemas.openxmlformats.org/officeDocument/2006/relationships/image" Target="../media/image445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6.png"/><Relationship Id="rId3" Type="http://schemas.openxmlformats.org/officeDocument/2006/relationships/image" Target="../media/image447.png"/><Relationship Id="rId4" Type="http://schemas.openxmlformats.org/officeDocument/2006/relationships/image" Target="../media/image448.png"/><Relationship Id="rId5" Type="http://schemas.openxmlformats.org/officeDocument/2006/relationships/image" Target="../media/image449.png"/><Relationship Id="rId6" Type="http://schemas.openxmlformats.org/officeDocument/2006/relationships/image" Target="../media/image450.png"/><Relationship Id="rId7" Type="http://schemas.openxmlformats.org/officeDocument/2006/relationships/image" Target="../media/image451.png"/><Relationship Id="rId8" Type="http://schemas.openxmlformats.org/officeDocument/2006/relationships/image" Target="../media/image452.png"/><Relationship Id="rId9" Type="http://schemas.openxmlformats.org/officeDocument/2006/relationships/image" Target="../media/image453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4.png"/><Relationship Id="rId3" Type="http://schemas.openxmlformats.org/officeDocument/2006/relationships/image" Target="../media/image455.png"/><Relationship Id="rId4" Type="http://schemas.openxmlformats.org/officeDocument/2006/relationships/image" Target="../media/image456.png"/><Relationship Id="rId5" Type="http://schemas.openxmlformats.org/officeDocument/2006/relationships/image" Target="../media/image457.png"/><Relationship Id="rId6" Type="http://schemas.openxmlformats.org/officeDocument/2006/relationships/image" Target="../media/image458.png"/><Relationship Id="rId7" Type="http://schemas.openxmlformats.org/officeDocument/2006/relationships/image" Target="../media/image459.png"/><Relationship Id="rId8" Type="http://schemas.openxmlformats.org/officeDocument/2006/relationships/image" Target="../media/image460.png"/><Relationship Id="rId9" Type="http://schemas.openxmlformats.org/officeDocument/2006/relationships/image" Target="../media/image461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2.png"/><Relationship Id="rId3" Type="http://schemas.openxmlformats.org/officeDocument/2006/relationships/image" Target="../media/image463.png"/><Relationship Id="rId4" Type="http://schemas.openxmlformats.org/officeDocument/2006/relationships/image" Target="../media/image464.png"/><Relationship Id="rId5" Type="http://schemas.openxmlformats.org/officeDocument/2006/relationships/image" Target="../media/image465.png"/><Relationship Id="rId6" Type="http://schemas.openxmlformats.org/officeDocument/2006/relationships/image" Target="../media/image466.png"/><Relationship Id="rId7" Type="http://schemas.openxmlformats.org/officeDocument/2006/relationships/image" Target="../media/image467.png"/><Relationship Id="rId8" Type="http://schemas.openxmlformats.org/officeDocument/2006/relationships/image" Target="../media/image468.png"/><Relationship Id="rId9" Type="http://schemas.openxmlformats.org/officeDocument/2006/relationships/image" Target="../media/image46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0.png"/><Relationship Id="rId3" Type="http://schemas.openxmlformats.org/officeDocument/2006/relationships/image" Target="../media/image471.png"/><Relationship Id="rId4" Type="http://schemas.openxmlformats.org/officeDocument/2006/relationships/image" Target="../media/image472.png"/><Relationship Id="rId5" Type="http://schemas.openxmlformats.org/officeDocument/2006/relationships/image" Target="../media/image473.png"/><Relationship Id="rId6" Type="http://schemas.openxmlformats.org/officeDocument/2006/relationships/image" Target="../media/image474.png"/><Relationship Id="rId7" Type="http://schemas.openxmlformats.org/officeDocument/2006/relationships/image" Target="../media/image475.png"/><Relationship Id="rId8" Type="http://schemas.openxmlformats.org/officeDocument/2006/relationships/image" Target="../media/image476.png"/><Relationship Id="rId9" Type="http://schemas.openxmlformats.org/officeDocument/2006/relationships/image" Target="../media/image477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8.png"/><Relationship Id="rId3" Type="http://schemas.openxmlformats.org/officeDocument/2006/relationships/image" Target="../media/image479.png"/><Relationship Id="rId4" Type="http://schemas.openxmlformats.org/officeDocument/2006/relationships/image" Target="../media/image480.png"/><Relationship Id="rId5" Type="http://schemas.openxmlformats.org/officeDocument/2006/relationships/image" Target="../media/image481.png"/><Relationship Id="rId6" Type="http://schemas.openxmlformats.org/officeDocument/2006/relationships/image" Target="../media/image482.png"/><Relationship Id="rId7" Type="http://schemas.openxmlformats.org/officeDocument/2006/relationships/image" Target="../media/image483.png"/><Relationship Id="rId8" Type="http://schemas.openxmlformats.org/officeDocument/2006/relationships/image" Target="../media/image484.png"/><Relationship Id="rId9" Type="http://schemas.openxmlformats.org/officeDocument/2006/relationships/image" Target="../media/image485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6.png"/><Relationship Id="rId3" Type="http://schemas.openxmlformats.org/officeDocument/2006/relationships/image" Target="../media/image487.png"/><Relationship Id="rId4" Type="http://schemas.openxmlformats.org/officeDocument/2006/relationships/image" Target="../media/image488.png"/><Relationship Id="rId5" Type="http://schemas.openxmlformats.org/officeDocument/2006/relationships/image" Target="../media/image489.png"/><Relationship Id="rId6" Type="http://schemas.openxmlformats.org/officeDocument/2006/relationships/image" Target="../media/image490.png"/><Relationship Id="rId7" Type="http://schemas.openxmlformats.org/officeDocument/2006/relationships/image" Target="../media/image491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2.png"/><Relationship Id="rId3" Type="http://schemas.openxmlformats.org/officeDocument/2006/relationships/image" Target="../media/image493.png"/><Relationship Id="rId4" Type="http://schemas.openxmlformats.org/officeDocument/2006/relationships/image" Target="../media/image494.png"/><Relationship Id="rId5" Type="http://schemas.openxmlformats.org/officeDocument/2006/relationships/image" Target="../media/image495.png"/><Relationship Id="rId6" Type="http://schemas.openxmlformats.org/officeDocument/2006/relationships/image" Target="../media/image496.png"/><Relationship Id="rId7" Type="http://schemas.openxmlformats.org/officeDocument/2006/relationships/image" Target="../media/image497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8.png"/><Relationship Id="rId3" Type="http://schemas.openxmlformats.org/officeDocument/2006/relationships/image" Target="../media/image499.png"/><Relationship Id="rId4" Type="http://schemas.openxmlformats.org/officeDocument/2006/relationships/image" Target="../media/image500.png"/><Relationship Id="rId5" Type="http://schemas.openxmlformats.org/officeDocument/2006/relationships/image" Target="../media/image501.png"/><Relationship Id="rId6" Type="http://schemas.openxmlformats.org/officeDocument/2006/relationships/image" Target="../media/image502.png"/><Relationship Id="rId7" Type="http://schemas.openxmlformats.org/officeDocument/2006/relationships/image" Target="../media/image503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4.png"/><Relationship Id="rId3" Type="http://schemas.openxmlformats.org/officeDocument/2006/relationships/image" Target="../media/image505.png"/><Relationship Id="rId4" Type="http://schemas.openxmlformats.org/officeDocument/2006/relationships/image" Target="../media/image506.png"/><Relationship Id="rId5" Type="http://schemas.openxmlformats.org/officeDocument/2006/relationships/image" Target="../media/image507.png"/><Relationship Id="rId6" Type="http://schemas.openxmlformats.org/officeDocument/2006/relationships/image" Target="../media/image508.png"/><Relationship Id="rId7" Type="http://schemas.openxmlformats.org/officeDocument/2006/relationships/image" Target="../media/image509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0.png"/><Relationship Id="rId3" Type="http://schemas.openxmlformats.org/officeDocument/2006/relationships/image" Target="../media/image511.png"/><Relationship Id="rId4" Type="http://schemas.openxmlformats.org/officeDocument/2006/relationships/image" Target="../media/image512.png"/><Relationship Id="rId5" Type="http://schemas.openxmlformats.org/officeDocument/2006/relationships/image" Target="../media/image513.png"/><Relationship Id="rId6" Type="http://schemas.openxmlformats.org/officeDocument/2006/relationships/image" Target="../media/image514.png"/><Relationship Id="rId7" Type="http://schemas.openxmlformats.org/officeDocument/2006/relationships/image" Target="../media/image515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6.png"/><Relationship Id="rId3" Type="http://schemas.openxmlformats.org/officeDocument/2006/relationships/image" Target="../media/image517.png"/><Relationship Id="rId4" Type="http://schemas.openxmlformats.org/officeDocument/2006/relationships/image" Target="../media/image518.png"/><Relationship Id="rId5" Type="http://schemas.openxmlformats.org/officeDocument/2006/relationships/image" Target="../media/image519.png"/><Relationship Id="rId6" Type="http://schemas.openxmlformats.org/officeDocument/2006/relationships/image" Target="../media/image520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1.png"/><Relationship Id="rId3" Type="http://schemas.openxmlformats.org/officeDocument/2006/relationships/image" Target="../media/image522.png"/><Relationship Id="rId4" Type="http://schemas.openxmlformats.org/officeDocument/2006/relationships/image" Target="../media/image523.png"/><Relationship Id="rId5" Type="http://schemas.openxmlformats.org/officeDocument/2006/relationships/image" Target="../media/image524.png"/><Relationship Id="rId6" Type="http://schemas.openxmlformats.org/officeDocument/2006/relationships/image" Target="../media/image525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6.png"/><Relationship Id="rId3" Type="http://schemas.openxmlformats.org/officeDocument/2006/relationships/image" Target="../media/image527.png"/><Relationship Id="rId4" Type="http://schemas.openxmlformats.org/officeDocument/2006/relationships/image" Target="../media/image528.png"/><Relationship Id="rId5" Type="http://schemas.openxmlformats.org/officeDocument/2006/relationships/image" Target="../media/image529.png"/><Relationship Id="rId6" Type="http://schemas.openxmlformats.org/officeDocument/2006/relationships/image" Target="../media/image53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1.png"/><Relationship Id="rId3" Type="http://schemas.openxmlformats.org/officeDocument/2006/relationships/image" Target="../media/image532.png"/><Relationship Id="rId4" Type="http://schemas.openxmlformats.org/officeDocument/2006/relationships/image" Target="../media/image533.png"/><Relationship Id="rId5" Type="http://schemas.openxmlformats.org/officeDocument/2006/relationships/image" Target="../media/image534.png"/><Relationship Id="rId6" Type="http://schemas.openxmlformats.org/officeDocument/2006/relationships/image" Target="../media/image535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6.png"/><Relationship Id="rId3" Type="http://schemas.openxmlformats.org/officeDocument/2006/relationships/image" Target="../media/image537.png"/><Relationship Id="rId4" Type="http://schemas.openxmlformats.org/officeDocument/2006/relationships/image" Target="../media/image538.png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9.png"/><Relationship Id="rId3" Type="http://schemas.openxmlformats.org/officeDocument/2006/relationships/image" Target="../media/image540.png"/><Relationship Id="rId4" Type="http://schemas.openxmlformats.org/officeDocument/2006/relationships/image" Target="../media/image541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2.png"/><Relationship Id="rId3" Type="http://schemas.openxmlformats.org/officeDocument/2006/relationships/image" Target="../media/image543.png"/><Relationship Id="rId4" Type="http://schemas.openxmlformats.org/officeDocument/2006/relationships/image" Target="../media/image544.png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5.png"/><Relationship Id="rId3" Type="http://schemas.openxmlformats.org/officeDocument/2006/relationships/image" Target="../media/image546.png"/><Relationship Id="rId4" Type="http://schemas.openxmlformats.org/officeDocument/2006/relationships/image" Target="../media/image547.png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8.png"/><Relationship Id="rId3" Type="http://schemas.openxmlformats.org/officeDocument/2006/relationships/image" Target="../media/image549.png"/><Relationship Id="rId4" Type="http://schemas.openxmlformats.org/officeDocument/2006/relationships/image" Target="../media/image550.png"/><Relationship Id="rId5" Type="http://schemas.openxmlformats.org/officeDocument/2006/relationships/image" Target="../media/image551.png"/><Relationship Id="rId6" Type="http://schemas.openxmlformats.org/officeDocument/2006/relationships/image" Target="../media/image552.png"/><Relationship Id="rId7" Type="http://schemas.openxmlformats.org/officeDocument/2006/relationships/image" Target="../media/image553.png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4.png"/><Relationship Id="rId3" Type="http://schemas.openxmlformats.org/officeDocument/2006/relationships/image" Target="../media/image555.png"/><Relationship Id="rId4" Type="http://schemas.openxmlformats.org/officeDocument/2006/relationships/image" Target="../media/image556.png"/><Relationship Id="rId5" Type="http://schemas.openxmlformats.org/officeDocument/2006/relationships/image" Target="../media/image557.png"/><Relationship Id="rId6" Type="http://schemas.openxmlformats.org/officeDocument/2006/relationships/image" Target="../media/image558.png"/><Relationship Id="rId7" Type="http://schemas.openxmlformats.org/officeDocument/2006/relationships/image" Target="../media/image559.png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0.png"/><Relationship Id="rId3" Type="http://schemas.openxmlformats.org/officeDocument/2006/relationships/image" Target="../media/image561.png"/><Relationship Id="rId4" Type="http://schemas.openxmlformats.org/officeDocument/2006/relationships/image" Target="../media/image562.png"/><Relationship Id="rId5" Type="http://schemas.openxmlformats.org/officeDocument/2006/relationships/image" Target="../media/image563.png"/><Relationship Id="rId6" Type="http://schemas.openxmlformats.org/officeDocument/2006/relationships/image" Target="../media/image564.png"/><Relationship Id="rId7" Type="http://schemas.openxmlformats.org/officeDocument/2006/relationships/image" Target="../media/image565.png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6.png"/><Relationship Id="rId3" Type="http://schemas.openxmlformats.org/officeDocument/2006/relationships/image" Target="../media/image567.png"/><Relationship Id="rId4" Type="http://schemas.openxmlformats.org/officeDocument/2006/relationships/image" Target="../media/image568.png"/><Relationship Id="rId5" Type="http://schemas.openxmlformats.org/officeDocument/2006/relationships/image" Target="../media/image569.png"/><Relationship Id="rId6" Type="http://schemas.openxmlformats.org/officeDocument/2006/relationships/image" Target="../media/image570.png"/><Relationship Id="rId7" Type="http://schemas.openxmlformats.org/officeDocument/2006/relationships/image" Target="../media/image571.png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2.png"/><Relationship Id="rId3" Type="http://schemas.openxmlformats.org/officeDocument/2006/relationships/image" Target="../media/image573.png"/><Relationship Id="rId4" Type="http://schemas.openxmlformats.org/officeDocument/2006/relationships/image" Target="../media/image574.png"/><Relationship Id="rId5" Type="http://schemas.openxmlformats.org/officeDocument/2006/relationships/image" Target="../media/image575.png"/><Relationship Id="rId6" Type="http://schemas.openxmlformats.org/officeDocument/2006/relationships/image" Target="../media/image576.png"/><Relationship Id="rId7" Type="http://schemas.openxmlformats.org/officeDocument/2006/relationships/image" Target="../media/image57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8.png"/><Relationship Id="rId3" Type="http://schemas.openxmlformats.org/officeDocument/2006/relationships/image" Target="../media/image579.png"/><Relationship Id="rId4" Type="http://schemas.openxmlformats.org/officeDocument/2006/relationships/image" Target="../media/image580.png"/><Relationship Id="rId5" Type="http://schemas.openxmlformats.org/officeDocument/2006/relationships/image" Target="../media/image581.png"/><Relationship Id="rId6" Type="http://schemas.openxmlformats.org/officeDocument/2006/relationships/image" Target="../media/image582.png"/><Relationship Id="rId7" Type="http://schemas.openxmlformats.org/officeDocument/2006/relationships/image" Target="../media/image583.png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4.png"/><Relationship Id="rId3" Type="http://schemas.openxmlformats.org/officeDocument/2006/relationships/image" Target="../media/image585.png"/><Relationship Id="rId4" Type="http://schemas.openxmlformats.org/officeDocument/2006/relationships/image" Target="../media/image586.png"/><Relationship Id="rId5" Type="http://schemas.openxmlformats.org/officeDocument/2006/relationships/image" Target="../media/image587.png"/><Relationship Id="rId6" Type="http://schemas.openxmlformats.org/officeDocument/2006/relationships/image" Target="../media/image588.png"/><Relationship Id="rId7" Type="http://schemas.openxmlformats.org/officeDocument/2006/relationships/image" Target="../media/image589.png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0.png"/><Relationship Id="rId3" Type="http://schemas.openxmlformats.org/officeDocument/2006/relationships/image" Target="../media/image591.png"/><Relationship Id="rId4" Type="http://schemas.openxmlformats.org/officeDocument/2006/relationships/image" Target="../media/image592.png"/><Relationship Id="rId5" Type="http://schemas.openxmlformats.org/officeDocument/2006/relationships/image" Target="../media/image593.png"/><Relationship Id="rId6" Type="http://schemas.openxmlformats.org/officeDocument/2006/relationships/image" Target="../media/image594.png"/><Relationship Id="rId7" Type="http://schemas.openxmlformats.org/officeDocument/2006/relationships/image" Target="../media/image595.png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6.png"/><Relationship Id="rId3" Type="http://schemas.openxmlformats.org/officeDocument/2006/relationships/image" Target="../media/image597.png"/><Relationship Id="rId4" Type="http://schemas.openxmlformats.org/officeDocument/2006/relationships/image" Target="../media/image598.png"/><Relationship Id="rId5" Type="http://schemas.openxmlformats.org/officeDocument/2006/relationships/image" Target="../media/image599.png"/><Relationship Id="rId6" Type="http://schemas.openxmlformats.org/officeDocument/2006/relationships/image" Target="../media/image600.png"/><Relationship Id="rId7" Type="http://schemas.openxmlformats.org/officeDocument/2006/relationships/image" Target="../media/image601.png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2.png"/><Relationship Id="rId3" Type="http://schemas.openxmlformats.org/officeDocument/2006/relationships/image" Target="../media/image603.png"/><Relationship Id="rId4" Type="http://schemas.openxmlformats.org/officeDocument/2006/relationships/image" Target="../media/image604.png"/><Relationship Id="rId5" Type="http://schemas.openxmlformats.org/officeDocument/2006/relationships/image" Target="../media/image605.png"/><Relationship Id="rId6" Type="http://schemas.openxmlformats.org/officeDocument/2006/relationships/image" Target="../media/image606.png"/><Relationship Id="rId7" Type="http://schemas.openxmlformats.org/officeDocument/2006/relationships/image" Target="../media/image607.png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8.png"/><Relationship Id="rId3" Type="http://schemas.openxmlformats.org/officeDocument/2006/relationships/image" Target="../media/image609.png"/><Relationship Id="rId4" Type="http://schemas.openxmlformats.org/officeDocument/2006/relationships/image" Target="../media/image610.png"/><Relationship Id="rId5" Type="http://schemas.openxmlformats.org/officeDocument/2006/relationships/image" Target="../media/image611.png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2.png"/><Relationship Id="rId3" Type="http://schemas.openxmlformats.org/officeDocument/2006/relationships/image" Target="../media/image613.png"/><Relationship Id="rId4" Type="http://schemas.openxmlformats.org/officeDocument/2006/relationships/image" Target="../media/image614.png"/><Relationship Id="rId5" Type="http://schemas.openxmlformats.org/officeDocument/2006/relationships/image" Target="../media/image615.png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6.png"/><Relationship Id="rId3" Type="http://schemas.openxmlformats.org/officeDocument/2006/relationships/image" Target="../media/image617.png"/><Relationship Id="rId4" Type="http://schemas.openxmlformats.org/officeDocument/2006/relationships/image" Target="../media/image618.png"/><Relationship Id="rId5" Type="http://schemas.openxmlformats.org/officeDocument/2006/relationships/image" Target="../media/image619.png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0.png"/><Relationship Id="rId3" Type="http://schemas.openxmlformats.org/officeDocument/2006/relationships/image" Target="../media/image621.png"/><Relationship Id="rId4" Type="http://schemas.openxmlformats.org/officeDocument/2006/relationships/image" Target="../media/image622.png"/><Relationship Id="rId5" Type="http://schemas.openxmlformats.org/officeDocument/2006/relationships/image" Target="../media/image623.png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4.png"/><Relationship Id="rId3" Type="http://schemas.openxmlformats.org/officeDocument/2006/relationships/image" Target="../media/image625.png"/><Relationship Id="rId4" Type="http://schemas.openxmlformats.org/officeDocument/2006/relationships/image" Target="../media/image626.png"/><Relationship Id="rId5" Type="http://schemas.openxmlformats.org/officeDocument/2006/relationships/image" Target="../media/image62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8.png"/><Relationship Id="rId3" Type="http://schemas.openxmlformats.org/officeDocument/2006/relationships/image" Target="../media/image629.png"/><Relationship Id="rId4" Type="http://schemas.openxmlformats.org/officeDocument/2006/relationships/image" Target="../media/image630.png"/><Relationship Id="rId5" Type="http://schemas.openxmlformats.org/officeDocument/2006/relationships/image" Target="../media/image631.png"/><Relationship Id="rId6" Type="http://schemas.openxmlformats.org/officeDocument/2006/relationships/image" Target="../media/image632.png"/><Relationship Id="rId7" Type="http://schemas.openxmlformats.org/officeDocument/2006/relationships/image" Target="../media/image633.png"/><Relationship Id="rId8" Type="http://schemas.openxmlformats.org/officeDocument/2006/relationships/image" Target="../media/image634.png"/><Relationship Id="rId9" Type="http://schemas.openxmlformats.org/officeDocument/2006/relationships/image" Target="../media/image635.png"/><Relationship Id="rId10" Type="http://schemas.openxmlformats.org/officeDocument/2006/relationships/image" Target="../media/image636.png"/><Relationship Id="rId11" Type="http://schemas.openxmlformats.org/officeDocument/2006/relationships/image" Target="../media/image637.png"/></Relationships>
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8.png"/><Relationship Id="rId3" Type="http://schemas.openxmlformats.org/officeDocument/2006/relationships/image" Target="../media/image639.png"/><Relationship Id="rId4" Type="http://schemas.openxmlformats.org/officeDocument/2006/relationships/image" Target="../media/image640.png"/><Relationship Id="rId5" Type="http://schemas.openxmlformats.org/officeDocument/2006/relationships/image" Target="../media/image641.png"/><Relationship Id="rId6" Type="http://schemas.openxmlformats.org/officeDocument/2006/relationships/image" Target="../media/image642.png"/><Relationship Id="rId7" Type="http://schemas.openxmlformats.org/officeDocument/2006/relationships/image" Target="../media/image643.png"/><Relationship Id="rId8" Type="http://schemas.openxmlformats.org/officeDocument/2006/relationships/image" Target="../media/image644.png"/><Relationship Id="rId9" Type="http://schemas.openxmlformats.org/officeDocument/2006/relationships/image" Target="../media/image645.png"/><Relationship Id="rId10" Type="http://schemas.openxmlformats.org/officeDocument/2006/relationships/image" Target="../media/image646.png"/><Relationship Id="rId11" Type="http://schemas.openxmlformats.org/officeDocument/2006/relationships/image" Target="../media/image647.png"/></Relationships>
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8.png"/><Relationship Id="rId3" Type="http://schemas.openxmlformats.org/officeDocument/2006/relationships/image" Target="../media/image649.png"/><Relationship Id="rId4" Type="http://schemas.openxmlformats.org/officeDocument/2006/relationships/image" Target="../media/image650.png"/><Relationship Id="rId5" Type="http://schemas.openxmlformats.org/officeDocument/2006/relationships/image" Target="../media/image651.png"/><Relationship Id="rId6" Type="http://schemas.openxmlformats.org/officeDocument/2006/relationships/image" Target="../media/image652.png"/><Relationship Id="rId7" Type="http://schemas.openxmlformats.org/officeDocument/2006/relationships/image" Target="../media/image653.png"/><Relationship Id="rId8" Type="http://schemas.openxmlformats.org/officeDocument/2006/relationships/image" Target="../media/image654.png"/><Relationship Id="rId9" Type="http://schemas.openxmlformats.org/officeDocument/2006/relationships/image" Target="../media/image655.png"/><Relationship Id="rId10" Type="http://schemas.openxmlformats.org/officeDocument/2006/relationships/image" Target="../media/image656.png"/><Relationship Id="rId11" Type="http://schemas.openxmlformats.org/officeDocument/2006/relationships/image" Target="../media/image657.png"/></Relationships>
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8.png"/><Relationship Id="rId3" Type="http://schemas.openxmlformats.org/officeDocument/2006/relationships/image" Target="../media/image659.png"/><Relationship Id="rId4" Type="http://schemas.openxmlformats.org/officeDocument/2006/relationships/image" Target="../media/image660.png"/><Relationship Id="rId5" Type="http://schemas.openxmlformats.org/officeDocument/2006/relationships/image" Target="../media/image661.png"/><Relationship Id="rId6" Type="http://schemas.openxmlformats.org/officeDocument/2006/relationships/image" Target="../media/image662.png"/><Relationship Id="rId7" Type="http://schemas.openxmlformats.org/officeDocument/2006/relationships/image" Target="../media/image663.png"/><Relationship Id="rId8" Type="http://schemas.openxmlformats.org/officeDocument/2006/relationships/image" Target="../media/image664.png"/><Relationship Id="rId9" Type="http://schemas.openxmlformats.org/officeDocument/2006/relationships/image" Target="../media/image665.png"/><Relationship Id="rId10" Type="http://schemas.openxmlformats.org/officeDocument/2006/relationships/image" Target="../media/image666.png"/><Relationship Id="rId11" Type="http://schemas.openxmlformats.org/officeDocument/2006/relationships/image" Target="../media/image667.png"/></Relationships>
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8.png"/><Relationship Id="rId3" Type="http://schemas.openxmlformats.org/officeDocument/2006/relationships/image" Target="../media/image669.png"/><Relationship Id="rId4" Type="http://schemas.openxmlformats.org/officeDocument/2006/relationships/image" Target="../media/image670.png"/><Relationship Id="rId5" Type="http://schemas.openxmlformats.org/officeDocument/2006/relationships/image" Target="../media/image671.png"/><Relationship Id="rId6" Type="http://schemas.openxmlformats.org/officeDocument/2006/relationships/image" Target="../media/image672.png"/><Relationship Id="rId7" Type="http://schemas.openxmlformats.org/officeDocument/2006/relationships/image" Target="../media/image673.png"/><Relationship Id="rId8" Type="http://schemas.openxmlformats.org/officeDocument/2006/relationships/image" Target="../media/image674.png"/><Relationship Id="rId9" Type="http://schemas.openxmlformats.org/officeDocument/2006/relationships/image" Target="../media/image675.png"/><Relationship Id="rId10" Type="http://schemas.openxmlformats.org/officeDocument/2006/relationships/image" Target="../media/image676.png"/><Relationship Id="rId11" Type="http://schemas.openxmlformats.org/officeDocument/2006/relationships/image" Target="../media/image677.png"/></Relationships>
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8.png"/><Relationship Id="rId3" Type="http://schemas.openxmlformats.org/officeDocument/2006/relationships/image" Target="../media/image679.png"/><Relationship Id="rId4" Type="http://schemas.openxmlformats.org/officeDocument/2006/relationships/image" Target="../media/image680.png"/><Relationship Id="rId5" Type="http://schemas.openxmlformats.org/officeDocument/2006/relationships/image" Target="../media/image681.png"/><Relationship Id="rId6" Type="http://schemas.openxmlformats.org/officeDocument/2006/relationships/image" Target="../media/image682.png"/><Relationship Id="rId7" Type="http://schemas.openxmlformats.org/officeDocument/2006/relationships/image" Target="../media/image683.png"/><Relationship Id="rId8" Type="http://schemas.openxmlformats.org/officeDocument/2006/relationships/image" Target="../media/image684.png"/><Relationship Id="rId9" Type="http://schemas.openxmlformats.org/officeDocument/2006/relationships/image" Target="../media/image685.png"/><Relationship Id="rId10" Type="http://schemas.openxmlformats.org/officeDocument/2006/relationships/image" Target="../media/image686.png"/><Relationship Id="rId11" Type="http://schemas.openxmlformats.org/officeDocument/2006/relationships/image" Target="../media/image687.png"/></Relationships>
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8.png"/><Relationship Id="rId3" Type="http://schemas.openxmlformats.org/officeDocument/2006/relationships/image" Target="../media/image689.png"/><Relationship Id="rId4" Type="http://schemas.openxmlformats.org/officeDocument/2006/relationships/image" Target="../media/image690.png"/><Relationship Id="rId5" Type="http://schemas.openxmlformats.org/officeDocument/2006/relationships/image" Target="../media/image691.png"/><Relationship Id="rId6" Type="http://schemas.openxmlformats.org/officeDocument/2006/relationships/image" Target="../media/image692.png"/><Relationship Id="rId7" Type="http://schemas.openxmlformats.org/officeDocument/2006/relationships/image" Target="../media/image693.png"/><Relationship Id="rId8" Type="http://schemas.openxmlformats.org/officeDocument/2006/relationships/image" Target="../media/image694.png"/><Relationship Id="rId9" Type="http://schemas.openxmlformats.org/officeDocument/2006/relationships/image" Target="../media/image695.png"/><Relationship Id="rId10" Type="http://schemas.openxmlformats.org/officeDocument/2006/relationships/image" Target="../media/image696.png"/><Relationship Id="rId11" Type="http://schemas.openxmlformats.org/officeDocument/2006/relationships/image" Target="../media/image697.png"/></Relationships>
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8.png"/><Relationship Id="rId3" Type="http://schemas.openxmlformats.org/officeDocument/2006/relationships/image" Target="../media/image699.png"/><Relationship Id="rId4" Type="http://schemas.openxmlformats.org/officeDocument/2006/relationships/image" Target="../media/image700.png"/><Relationship Id="rId5" Type="http://schemas.openxmlformats.org/officeDocument/2006/relationships/image" Target="../media/image701.png"/><Relationship Id="rId6" Type="http://schemas.openxmlformats.org/officeDocument/2006/relationships/image" Target="../media/image702.png"/><Relationship Id="rId7" Type="http://schemas.openxmlformats.org/officeDocument/2006/relationships/image" Target="../media/image703.png"/><Relationship Id="rId8" Type="http://schemas.openxmlformats.org/officeDocument/2006/relationships/image" Target="../media/image704.png"/><Relationship Id="rId9" Type="http://schemas.openxmlformats.org/officeDocument/2006/relationships/image" Target="../media/image705.png"/><Relationship Id="rId10" Type="http://schemas.openxmlformats.org/officeDocument/2006/relationships/image" Target="../media/image706.png"/><Relationship Id="rId11" Type="http://schemas.openxmlformats.org/officeDocument/2006/relationships/image" Target="../media/image707.png"/></Relationships>
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8.png"/><Relationship Id="rId3" Type="http://schemas.openxmlformats.org/officeDocument/2006/relationships/image" Target="../media/image709.png"/><Relationship Id="rId4" Type="http://schemas.openxmlformats.org/officeDocument/2006/relationships/image" Target="../media/image710.png"/><Relationship Id="rId5" Type="http://schemas.openxmlformats.org/officeDocument/2006/relationships/image" Target="../media/image711.png"/><Relationship Id="rId6" Type="http://schemas.openxmlformats.org/officeDocument/2006/relationships/image" Target="../media/image712.png"/><Relationship Id="rId7" Type="http://schemas.openxmlformats.org/officeDocument/2006/relationships/image" Target="../media/image713.png"/><Relationship Id="rId8" Type="http://schemas.openxmlformats.org/officeDocument/2006/relationships/image" Target="../media/image714.png"/><Relationship Id="rId9" Type="http://schemas.openxmlformats.org/officeDocument/2006/relationships/image" Target="../media/image715.png"/><Relationship Id="rId10" Type="http://schemas.openxmlformats.org/officeDocument/2006/relationships/image" Target="../media/image716.png"/><Relationship Id="rId11" Type="http://schemas.openxmlformats.org/officeDocument/2006/relationships/image" Target="../media/image717.png"/></Relationships>
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8.png"/><Relationship Id="rId3" Type="http://schemas.openxmlformats.org/officeDocument/2006/relationships/image" Target="../media/image719.png"/><Relationship Id="rId4" Type="http://schemas.openxmlformats.org/officeDocument/2006/relationships/image" Target="../media/image720.png"/><Relationship Id="rId5" Type="http://schemas.openxmlformats.org/officeDocument/2006/relationships/image" Target="../media/image721.png"/><Relationship Id="rId6" Type="http://schemas.openxmlformats.org/officeDocument/2006/relationships/image" Target="../media/image722.png"/><Relationship Id="rId7" Type="http://schemas.openxmlformats.org/officeDocument/2006/relationships/image" Target="../media/image723.png"/><Relationship Id="rId8" Type="http://schemas.openxmlformats.org/officeDocument/2006/relationships/image" Target="../media/image724.png"/><Relationship Id="rId9" Type="http://schemas.openxmlformats.org/officeDocument/2006/relationships/image" Target="../media/image725.png"/><Relationship Id="rId10" Type="http://schemas.openxmlformats.org/officeDocument/2006/relationships/image" Target="../media/image726.png"/><Relationship Id="rId11" Type="http://schemas.openxmlformats.org/officeDocument/2006/relationships/image" Target="../media/image72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8.png"/><Relationship Id="rId3" Type="http://schemas.openxmlformats.org/officeDocument/2006/relationships/image" Target="../media/image729.png"/><Relationship Id="rId4" Type="http://schemas.openxmlformats.org/officeDocument/2006/relationships/image" Target="../media/image730.png"/><Relationship Id="rId5" Type="http://schemas.openxmlformats.org/officeDocument/2006/relationships/image" Target="../media/image731.png"/><Relationship Id="rId6" Type="http://schemas.openxmlformats.org/officeDocument/2006/relationships/image" Target="../media/image732.png"/><Relationship Id="rId7" Type="http://schemas.openxmlformats.org/officeDocument/2006/relationships/image" Target="../media/image733.png"/><Relationship Id="rId8" Type="http://schemas.openxmlformats.org/officeDocument/2006/relationships/image" Target="../media/image734.png"/><Relationship Id="rId9" Type="http://schemas.openxmlformats.org/officeDocument/2006/relationships/image" Target="../media/image735.png"/><Relationship Id="rId10" Type="http://schemas.openxmlformats.org/officeDocument/2006/relationships/image" Target="../media/image736.png"/><Relationship Id="rId11" Type="http://schemas.openxmlformats.org/officeDocument/2006/relationships/image" Target="../media/image737.png"/></Relationships>
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8.png"/><Relationship Id="rId3" Type="http://schemas.openxmlformats.org/officeDocument/2006/relationships/image" Target="../media/image739.png"/><Relationship Id="rId4" Type="http://schemas.openxmlformats.org/officeDocument/2006/relationships/image" Target="../media/image740.png"/><Relationship Id="rId5" Type="http://schemas.openxmlformats.org/officeDocument/2006/relationships/image" Target="../media/image741.png"/><Relationship Id="rId6" Type="http://schemas.openxmlformats.org/officeDocument/2006/relationships/image" Target="../media/image742.png"/><Relationship Id="rId7" Type="http://schemas.openxmlformats.org/officeDocument/2006/relationships/image" Target="../media/image743.png"/></Relationships>
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4.png"/><Relationship Id="rId3" Type="http://schemas.openxmlformats.org/officeDocument/2006/relationships/image" Target="../media/image745.png"/><Relationship Id="rId4" Type="http://schemas.openxmlformats.org/officeDocument/2006/relationships/image" Target="../media/image746.png"/><Relationship Id="rId5" Type="http://schemas.openxmlformats.org/officeDocument/2006/relationships/image" Target="../media/image747.png"/><Relationship Id="rId6" Type="http://schemas.openxmlformats.org/officeDocument/2006/relationships/image" Target="../media/image748.png"/><Relationship Id="rId7" Type="http://schemas.openxmlformats.org/officeDocument/2006/relationships/image" Target="../media/image749.png"/></Relationships>
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0.png"/><Relationship Id="rId3" Type="http://schemas.openxmlformats.org/officeDocument/2006/relationships/image" Target="../media/image751.png"/><Relationship Id="rId4" Type="http://schemas.openxmlformats.org/officeDocument/2006/relationships/image" Target="../media/image752.png"/><Relationship Id="rId5" Type="http://schemas.openxmlformats.org/officeDocument/2006/relationships/image" Target="../media/image753.png"/><Relationship Id="rId6" Type="http://schemas.openxmlformats.org/officeDocument/2006/relationships/image" Target="../media/image754.png"/><Relationship Id="rId7" Type="http://schemas.openxmlformats.org/officeDocument/2006/relationships/image" Target="../media/image755.png"/></Relationships>
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6.png"/><Relationship Id="rId3" Type="http://schemas.openxmlformats.org/officeDocument/2006/relationships/image" Target="../media/image757.png"/><Relationship Id="rId4" Type="http://schemas.openxmlformats.org/officeDocument/2006/relationships/image" Target="../media/image758.png"/><Relationship Id="rId5" Type="http://schemas.openxmlformats.org/officeDocument/2006/relationships/image" Target="../media/image759.png"/><Relationship Id="rId6" Type="http://schemas.openxmlformats.org/officeDocument/2006/relationships/image" Target="../media/image760.png"/><Relationship Id="rId7" Type="http://schemas.openxmlformats.org/officeDocument/2006/relationships/image" Target="../media/image761.png"/></Relationships>
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2.png"/><Relationship Id="rId3" Type="http://schemas.openxmlformats.org/officeDocument/2006/relationships/image" Target="../media/image763.png"/><Relationship Id="rId4" Type="http://schemas.openxmlformats.org/officeDocument/2006/relationships/image" Target="../media/image764.png"/><Relationship Id="rId5" Type="http://schemas.openxmlformats.org/officeDocument/2006/relationships/image" Target="../media/image765.png"/><Relationship Id="rId6" Type="http://schemas.openxmlformats.org/officeDocument/2006/relationships/image" Target="../media/image766.png"/><Relationship Id="rId7" Type="http://schemas.openxmlformats.org/officeDocument/2006/relationships/image" Target="../media/image767.png"/></Relationships>
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8.png"/><Relationship Id="rId3" Type="http://schemas.openxmlformats.org/officeDocument/2006/relationships/image" Target="../media/image769.png"/><Relationship Id="rId4" Type="http://schemas.openxmlformats.org/officeDocument/2006/relationships/image" Target="../media/image770.png"/><Relationship Id="rId5" Type="http://schemas.openxmlformats.org/officeDocument/2006/relationships/image" Target="../media/image771.png"/><Relationship Id="rId6" Type="http://schemas.openxmlformats.org/officeDocument/2006/relationships/image" Target="../media/image772.png"/><Relationship Id="rId7" Type="http://schemas.openxmlformats.org/officeDocument/2006/relationships/image" Target="../media/image773.png"/></Relationships>
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4.png"/><Relationship Id="rId3" Type="http://schemas.openxmlformats.org/officeDocument/2006/relationships/image" Target="../media/image775.png"/><Relationship Id="rId4" Type="http://schemas.openxmlformats.org/officeDocument/2006/relationships/image" Target="../media/image776.png"/><Relationship Id="rId5" Type="http://schemas.openxmlformats.org/officeDocument/2006/relationships/image" Target="../media/image777.png"/><Relationship Id="rId6" Type="http://schemas.openxmlformats.org/officeDocument/2006/relationships/image" Target="../media/image778.png"/><Relationship Id="rId7" Type="http://schemas.openxmlformats.org/officeDocument/2006/relationships/image" Target="../media/image779.png"/></Relationships>
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0.png"/><Relationship Id="rId3" Type="http://schemas.openxmlformats.org/officeDocument/2006/relationships/image" Target="../media/image781.png"/><Relationship Id="rId4" Type="http://schemas.openxmlformats.org/officeDocument/2006/relationships/image" Target="../media/image782.png"/><Relationship Id="rId5" Type="http://schemas.openxmlformats.org/officeDocument/2006/relationships/image" Target="../media/image783.png"/></Relationships>
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4.png"/><Relationship Id="rId3" Type="http://schemas.openxmlformats.org/officeDocument/2006/relationships/image" Target="../media/image785.png"/><Relationship Id="rId4" Type="http://schemas.openxmlformats.org/officeDocument/2006/relationships/image" Target="../media/image786.png"/><Relationship Id="rId5" Type="http://schemas.openxmlformats.org/officeDocument/2006/relationships/image" Target="../media/image78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
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8.png"/><Relationship Id="rId3" Type="http://schemas.openxmlformats.org/officeDocument/2006/relationships/image" Target="../media/image789.png"/><Relationship Id="rId4" Type="http://schemas.openxmlformats.org/officeDocument/2006/relationships/image" Target="../media/image790.png"/><Relationship Id="rId5" Type="http://schemas.openxmlformats.org/officeDocument/2006/relationships/image" Target="../media/image791.png"/></Relationships>
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2.png"/><Relationship Id="rId3" Type="http://schemas.openxmlformats.org/officeDocument/2006/relationships/image" Target="../media/image793.png"/><Relationship Id="rId4" Type="http://schemas.openxmlformats.org/officeDocument/2006/relationships/image" Target="../media/image794.png"/><Relationship Id="rId5" Type="http://schemas.openxmlformats.org/officeDocument/2006/relationships/image" Target="../media/image795.png"/></Relationships>
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6.png"/><Relationship Id="rId3" Type="http://schemas.openxmlformats.org/officeDocument/2006/relationships/image" Target="../media/image797.png"/><Relationship Id="rId4" Type="http://schemas.openxmlformats.org/officeDocument/2006/relationships/image" Target="../media/image798.png"/><Relationship Id="rId5" Type="http://schemas.openxmlformats.org/officeDocument/2006/relationships/image" Target="../media/image799.png"/></Relationships>
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0.png"/><Relationship Id="rId3" Type="http://schemas.openxmlformats.org/officeDocument/2006/relationships/image" Target="../media/image801.png"/><Relationship Id="rId4" Type="http://schemas.openxmlformats.org/officeDocument/2006/relationships/image" Target="../media/image802.png"/><Relationship Id="rId5" Type="http://schemas.openxmlformats.org/officeDocument/2006/relationships/image" Target="../media/image803.png"/></Relationships>
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4.png"/><Relationship Id="rId3" Type="http://schemas.openxmlformats.org/officeDocument/2006/relationships/image" Target="../media/image805.png"/><Relationship Id="rId4" Type="http://schemas.openxmlformats.org/officeDocument/2006/relationships/image" Target="../media/image806.png"/><Relationship Id="rId5" Type="http://schemas.openxmlformats.org/officeDocument/2006/relationships/image" Target="../media/image807.png"/></Relationships>
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8.png"/><Relationship Id="rId3" Type="http://schemas.openxmlformats.org/officeDocument/2006/relationships/image" Target="../media/image809.png"/><Relationship Id="rId4" Type="http://schemas.openxmlformats.org/officeDocument/2006/relationships/image" Target="../media/image810.png"/><Relationship Id="rId5" Type="http://schemas.openxmlformats.org/officeDocument/2006/relationships/image" Target="../media/image811.png"/></Relationships>
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2.png"/><Relationship Id="rId3" Type="http://schemas.openxmlformats.org/officeDocument/2006/relationships/image" Target="../media/image813.png"/><Relationship Id="rId4" Type="http://schemas.openxmlformats.org/officeDocument/2006/relationships/image" Target="../media/image814.png"/><Relationship Id="rId5" Type="http://schemas.openxmlformats.org/officeDocument/2006/relationships/image" Target="../media/image815.png"/></Relationships>
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6.png"/><Relationship Id="rId3" Type="http://schemas.openxmlformats.org/officeDocument/2006/relationships/image" Target="../media/image817.png"/><Relationship Id="rId4" Type="http://schemas.openxmlformats.org/officeDocument/2006/relationships/image" Target="../media/image818.png"/><Relationship Id="rId5" Type="http://schemas.openxmlformats.org/officeDocument/2006/relationships/image" Target="../media/image819.png"/></Relationships>
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0.png"/><Relationship Id="rId3" Type="http://schemas.openxmlformats.org/officeDocument/2006/relationships/image" Target="../media/image821.png"/><Relationship Id="rId4" Type="http://schemas.openxmlformats.org/officeDocument/2006/relationships/image" Target="../media/image822.png"/><Relationship Id="rId5" Type="http://schemas.openxmlformats.org/officeDocument/2006/relationships/image" Target="../media/image823.png"/><Relationship Id="rId6" Type="http://schemas.openxmlformats.org/officeDocument/2006/relationships/image" Target="../media/image824.png"/></Relationships>
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5.png"/><Relationship Id="rId3" Type="http://schemas.openxmlformats.org/officeDocument/2006/relationships/image" Target="../media/image826.png"/><Relationship Id="rId4" Type="http://schemas.openxmlformats.org/officeDocument/2006/relationships/image" Target="../media/image827.png"/><Relationship Id="rId5" Type="http://schemas.openxmlformats.org/officeDocument/2006/relationships/image" Target="../media/image828.png"/><Relationship Id="rId6" Type="http://schemas.openxmlformats.org/officeDocument/2006/relationships/image" Target="../media/image8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
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0.png"/><Relationship Id="rId3" Type="http://schemas.openxmlformats.org/officeDocument/2006/relationships/image" Target="../media/image831.png"/><Relationship Id="rId4" Type="http://schemas.openxmlformats.org/officeDocument/2006/relationships/image" Target="../media/image832.png"/><Relationship Id="rId5" Type="http://schemas.openxmlformats.org/officeDocument/2006/relationships/image" Target="../media/image833.png"/><Relationship Id="rId6" Type="http://schemas.openxmlformats.org/officeDocument/2006/relationships/image" Target="../media/image834.png"/></Relationships>
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5.png"/><Relationship Id="rId3" Type="http://schemas.openxmlformats.org/officeDocument/2006/relationships/image" Target="../media/image836.png"/><Relationship Id="rId4" Type="http://schemas.openxmlformats.org/officeDocument/2006/relationships/image" Target="../media/image837.png"/><Relationship Id="rId5" Type="http://schemas.openxmlformats.org/officeDocument/2006/relationships/image" Target="../media/image838.png"/><Relationship Id="rId6" Type="http://schemas.openxmlformats.org/officeDocument/2006/relationships/image" Target="../media/image839.png"/></Relationships>
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0.png"/><Relationship Id="rId3" Type="http://schemas.openxmlformats.org/officeDocument/2006/relationships/image" Target="../media/image841.png"/><Relationship Id="rId4" Type="http://schemas.openxmlformats.org/officeDocument/2006/relationships/image" Target="../media/image842.png"/><Relationship Id="rId5" Type="http://schemas.openxmlformats.org/officeDocument/2006/relationships/image" Target="../media/image843.png"/><Relationship Id="rId6" Type="http://schemas.openxmlformats.org/officeDocument/2006/relationships/image" Target="../media/image844.png"/></Relationships>
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5.png"/><Relationship Id="rId3" Type="http://schemas.openxmlformats.org/officeDocument/2006/relationships/image" Target="../media/image846.png"/><Relationship Id="rId4" Type="http://schemas.openxmlformats.org/officeDocument/2006/relationships/image" Target="../media/image847.png"/><Relationship Id="rId5" Type="http://schemas.openxmlformats.org/officeDocument/2006/relationships/image" Target="../media/image848.png"/><Relationship Id="rId6" Type="http://schemas.openxmlformats.org/officeDocument/2006/relationships/image" Target="../media/image849.png"/></Relationships>
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0.png"/><Relationship Id="rId3" Type="http://schemas.openxmlformats.org/officeDocument/2006/relationships/image" Target="../media/image851.png"/><Relationship Id="rId4" Type="http://schemas.openxmlformats.org/officeDocument/2006/relationships/image" Target="../media/image852.png"/><Relationship Id="rId5" Type="http://schemas.openxmlformats.org/officeDocument/2006/relationships/image" Target="../media/image853.png"/><Relationship Id="rId6" Type="http://schemas.openxmlformats.org/officeDocument/2006/relationships/image" Target="../media/image854.png"/></Relationships>
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5.png"/><Relationship Id="rId3" Type="http://schemas.openxmlformats.org/officeDocument/2006/relationships/image" Target="../media/image856.png"/><Relationship Id="rId4" Type="http://schemas.openxmlformats.org/officeDocument/2006/relationships/image" Target="../media/image857.png"/><Relationship Id="rId5" Type="http://schemas.openxmlformats.org/officeDocument/2006/relationships/image" Target="../media/image858.png"/><Relationship Id="rId6" Type="http://schemas.openxmlformats.org/officeDocument/2006/relationships/image" Target="../media/image859.png"/></Relationships>
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0.png"/><Relationship Id="rId3" Type="http://schemas.openxmlformats.org/officeDocument/2006/relationships/image" Target="../media/image861.png"/><Relationship Id="rId4" Type="http://schemas.openxmlformats.org/officeDocument/2006/relationships/image" Target="../media/image862.png"/><Relationship Id="rId5" Type="http://schemas.openxmlformats.org/officeDocument/2006/relationships/image" Target="../media/image863.png"/><Relationship Id="rId6" Type="http://schemas.openxmlformats.org/officeDocument/2006/relationships/image" Target="../media/image864.png"/></Relationships>
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5.png"/><Relationship Id="rId3" Type="http://schemas.openxmlformats.org/officeDocument/2006/relationships/image" Target="../media/image866.png"/><Relationship Id="rId4" Type="http://schemas.openxmlformats.org/officeDocument/2006/relationships/image" Target="../media/image867.png"/><Relationship Id="rId5" Type="http://schemas.openxmlformats.org/officeDocument/2006/relationships/image" Target="../media/image868.png"/><Relationship Id="rId6" Type="http://schemas.openxmlformats.org/officeDocument/2006/relationships/image" Target="../media/image869.png"/></Relationships>
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0.png"/><Relationship Id="rId3" Type="http://schemas.openxmlformats.org/officeDocument/2006/relationships/image" Target="../media/image871.png"/><Relationship Id="rId4" Type="http://schemas.openxmlformats.org/officeDocument/2006/relationships/image" Target="../media/image872.png"/><Relationship Id="rId5" Type="http://schemas.openxmlformats.org/officeDocument/2006/relationships/image" Target="../media/image873.png"/><Relationship Id="rId6" Type="http://schemas.openxmlformats.org/officeDocument/2006/relationships/image" Target="../media/image874.png"/></Relationships>
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5.png"/><Relationship Id="rId3" Type="http://schemas.openxmlformats.org/officeDocument/2006/relationships/image" Target="../media/image876.png"/><Relationship Id="rId4" Type="http://schemas.openxmlformats.org/officeDocument/2006/relationships/image" Target="../media/image877.png"/><Relationship Id="rId5" Type="http://schemas.openxmlformats.org/officeDocument/2006/relationships/image" Target="../media/image878.png"/><Relationship Id="rId6" Type="http://schemas.openxmlformats.org/officeDocument/2006/relationships/image" Target="../media/image87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/Relationships>
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0.png"/><Relationship Id="rId3" Type="http://schemas.openxmlformats.org/officeDocument/2006/relationships/image" Target="../media/image881.png"/><Relationship Id="rId4" Type="http://schemas.openxmlformats.org/officeDocument/2006/relationships/image" Target="../media/image882.png"/><Relationship Id="rId5" Type="http://schemas.openxmlformats.org/officeDocument/2006/relationships/image" Target="../media/image883.png"/></Relationships>
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4.png"/><Relationship Id="rId3" Type="http://schemas.openxmlformats.org/officeDocument/2006/relationships/image" Target="../media/image885.png"/><Relationship Id="rId4" Type="http://schemas.openxmlformats.org/officeDocument/2006/relationships/image" Target="../media/image886.png"/><Relationship Id="rId5" Type="http://schemas.openxmlformats.org/officeDocument/2006/relationships/image" Target="../media/image887.png"/></Relationships>
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8.png"/><Relationship Id="rId3" Type="http://schemas.openxmlformats.org/officeDocument/2006/relationships/image" Target="../media/image889.png"/><Relationship Id="rId4" Type="http://schemas.openxmlformats.org/officeDocument/2006/relationships/image" Target="../media/image890.png"/><Relationship Id="rId5" Type="http://schemas.openxmlformats.org/officeDocument/2006/relationships/image" Target="../media/image891.png"/></Relationships>
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2.png"/><Relationship Id="rId3" Type="http://schemas.openxmlformats.org/officeDocument/2006/relationships/image" Target="../media/image893.png"/><Relationship Id="rId4" Type="http://schemas.openxmlformats.org/officeDocument/2006/relationships/image" Target="../media/image894.png"/><Relationship Id="rId5" Type="http://schemas.openxmlformats.org/officeDocument/2006/relationships/image" Target="../media/image895.png"/></Relationships>
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6.png"/><Relationship Id="rId3" Type="http://schemas.openxmlformats.org/officeDocument/2006/relationships/image" Target="../media/image897.png"/><Relationship Id="rId4" Type="http://schemas.openxmlformats.org/officeDocument/2006/relationships/image" Target="../media/image898.png"/><Relationship Id="rId5" Type="http://schemas.openxmlformats.org/officeDocument/2006/relationships/image" Target="../media/image899.png"/></Relationships>
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0.png"/><Relationship Id="rId3" Type="http://schemas.openxmlformats.org/officeDocument/2006/relationships/image" Target="../media/image901.png"/><Relationship Id="rId4" Type="http://schemas.openxmlformats.org/officeDocument/2006/relationships/image" Target="../media/image902.png"/></Relationships>
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3.png"/><Relationship Id="rId3" Type="http://schemas.openxmlformats.org/officeDocument/2006/relationships/image" Target="../media/image904.png"/><Relationship Id="rId4" Type="http://schemas.openxmlformats.org/officeDocument/2006/relationships/image" Target="../media/image905.png"/></Relationships>
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6.png"/><Relationship Id="rId3" Type="http://schemas.openxmlformats.org/officeDocument/2006/relationships/image" Target="../media/image907.png"/><Relationship Id="rId4" Type="http://schemas.openxmlformats.org/officeDocument/2006/relationships/image" Target="../media/image908.png"/></Relationships>
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9.png"/><Relationship Id="rId3" Type="http://schemas.openxmlformats.org/officeDocument/2006/relationships/image" Target="../media/image910.png"/><Relationship Id="rId4" Type="http://schemas.openxmlformats.org/officeDocument/2006/relationships/image" Target="../media/image91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Relationship Id="rId4" Type="http://schemas.openxmlformats.org/officeDocument/2006/relationships/image" Target="../media/image150.png"/><Relationship Id="rId5" Type="http://schemas.openxmlformats.org/officeDocument/2006/relationships/image" Target="../media/image15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9.png"/><Relationship Id="rId3" Type="http://schemas.openxmlformats.org/officeDocument/2006/relationships/image" Target="../media/image190.png"/><Relationship Id="rId4" Type="http://schemas.openxmlformats.org/officeDocument/2006/relationships/image" Target="../media/image191.png"/><Relationship Id="rId5" Type="http://schemas.openxmlformats.org/officeDocument/2006/relationships/image" Target="../media/image192.png"/><Relationship Id="rId6" Type="http://schemas.openxmlformats.org/officeDocument/2006/relationships/image" Target="../media/image19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Relationship Id="rId5" Type="http://schemas.openxmlformats.org/officeDocument/2006/relationships/image" Target="../media/image215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6.png"/><Relationship Id="rId3" Type="http://schemas.openxmlformats.org/officeDocument/2006/relationships/image" Target="../media/image227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8.png"/><Relationship Id="rId3" Type="http://schemas.openxmlformats.org/officeDocument/2006/relationships/image" Target="../media/image22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64.png"/><Relationship Id="rId5" Type="http://schemas.openxmlformats.org/officeDocument/2006/relationships/image" Target="../media/image265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6.png"/><Relationship Id="rId3" Type="http://schemas.openxmlformats.org/officeDocument/2006/relationships/image" Target="../media/image267.png"/><Relationship Id="rId4" Type="http://schemas.openxmlformats.org/officeDocument/2006/relationships/image" Target="../media/image268.png"/><Relationship Id="rId5" Type="http://schemas.openxmlformats.org/officeDocument/2006/relationships/image" Target="../media/image269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0.png"/><Relationship Id="rId3" Type="http://schemas.openxmlformats.org/officeDocument/2006/relationships/image" Target="../media/image271.png"/><Relationship Id="rId4" Type="http://schemas.openxmlformats.org/officeDocument/2006/relationships/image" Target="../media/image272.png"/><Relationship Id="rId5" Type="http://schemas.openxmlformats.org/officeDocument/2006/relationships/image" Target="../media/image273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7.png"/><Relationship Id="rId3" Type="http://schemas.openxmlformats.org/officeDocument/2006/relationships/image" Target="../media/image288.png"/><Relationship Id="rId4" Type="http://schemas.openxmlformats.org/officeDocument/2006/relationships/image" Target="../media/image289.png"/><Relationship Id="rId5" Type="http://schemas.openxmlformats.org/officeDocument/2006/relationships/image" Target="../media/image290.png"/><Relationship Id="rId6" Type="http://schemas.openxmlformats.org/officeDocument/2006/relationships/image" Target="../media/image291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2.png"/><Relationship Id="rId3" Type="http://schemas.openxmlformats.org/officeDocument/2006/relationships/image" Target="../media/image293.png"/><Relationship Id="rId4" Type="http://schemas.openxmlformats.org/officeDocument/2006/relationships/image" Target="../media/image294.png"/><Relationship Id="rId5" Type="http://schemas.openxmlformats.org/officeDocument/2006/relationships/image" Target="../media/image295.png"/><Relationship Id="rId6" Type="http://schemas.openxmlformats.org/officeDocument/2006/relationships/image" Target="../media/image296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7.png"/><Relationship Id="rId3" Type="http://schemas.openxmlformats.org/officeDocument/2006/relationships/image" Target="../media/image308.png"/><Relationship Id="rId4" Type="http://schemas.openxmlformats.org/officeDocument/2006/relationships/image" Target="../media/image309.png"/><Relationship Id="rId5" Type="http://schemas.openxmlformats.org/officeDocument/2006/relationships/image" Target="../media/image310.png"/><Relationship Id="rId6" Type="http://schemas.openxmlformats.org/officeDocument/2006/relationships/image" Target="../media/image311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2.png"/><Relationship Id="rId3" Type="http://schemas.openxmlformats.org/officeDocument/2006/relationships/image" Target="../media/image313.png"/><Relationship Id="rId4" Type="http://schemas.openxmlformats.org/officeDocument/2006/relationships/image" Target="../media/image314.png"/><Relationship Id="rId5" Type="http://schemas.openxmlformats.org/officeDocument/2006/relationships/image" Target="../media/image315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6.png"/><Relationship Id="rId3" Type="http://schemas.openxmlformats.org/officeDocument/2006/relationships/image" Target="../media/image317.png"/><Relationship Id="rId4" Type="http://schemas.openxmlformats.org/officeDocument/2006/relationships/image" Target="../media/image318.png"/><Relationship Id="rId5" Type="http://schemas.openxmlformats.org/officeDocument/2006/relationships/image" Target="../media/image319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0.png"/><Relationship Id="rId3" Type="http://schemas.openxmlformats.org/officeDocument/2006/relationships/image" Target="../media/image321.png"/><Relationship Id="rId4" Type="http://schemas.openxmlformats.org/officeDocument/2006/relationships/image" Target="../media/image322.png"/><Relationship Id="rId5" Type="http://schemas.openxmlformats.org/officeDocument/2006/relationships/image" Target="../media/image323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4.png"/><Relationship Id="rId3" Type="http://schemas.openxmlformats.org/officeDocument/2006/relationships/image" Target="../media/image325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8.png"/><Relationship Id="rId3" Type="http://schemas.openxmlformats.org/officeDocument/2006/relationships/image" Target="../media/image329.png"/><Relationship Id="rId4" Type="http://schemas.openxmlformats.org/officeDocument/2006/relationships/image" Target="../media/image330.png"/><Relationship Id="rId5" Type="http://schemas.openxmlformats.org/officeDocument/2006/relationships/image" Target="../media/image331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2.png"/><Relationship Id="rId3" Type="http://schemas.openxmlformats.org/officeDocument/2006/relationships/image" Target="../media/image333.png"/><Relationship Id="rId4" Type="http://schemas.openxmlformats.org/officeDocument/2006/relationships/image" Target="../media/image334.png"/><Relationship Id="rId5" Type="http://schemas.openxmlformats.org/officeDocument/2006/relationships/image" Target="../media/image335.png"/><Relationship Id="rId6" Type="http://schemas.openxmlformats.org/officeDocument/2006/relationships/image" Target="../media/image336.png"/><Relationship Id="rId7" Type="http://schemas.openxmlformats.org/officeDocument/2006/relationships/image" Target="../media/image337.png"/><Relationship Id="rId8" Type="http://schemas.openxmlformats.org/officeDocument/2006/relationships/image" Target="../media/image338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Relationship Id="rId7" Type="http://schemas.openxmlformats.org/officeDocument/2006/relationships/image" Target="../media/image344.png"/><Relationship Id="rId8" Type="http://schemas.openxmlformats.org/officeDocument/2006/relationships/image" Target="../media/image345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348.png"/><Relationship Id="rId5" Type="http://schemas.openxmlformats.org/officeDocument/2006/relationships/image" Target="../media/image349.png"/><Relationship Id="rId6" Type="http://schemas.openxmlformats.org/officeDocument/2006/relationships/image" Target="../media/image350.png"/><Relationship Id="rId7" Type="http://schemas.openxmlformats.org/officeDocument/2006/relationships/image" Target="../media/image351.png"/><Relationship Id="rId8" Type="http://schemas.openxmlformats.org/officeDocument/2006/relationships/image" Target="../media/image35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Relationship Id="rId3" Type="http://schemas.openxmlformats.org/officeDocument/2006/relationships/image" Target="../media/image361.png"/><Relationship Id="rId4" Type="http://schemas.openxmlformats.org/officeDocument/2006/relationships/image" Target="../media/image362.png"/><Relationship Id="rId5" Type="http://schemas.openxmlformats.org/officeDocument/2006/relationships/image" Target="../media/image363.png"/><Relationship Id="rId6" Type="http://schemas.openxmlformats.org/officeDocument/2006/relationships/image" Target="../media/image364.png"/><Relationship Id="rId7" Type="http://schemas.openxmlformats.org/officeDocument/2006/relationships/image" Target="../media/image365.png"/><Relationship Id="rId8" Type="http://schemas.openxmlformats.org/officeDocument/2006/relationships/image" Target="../media/image366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7.png"/><Relationship Id="rId3" Type="http://schemas.openxmlformats.org/officeDocument/2006/relationships/image" Target="../media/image368.png"/><Relationship Id="rId4" Type="http://schemas.openxmlformats.org/officeDocument/2006/relationships/image" Target="../media/image369.png"/><Relationship Id="rId5" Type="http://schemas.openxmlformats.org/officeDocument/2006/relationships/image" Target="../media/image370.png"/><Relationship Id="rId6" Type="http://schemas.openxmlformats.org/officeDocument/2006/relationships/image" Target="../media/image371.png"/><Relationship Id="rId7" Type="http://schemas.openxmlformats.org/officeDocument/2006/relationships/image" Target="../media/image372.png"/><Relationship Id="rId8" Type="http://schemas.openxmlformats.org/officeDocument/2006/relationships/image" Target="../media/image373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8.png"/><Relationship Id="rId3" Type="http://schemas.openxmlformats.org/officeDocument/2006/relationships/image" Target="../media/image379.png"/><Relationship Id="rId4" Type="http://schemas.openxmlformats.org/officeDocument/2006/relationships/image" Target="../media/image380.png"/><Relationship Id="rId5" Type="http://schemas.openxmlformats.org/officeDocument/2006/relationships/image" Target="../media/image381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2.png"/><Relationship Id="rId3" Type="http://schemas.openxmlformats.org/officeDocument/2006/relationships/image" Target="../media/image383.png"/><Relationship Id="rId4" Type="http://schemas.openxmlformats.org/officeDocument/2006/relationships/image" Target="../media/image384.png"/><Relationship Id="rId5" Type="http://schemas.openxmlformats.org/officeDocument/2006/relationships/image" Target="../media/image385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0.png"/><Relationship Id="rId3" Type="http://schemas.openxmlformats.org/officeDocument/2006/relationships/image" Target="../media/image391.png"/><Relationship Id="rId4" Type="http://schemas.openxmlformats.org/officeDocument/2006/relationships/image" Target="../media/image392.png"/><Relationship Id="rId5" Type="http://schemas.openxmlformats.org/officeDocument/2006/relationships/image" Target="../media/image393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4.png"/><Relationship Id="rId3" Type="http://schemas.openxmlformats.org/officeDocument/2006/relationships/image" Target="../media/image395.png"/><Relationship Id="rId4" Type="http://schemas.openxmlformats.org/officeDocument/2006/relationships/image" Target="../media/image396.png"/><Relationship Id="rId5" Type="http://schemas.openxmlformats.org/officeDocument/2006/relationships/image" Target="../media/image397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8.png"/><Relationship Id="rId3" Type="http://schemas.openxmlformats.org/officeDocument/2006/relationships/image" Target="../media/image399.png"/><Relationship Id="rId4" Type="http://schemas.openxmlformats.org/officeDocument/2006/relationships/image" Target="../media/image400.png"/><Relationship Id="rId5" Type="http://schemas.openxmlformats.org/officeDocument/2006/relationships/image" Target="../media/image40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1093571"/>
            <a:ext cx="3989652" cy="82384"/>
          </a:xfrm>
          <a:custGeom>
            <a:avLst/>
            <a:gdLst/>
            <a:ahLst/>
            <a:cxnLst/>
            <a:rect l="l" t="t" r="r" b="b"/>
            <a:pathLst>
              <a:path w="3989652" h="82384">
                <a:moveTo>
                  <a:pt x="3938852" y="0"/>
                </a:moveTo>
                <a:lnTo>
                  <a:pt x="41300" y="896"/>
                </a:lnTo>
                <a:lnTo>
                  <a:pt x="7786" y="23856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8755" y="41300"/>
                </a:lnTo>
                <a:lnTo>
                  <a:pt x="3965796" y="7786"/>
                </a:lnTo>
                <a:lnTo>
                  <a:pt x="39388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235345" y="1407579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10794" y="1458379"/>
            <a:ext cx="3837250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298846" y="1131429"/>
            <a:ext cx="50800" cy="288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298846" y="1194929"/>
            <a:ext cx="50800" cy="2253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09193" y="1137992"/>
            <a:ext cx="3989652" cy="333087"/>
          </a:xfrm>
          <a:custGeom>
            <a:avLst/>
            <a:gdLst/>
            <a:ahLst/>
            <a:cxnLst/>
            <a:rect l="l" t="t" r="r" b="b"/>
            <a:pathLst>
              <a:path w="3989652" h="333087">
                <a:moveTo>
                  <a:pt x="3989652" y="0"/>
                </a:moveTo>
                <a:lnTo>
                  <a:pt x="0" y="0"/>
                </a:lnTo>
                <a:lnTo>
                  <a:pt x="0" y="282286"/>
                </a:lnTo>
                <a:lnTo>
                  <a:pt x="16636" y="319800"/>
                </a:lnTo>
                <a:lnTo>
                  <a:pt x="3938852" y="333087"/>
                </a:lnTo>
                <a:lnTo>
                  <a:pt x="3953095" y="331042"/>
                </a:lnTo>
                <a:lnTo>
                  <a:pt x="3984215" y="305083"/>
                </a:lnTo>
                <a:lnTo>
                  <a:pt x="3989652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298846" y="1182229"/>
            <a:ext cx="0" cy="257099"/>
          </a:xfrm>
          <a:custGeom>
            <a:avLst/>
            <a:gdLst/>
            <a:ahLst/>
            <a:cxnLst/>
            <a:rect l="l" t="t" r="r" b="b"/>
            <a:pathLst>
              <a:path w="0" h="257099">
                <a:moveTo>
                  <a:pt x="0" y="257099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298846" y="11695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4298846" y="11568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298846" y="1144129"/>
            <a:ext cx="0" cy="12700"/>
          </a:xfrm>
          <a:custGeom>
            <a:avLst/>
            <a:gdLst/>
            <a:ahLst/>
            <a:cxnLst/>
            <a:rect l="l" t="t" r="r" b="b"/>
            <a:pathLst>
              <a:path w="0"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298846" y="112507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44713" y="1187119"/>
            <a:ext cx="1118870" cy="2127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675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多</a:t>
            </a: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项</a:t>
            </a: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式</a:t>
            </a: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及</a:t>
            </a: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求</a:t>
            </a: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和</a:t>
            </a:r>
            <a:endParaRPr sz="14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3494" y="1712722"/>
            <a:ext cx="1021080" cy="812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杜</a:t>
            </a:r>
            <a:r>
              <a:rPr dirty="0" smtClean="0" sz="1100" spc="-15">
                <a:latin typeface="Adobe 黑体 Std R"/>
                <a:cs typeface="Adobe 黑体 Std R"/>
              </a:rPr>
              <a:t>瑜</a:t>
            </a:r>
            <a:r>
              <a:rPr dirty="0" smtClean="0" sz="1100" spc="-15">
                <a:latin typeface="Adobe 黑体 Std R"/>
                <a:cs typeface="Adobe 黑体 Std R"/>
              </a:rPr>
              <a:t>皓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95"/>
              </a:spcBef>
            </a:pPr>
            <a:endParaRPr sz="1300"/>
          </a:p>
          <a:p>
            <a:pPr algn="ctr" marR="0">
              <a:lnSpc>
                <a:spcPct val="100000"/>
              </a:lnSpc>
            </a:pPr>
            <a:r>
              <a:rPr dirty="0" smtClean="0" sz="800" spc="-10">
                <a:latin typeface="Adobe 黑体 Std R"/>
                <a:cs typeface="Adobe 黑体 Std R"/>
              </a:rPr>
              <a:t>浙</a:t>
            </a:r>
            <a:r>
              <a:rPr dirty="0" smtClean="0" sz="800" spc="-10">
                <a:latin typeface="Adobe 黑体 Std R"/>
                <a:cs typeface="Adobe 黑体 Std R"/>
              </a:rPr>
              <a:t>江</a:t>
            </a:r>
            <a:r>
              <a:rPr dirty="0" smtClean="0" sz="800" spc="-10">
                <a:latin typeface="Adobe 黑体 Std R"/>
                <a:cs typeface="Adobe 黑体 Std R"/>
              </a:rPr>
              <a:t>省</a:t>
            </a:r>
            <a:r>
              <a:rPr dirty="0" smtClean="0" sz="800" spc="-10">
                <a:latin typeface="Adobe 黑体 Std R"/>
                <a:cs typeface="Adobe 黑体 Std R"/>
              </a:rPr>
              <a:t>镇</a:t>
            </a:r>
            <a:r>
              <a:rPr dirty="0" smtClean="0" sz="800" spc="-10">
                <a:latin typeface="Adobe 黑体 Std R"/>
                <a:cs typeface="Adobe 黑体 Std R"/>
              </a:rPr>
              <a:t>海</a:t>
            </a:r>
            <a:r>
              <a:rPr dirty="0" smtClean="0" sz="800" spc="-10">
                <a:latin typeface="Adobe 黑体 Std R"/>
                <a:cs typeface="Adobe 黑体 Std R"/>
              </a:rPr>
              <a:t>中</a:t>
            </a:r>
            <a:r>
              <a:rPr dirty="0" smtClean="0" sz="800" spc="-10">
                <a:latin typeface="Adobe 黑体 Std R"/>
                <a:cs typeface="Adobe 黑体 Std R"/>
              </a:rPr>
              <a:t>学</a:t>
            </a:r>
            <a:endParaRPr sz="800">
              <a:latin typeface="Adobe 黑体 Std R"/>
              <a:cs typeface="Adobe 黑体 Std R"/>
            </a:endParaRPr>
          </a:p>
          <a:p>
            <a:pPr>
              <a:lnSpc>
                <a:spcPts val="1200"/>
              </a:lnSpc>
              <a:spcBef>
                <a:spcPts val="48"/>
              </a:spcBef>
            </a:pPr>
            <a:endParaRPr sz="1200"/>
          </a:p>
          <a:p>
            <a:pPr algn="ctr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Janu</a:t>
            </a:r>
            <a:r>
              <a:rPr dirty="0" smtClean="0" sz="1100" spc="-100">
                <a:latin typeface="Arial"/>
                <a:cs typeface="Arial"/>
              </a:rPr>
              <a:t>a</a:t>
            </a:r>
            <a:r>
              <a:rPr dirty="0" smtClean="0" sz="1100" spc="-25">
                <a:latin typeface="Arial"/>
                <a:cs typeface="Arial"/>
              </a:rPr>
              <a:t>ry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50">
                <a:latin typeface="Arial"/>
                <a:cs typeface="Arial"/>
              </a:rPr>
              <a:t>26,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2013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436143"/>
            <a:ext cx="1718945" cy="4171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957541"/>
            <a:ext cx="2514600" cy="980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10617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  <a:p>
            <a:pPr algn="r" marR="42227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5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构</a:t>
            </a:r>
            <a:r>
              <a:rPr dirty="0" smtClean="0" sz="1100" spc="-15">
                <a:latin typeface="Adobe 黑体 Std R"/>
                <a:cs typeface="Adobe 黑体 Std R"/>
              </a:rPr>
              <a:t>造</a:t>
            </a:r>
            <a:r>
              <a:rPr dirty="0" smtClean="0" sz="1100" spc="-15">
                <a:latin typeface="Adobe 黑体 Std R"/>
                <a:cs typeface="Adobe 黑体 Std R"/>
              </a:rPr>
              <a:t>向</a:t>
            </a:r>
            <a:r>
              <a:rPr dirty="0" smtClean="0" sz="1100" spc="-15">
                <a:latin typeface="Adobe 黑体 Std R"/>
                <a:cs typeface="Adobe 黑体 Std R"/>
              </a:rPr>
              <a:t>量</a:t>
            </a:r>
            <a:r>
              <a:rPr dirty="0" smtClean="0" sz="1100" spc="-10" i="1">
                <a:latin typeface="Arial"/>
                <a:cs typeface="Arial"/>
              </a:rPr>
              <a:t>V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-15" i="1">
                <a:latin typeface="Arial"/>
                <a:cs typeface="Arial"/>
              </a:rPr>
              <a:t> </a:t>
            </a:r>
            <a:r>
              <a:rPr dirty="0" smtClean="0" baseline="-10416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r>
              <a:rPr dirty="0" smtClean="0" baseline="27777" sz="1200" spc="127" i="1">
                <a:latin typeface="Arial"/>
                <a:cs typeface="Arial"/>
              </a:rPr>
              <a:t>T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移</a:t>
            </a:r>
            <a:r>
              <a:rPr dirty="0" smtClean="0" sz="1100" spc="-15">
                <a:latin typeface="Adobe 黑体 Std R"/>
                <a:cs typeface="Adobe 黑体 Std R"/>
              </a:rPr>
              <a:t>：</a:t>
            </a:r>
            <a:endParaRPr sz="1100">
              <a:latin typeface="Adobe 黑体 Std R"/>
              <a:cs typeface="Adobe 黑体 Std R"/>
            </a:endParaRPr>
          </a:p>
          <a:p>
            <a:pPr algn="ctr" marL="110617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9451" y="822452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944892"/>
            <a:ext cx="3529965" cy="741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 i="1">
                <a:latin typeface="Arial"/>
                <a:cs typeface="Arial"/>
              </a:rPr>
              <a:t>&gt;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-30">
                <a:latin typeface="Arial"/>
                <a:cs typeface="Arial"/>
              </a:rPr>
              <a:t>(10</a:t>
            </a:r>
            <a:r>
              <a:rPr dirty="0" smtClean="0" baseline="27777" sz="1200" spc="37">
                <a:latin typeface="Arial"/>
                <a:cs typeface="Arial"/>
              </a:rPr>
              <a:t>9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区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都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27777" sz="1200" spc="-67" i="1">
                <a:latin typeface="Arial"/>
                <a:cs typeface="Arial"/>
              </a:rPr>
              <a:t>C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遍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95" i="1">
                <a:latin typeface="Arial"/>
                <a:cs typeface="Arial"/>
              </a:rPr>
              <a:t>ϕ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遍</a:t>
            </a:r>
            <a:r>
              <a:rPr dirty="0" smtClean="0" sz="1100" spc="-35">
                <a:latin typeface="Arial"/>
                <a:cs typeface="Arial"/>
              </a:rPr>
              <a:t>[0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中与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944892"/>
            <a:ext cx="3529965" cy="741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 i="1">
                <a:latin typeface="Arial"/>
                <a:cs typeface="Arial"/>
              </a:rPr>
              <a:t>&gt;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-30">
                <a:latin typeface="Arial"/>
                <a:cs typeface="Arial"/>
              </a:rPr>
              <a:t>(10</a:t>
            </a:r>
            <a:r>
              <a:rPr dirty="0" smtClean="0" baseline="27777" sz="1200" spc="37">
                <a:latin typeface="Arial"/>
                <a:cs typeface="Arial"/>
              </a:rPr>
              <a:t>9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区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都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27777" sz="1200" spc="-67" i="1">
                <a:latin typeface="Arial"/>
                <a:cs typeface="Arial"/>
              </a:rPr>
              <a:t>C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遍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95" i="1">
                <a:latin typeface="Arial"/>
                <a:cs typeface="Arial"/>
              </a:rPr>
              <a:t>ϕ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遍</a:t>
            </a:r>
            <a:r>
              <a:rPr dirty="0" smtClean="0" sz="1100" spc="-35">
                <a:latin typeface="Arial"/>
                <a:cs typeface="Arial"/>
              </a:rPr>
              <a:t>[0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中与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7225" y="1855254"/>
            <a:ext cx="513080" cy="488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97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endParaRPr sz="1100">
              <a:latin typeface="Lucida Sans Unicode"/>
              <a:cs typeface="Lucida Sans Unicode"/>
            </a:endParaRPr>
          </a:p>
          <a:p>
            <a:pPr marL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3081" y="1849628"/>
            <a:ext cx="376555" cy="4946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800" spc="100" i="1">
                <a:latin typeface="Arial"/>
                <a:cs typeface="Arial"/>
              </a:rPr>
              <a:t>ϕ</a:t>
            </a:r>
            <a:r>
              <a:rPr dirty="0" smtClean="0" sz="800" spc="60">
                <a:latin typeface="Arial"/>
                <a:cs typeface="Arial"/>
              </a:rPr>
              <a:t>(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60">
                <a:latin typeface="Arial"/>
                <a:cs typeface="Arial"/>
              </a:rPr>
              <a:t>)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 marR="0">
              <a:lnSpc>
                <a:spcPts val="49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ctr" marR="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6944" y="1940496"/>
            <a:ext cx="19113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104" i="1">
                <a:latin typeface="Arial"/>
                <a:cs typeface="Arial"/>
              </a:rPr>
              <a:t>g</a:t>
            </a:r>
            <a:r>
              <a:rPr dirty="0" smtClean="0" baseline="-22727" sz="1650" spc="-284" i="1">
                <a:latin typeface="Arial"/>
                <a:cs typeface="Arial"/>
              </a:rPr>
              <a:t> </a:t>
            </a:r>
            <a:r>
              <a:rPr dirty="0" smtClean="0" sz="800" spc="5" i="1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6781" y="1997697"/>
            <a:ext cx="51117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944892"/>
            <a:ext cx="3529965" cy="741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 i="1">
                <a:latin typeface="Arial"/>
                <a:cs typeface="Arial"/>
              </a:rPr>
              <a:t>&gt;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-30">
                <a:latin typeface="Arial"/>
                <a:cs typeface="Arial"/>
              </a:rPr>
              <a:t>(10</a:t>
            </a:r>
            <a:r>
              <a:rPr dirty="0" smtClean="0" baseline="27777" sz="1200" spc="37">
                <a:latin typeface="Arial"/>
                <a:cs typeface="Arial"/>
              </a:rPr>
              <a:t>9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区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都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27777" sz="1200" spc="-67" i="1">
                <a:latin typeface="Arial"/>
                <a:cs typeface="Arial"/>
              </a:rPr>
              <a:t>C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遍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95" i="1">
                <a:latin typeface="Arial"/>
                <a:cs typeface="Arial"/>
              </a:rPr>
              <a:t>ϕ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遍</a:t>
            </a:r>
            <a:r>
              <a:rPr dirty="0" smtClean="0" sz="1100" spc="-35">
                <a:latin typeface="Arial"/>
                <a:cs typeface="Arial"/>
              </a:rPr>
              <a:t>[0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中与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7225" y="1855254"/>
            <a:ext cx="513080" cy="3721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97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0751" y="2204453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3081" y="1849628"/>
            <a:ext cx="376555" cy="4946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800" spc="100" i="1">
                <a:latin typeface="Arial"/>
                <a:cs typeface="Arial"/>
              </a:rPr>
              <a:t>ϕ</a:t>
            </a:r>
            <a:r>
              <a:rPr dirty="0" smtClean="0" sz="800" spc="60">
                <a:latin typeface="Arial"/>
                <a:cs typeface="Arial"/>
              </a:rPr>
              <a:t>(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60">
                <a:latin typeface="Arial"/>
                <a:cs typeface="Arial"/>
              </a:rPr>
              <a:t>)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 marR="0">
              <a:lnSpc>
                <a:spcPts val="49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ctr" marR="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6944" y="1940496"/>
            <a:ext cx="19113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104" i="1">
                <a:latin typeface="Arial"/>
                <a:cs typeface="Arial"/>
              </a:rPr>
              <a:t>g</a:t>
            </a:r>
            <a:r>
              <a:rPr dirty="0" smtClean="0" baseline="-22727" sz="1650" spc="-284" i="1">
                <a:latin typeface="Arial"/>
                <a:cs typeface="Arial"/>
              </a:rPr>
              <a:t> </a:t>
            </a:r>
            <a:r>
              <a:rPr dirty="0" smtClean="0" sz="800" spc="5" i="1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6781" y="1997697"/>
            <a:ext cx="51117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2393213"/>
            <a:ext cx="2519680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等</a:t>
            </a:r>
            <a:r>
              <a:rPr dirty="0" smtClean="0" sz="1100" spc="-15">
                <a:latin typeface="Adobe 黑体 Std R"/>
                <a:cs typeface="Adobe 黑体 Std R"/>
              </a:rPr>
              <a:t>比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列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以二</a:t>
            </a:r>
            <a:r>
              <a:rPr dirty="0" smtClean="0" sz="1100" spc="-15">
                <a:latin typeface="Adobe 黑体 Std R"/>
                <a:cs typeface="Adobe 黑体 Std R"/>
              </a:rPr>
              <a:t>分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139774"/>
            <a:ext cx="3231515" cy="401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奇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(m</a:t>
            </a:r>
            <a:r>
              <a:rPr dirty="0" smtClean="0" sz="1100" spc="-4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139774"/>
            <a:ext cx="3231515" cy="6115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奇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(m</a:t>
            </a:r>
            <a:r>
              <a:rPr dirty="0" smtClean="0" sz="1100" spc="-4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偶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60" i="1">
                <a:latin typeface="Arial"/>
                <a:cs typeface="Arial"/>
              </a:rPr>
              <a:t>c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139774"/>
            <a:ext cx="3231515" cy="790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奇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(m</a:t>
            </a:r>
            <a:r>
              <a:rPr dirty="0" smtClean="0" sz="1100" spc="-4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偶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60" i="1">
                <a:latin typeface="Arial"/>
                <a:cs typeface="Arial"/>
              </a:rPr>
              <a:t>c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39774"/>
            <a:ext cx="3231515" cy="989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奇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(m</a:t>
            </a:r>
            <a:r>
              <a:rPr dirty="0" smtClean="0" sz="1100" spc="-4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偶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60" i="1">
                <a:latin typeface="Arial"/>
                <a:cs typeface="Arial"/>
              </a:rPr>
              <a:t>c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436143"/>
            <a:ext cx="1718945" cy="4171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957541"/>
            <a:ext cx="2514600" cy="980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10617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  <a:p>
            <a:pPr algn="r" marR="42227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5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构</a:t>
            </a:r>
            <a:r>
              <a:rPr dirty="0" smtClean="0" sz="1100" spc="-15">
                <a:latin typeface="Adobe 黑体 Std R"/>
                <a:cs typeface="Adobe 黑体 Std R"/>
              </a:rPr>
              <a:t>造</a:t>
            </a:r>
            <a:r>
              <a:rPr dirty="0" smtClean="0" sz="1100" spc="-15">
                <a:latin typeface="Adobe 黑体 Std R"/>
                <a:cs typeface="Adobe 黑体 Std R"/>
              </a:rPr>
              <a:t>向</a:t>
            </a:r>
            <a:r>
              <a:rPr dirty="0" smtClean="0" sz="1100" spc="-15">
                <a:latin typeface="Adobe 黑体 Std R"/>
                <a:cs typeface="Adobe 黑体 Std R"/>
              </a:rPr>
              <a:t>量</a:t>
            </a:r>
            <a:r>
              <a:rPr dirty="0" smtClean="0" sz="1100" spc="-10" i="1">
                <a:latin typeface="Arial"/>
                <a:cs typeface="Arial"/>
              </a:rPr>
              <a:t>V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-15" i="1">
                <a:latin typeface="Arial"/>
                <a:cs typeface="Arial"/>
              </a:rPr>
              <a:t> </a:t>
            </a:r>
            <a:r>
              <a:rPr dirty="0" smtClean="0" baseline="-10416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r>
              <a:rPr dirty="0" smtClean="0" baseline="27777" sz="1200" spc="127" i="1">
                <a:latin typeface="Arial"/>
                <a:cs typeface="Arial"/>
              </a:rPr>
              <a:t>T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移</a:t>
            </a:r>
            <a:r>
              <a:rPr dirty="0" smtClean="0" sz="1100" spc="-15">
                <a:latin typeface="Adobe 黑体 Std R"/>
                <a:cs typeface="Adobe 黑体 Std R"/>
              </a:rPr>
              <a:t>：</a:t>
            </a:r>
            <a:endParaRPr sz="1100">
              <a:latin typeface="Adobe 黑体 Std R"/>
              <a:cs typeface="Adobe 黑体 Std R"/>
            </a:endParaRPr>
          </a:p>
          <a:p>
            <a:pPr algn="ctr" marL="110617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9451" y="822452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8721" y="2125903"/>
            <a:ext cx="873125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04775">
              <a:lnSpc>
                <a:spcPts val="93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476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9052" y="2065642"/>
            <a:ext cx="27940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2658" y="2203780"/>
            <a:ext cx="12827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44" i="1">
                <a:latin typeface="Arial"/>
                <a:cs typeface="Arial"/>
              </a:rPr>
              <a:t>n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39774"/>
            <a:ext cx="3231515" cy="989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奇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(m</a:t>
            </a:r>
            <a:r>
              <a:rPr dirty="0" smtClean="0" sz="1100" spc="-4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偶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60" i="1">
                <a:latin typeface="Arial"/>
                <a:cs typeface="Arial"/>
              </a:rPr>
              <a:t>c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151976"/>
            <a:ext cx="35629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 </a:t>
            </a:r>
            <a:r>
              <a:rPr dirty="0" smtClean="0" baseline="27777" sz="1200" spc="-89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2324049"/>
            <a:ext cx="171386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60" i="1">
                <a:latin typeface="Arial"/>
                <a:cs typeface="Arial"/>
              </a:rPr>
              <a:t>c</a:t>
            </a:r>
            <a:r>
              <a:rPr dirty="0" smtClean="0" baseline="-10416" sz="1200" spc="22">
                <a:latin typeface="Lucida Sans Unicode"/>
                <a:cs typeface="Lucida Sans Unicode"/>
              </a:rPr>
              <a:t>−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20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6045" y="2311870"/>
            <a:ext cx="736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 i="1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19709"/>
            <a:ext cx="22631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45" i="1">
                <a:latin typeface="Arial"/>
                <a:cs typeface="Arial"/>
              </a:rPr>
              <a:t>P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05" i="1">
                <a:latin typeface="Arial"/>
                <a:cs typeface="Arial"/>
              </a:rPr>
              <a:t>C</a:t>
            </a:r>
            <a:r>
              <a:rPr dirty="0" smtClean="0" sz="1100" spc="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原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865898"/>
            <a:ext cx="874394" cy="262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令</a:t>
            </a:r>
            <a:r>
              <a:rPr dirty="0" smtClean="0" baseline="-25252" sz="1650" spc="-202" i="1">
                <a:latin typeface="Arial"/>
                <a:cs typeface="Arial"/>
              </a:rPr>
              <a:t>S</a:t>
            </a:r>
            <a:r>
              <a:rPr dirty="0" smtClean="0" baseline="-45138" sz="1200" spc="-37" i="1">
                <a:latin typeface="Arial"/>
                <a:cs typeface="Arial"/>
              </a:rPr>
              <a:t>c</a:t>
            </a:r>
            <a:r>
              <a:rPr dirty="0" smtClean="0" baseline="-45138" sz="1200" spc="-37" i="1">
                <a:latin typeface="Arial"/>
                <a:cs typeface="Arial"/>
              </a:rPr>
              <a:t> </a:t>
            </a:r>
            <a:r>
              <a:rPr dirty="0" smtClean="0" baseline="-45138" sz="1200" spc="-44" i="1">
                <a:latin typeface="Arial"/>
                <a:cs typeface="Arial"/>
              </a:rPr>
              <a:t> </a:t>
            </a:r>
            <a:r>
              <a:rPr dirty="0" smtClean="0" baseline="-25252" sz="1650" spc="292">
                <a:latin typeface="Arial"/>
                <a:cs typeface="Arial"/>
              </a:rPr>
              <a:t>=</a:t>
            </a:r>
            <a:r>
              <a:rPr dirty="0" smtClean="0" baseline="-25252" sz="1650" spc="-7">
                <a:latin typeface="Arial"/>
                <a:cs typeface="Arial"/>
              </a:rPr>
              <a:t> 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 </a:t>
            </a:r>
            <a:r>
              <a:rPr dirty="0" smtClean="0" sz="800" spc="-65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7144" y="893673"/>
            <a:ext cx="61594" cy="107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" spc="-20" i="1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3373" y="100879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435" y="879462"/>
            <a:ext cx="127635" cy="237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202" sz="1650" spc="15" i="1">
                <a:latin typeface="Arial"/>
                <a:cs typeface="Arial"/>
              </a:rPr>
              <a:t>i</a:t>
            </a:r>
            <a:r>
              <a:rPr dirty="0" smtClean="0" baseline="-20202" sz="1650" spc="-300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139774"/>
            <a:ext cx="3231515" cy="989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奇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(m</a:t>
            </a:r>
            <a:r>
              <a:rPr dirty="0" smtClean="0" sz="1100" spc="-4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偶</a:t>
            </a:r>
            <a:r>
              <a:rPr dirty="0" smtClean="0" sz="1100" spc="-15">
                <a:latin typeface="Adobe 黑体 Std R"/>
                <a:cs typeface="Adobe 黑体 Std R"/>
              </a:rPr>
              <a:t>数时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60" i="1">
                <a:latin typeface="Arial"/>
                <a:cs typeface="Arial"/>
              </a:rPr>
              <a:t>c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2151976"/>
            <a:ext cx="35629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37" i="1">
                <a:latin typeface="Arial"/>
                <a:cs typeface="Arial"/>
              </a:rPr>
              <a:t> </a:t>
            </a:r>
            <a:r>
              <a:rPr dirty="0" smtClean="0" baseline="27777" sz="1200" spc="-1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3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 </a:t>
            </a:r>
            <a:r>
              <a:rPr dirty="0" smtClean="0" baseline="27777" sz="1200" spc="-89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2324049"/>
            <a:ext cx="171386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60" i="1">
                <a:latin typeface="Arial"/>
                <a:cs typeface="Arial"/>
              </a:rPr>
              <a:t>c</a:t>
            </a:r>
            <a:r>
              <a:rPr dirty="0" smtClean="0" baseline="-10416" sz="1200" spc="22">
                <a:latin typeface="Lucida Sans Unicode"/>
                <a:cs typeface="Lucida Sans Unicode"/>
              </a:rPr>
              <a:t>−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135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-120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96045" y="2311870"/>
            <a:ext cx="736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25" i="1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2534081"/>
            <a:ext cx="285940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082040" algn="l"/>
                <a:tab pos="1705610" algn="l"/>
              </a:tabLst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60" i="1">
                <a:latin typeface="Arial"/>
                <a:cs typeface="Arial"/>
              </a:rPr>
              <a:t>c</a:t>
            </a:r>
            <a:r>
              <a:rPr dirty="0" smtClean="0" baseline="-10416" sz="1200" spc="22">
                <a:latin typeface="Lucida Sans Unicode"/>
                <a:cs typeface="Lucida Sans Unicode"/>
              </a:rPr>
              <a:t>−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70">
                <a:latin typeface="Arial"/>
                <a:cs typeface="Arial"/>
              </a:rPr>
              <a:t>	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70">
                <a:latin typeface="Arial"/>
                <a:cs typeface="Arial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-37" i="1">
                <a:latin typeface="Arial"/>
                <a:cs typeface="Arial"/>
              </a:rPr>
              <a:t>c</a:t>
            </a:r>
            <a:r>
              <a:rPr dirty="0" smtClean="0" baseline="-10416" sz="1200" spc="-37" i="1">
                <a:latin typeface="Arial"/>
                <a:cs typeface="Arial"/>
              </a:rPr>
              <a:t> </a:t>
            </a:r>
            <a:r>
              <a:rPr dirty="0" smtClean="0" baseline="-10416" sz="1200" spc="-4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32369" y="2521902"/>
            <a:ext cx="224472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  <a:tab pos="2037714" algn="l"/>
              </a:tabLst>
            </a:pPr>
            <a:r>
              <a:rPr dirty="0" smtClean="0" sz="800" spc="40" i="1">
                <a:latin typeface="Arial"/>
                <a:cs typeface="Arial"/>
              </a:rPr>
              <a:t>c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2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40" i="1">
                <a:latin typeface="Arial"/>
                <a:cs typeface="Arial"/>
              </a:rPr>
              <a:t>c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40" i="1">
                <a:latin typeface="Arial"/>
                <a:cs typeface="Arial"/>
              </a:rPr>
              <a:t>c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95" y="2706154"/>
            <a:ext cx="5657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baseline="27777" sz="1200" spc="-37" i="1">
                <a:latin typeface="Arial"/>
                <a:cs typeface="Arial"/>
              </a:rPr>
              <a:t>c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>
                <a:solidFill>
                  <a:srgbClr val="FFFFFF"/>
                </a:solidFill>
                <a:latin typeface="Arial"/>
                <a:cs typeface="Arial"/>
              </a:rPr>
              <a:t>yvj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xlkxc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>
                <a:solidFill>
                  <a:srgbClr val="FFFFFF"/>
                </a:solidFill>
                <a:latin typeface="Arial"/>
                <a:cs typeface="Arial"/>
              </a:rPr>
              <a:t>yvj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xlkxc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403007"/>
            <a:ext cx="198501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4094" y="148206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6595" y="1403007"/>
            <a:ext cx="8502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1562" y="148206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4064" y="1403007"/>
            <a:ext cx="42100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471168"/>
            <a:ext cx="365760" cy="273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40404" sz="1650" spc="-22">
                <a:latin typeface="Adobe 黑体 Std R"/>
                <a:cs typeface="Adobe 黑体 Std R"/>
              </a:rPr>
              <a:t>求</a:t>
            </a:r>
            <a:r>
              <a:rPr dirty="0" smtClean="0" sz="1100" spc="655">
                <a:latin typeface="Adobe 黑体 Std R"/>
                <a:cs typeface="Adobe 黑体 Std R"/>
              </a:rPr>
              <a:t>?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180" y="1575079"/>
            <a:ext cx="117856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7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>
                <a:solidFill>
                  <a:srgbClr val="FFFFFF"/>
                </a:solidFill>
                <a:latin typeface="Arial"/>
                <a:cs typeface="Arial"/>
              </a:rPr>
              <a:t>yvj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xlkxc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403007"/>
            <a:ext cx="198501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4094" y="148206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6595" y="1403007"/>
            <a:ext cx="8502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1562" y="148206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4064" y="1403007"/>
            <a:ext cx="42100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471168"/>
            <a:ext cx="365760" cy="273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40404" sz="1650" spc="-22">
                <a:latin typeface="Adobe 黑体 Std R"/>
                <a:cs typeface="Adobe 黑体 Std R"/>
              </a:rPr>
              <a:t>求</a:t>
            </a:r>
            <a:r>
              <a:rPr dirty="0" smtClean="0" sz="1100" spc="655">
                <a:latin typeface="Adobe 黑体 Std R"/>
                <a:cs typeface="Adobe 黑体 Std R"/>
              </a:rPr>
              <a:t>?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180" y="1575079"/>
            <a:ext cx="117856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7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785111"/>
            <a:ext cx="273304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123456789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1234567891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>
                <a:solidFill>
                  <a:srgbClr val="FFFFFF"/>
                </a:solidFill>
                <a:latin typeface="Arial"/>
                <a:cs typeface="Arial"/>
              </a:rPr>
              <a:t>yvj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xlkxc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403007"/>
            <a:ext cx="296227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124710" algn="l"/>
              </a:tabLst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r>
              <a:rPr dirty="0" smtClean="0" baseline="34722" sz="1200" spc="-22" i="1">
                <a:latin typeface="Arial"/>
                <a:cs typeface="Arial"/>
              </a:rPr>
              <a:t>	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4094" y="1482064"/>
            <a:ext cx="11760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989965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4064" y="1403007"/>
            <a:ext cx="42100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471168"/>
            <a:ext cx="365760" cy="273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40404" sz="1650" spc="-22">
                <a:latin typeface="Adobe 黑体 Std R"/>
                <a:cs typeface="Adobe 黑体 Std R"/>
              </a:rPr>
              <a:t>求</a:t>
            </a:r>
            <a:r>
              <a:rPr dirty="0" smtClean="0" sz="1100" spc="655">
                <a:latin typeface="Adobe 黑体 Std R"/>
                <a:cs typeface="Adobe 黑体 Std R"/>
              </a:rPr>
              <a:t>?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9180" y="1575079"/>
            <a:ext cx="117856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7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785111"/>
            <a:ext cx="2733040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123456789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1234567891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7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25">
                <a:solidFill>
                  <a:srgbClr val="FFFFFF"/>
                </a:solidFill>
                <a:latin typeface="Arial"/>
                <a:cs typeface="Arial"/>
              </a:rPr>
              <a:t>yvj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xlkxc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403007"/>
            <a:ext cx="198501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4094" y="148206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6595" y="1403007"/>
            <a:ext cx="8502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1562" y="148206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4064" y="1403007"/>
            <a:ext cx="42100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1471168"/>
            <a:ext cx="365760" cy="273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40404" sz="1650" spc="-22">
                <a:latin typeface="Adobe 黑体 Std R"/>
                <a:cs typeface="Adobe 黑体 Std R"/>
              </a:rPr>
              <a:t>求</a:t>
            </a:r>
            <a:r>
              <a:rPr dirty="0" smtClean="0" sz="1100" spc="655">
                <a:latin typeface="Adobe 黑体 Std R"/>
                <a:cs typeface="Adobe 黑体 Std R"/>
              </a:rPr>
              <a:t>?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180" y="1575079"/>
            <a:ext cx="117856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7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785111"/>
            <a:ext cx="2733040" cy="607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123456789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1234567891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45">
                <a:latin typeface="Arial"/>
                <a:cs typeface="Arial"/>
              </a:rPr>
              <a:t>Orz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XLk</a:t>
            </a:r>
            <a:r>
              <a:rPr dirty="0" smtClean="0" sz="1100" spc="-15">
                <a:latin typeface="Adobe 黑体 Std R"/>
                <a:cs typeface="Adobe 黑体 Std R"/>
              </a:rPr>
              <a:t>大</a:t>
            </a:r>
            <a:r>
              <a:rPr dirty="0" smtClean="0" sz="1100" spc="-15">
                <a:latin typeface="Adobe 黑体 Std R"/>
                <a:cs typeface="Adobe 黑体 Std R"/>
              </a:rPr>
              <a:t>神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934694"/>
            <a:ext cx="3155950" cy="174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预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106766"/>
            <a:ext cx="2383155" cy="7772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达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100"/>
              </a:lnSpc>
              <a:spcBef>
                <a:spcPts val="10"/>
              </a:spcBef>
            </a:pPr>
            <a:endParaRPr sz="1100"/>
          </a:p>
          <a:p>
            <a:pPr algn="r" marR="369570">
              <a:lnSpc>
                <a:spcPts val="93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372235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algn="r" marR="38227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27456"/>
            <a:ext cx="3685540" cy="22904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"/>
              </a:spcBef>
            </a:pPr>
            <a:endParaRPr sz="1100"/>
          </a:p>
          <a:p>
            <a:pPr marL="541655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预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endParaRPr sz="1100">
              <a:latin typeface="Adobe 黑体 Std R"/>
              <a:cs typeface="Adobe 黑体 Std R"/>
            </a:endParaRPr>
          </a:p>
          <a:p>
            <a:pPr marL="541655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达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100"/>
              </a:lnSpc>
              <a:spcBef>
                <a:spcPts val="10"/>
              </a:spcBef>
            </a:pPr>
            <a:endParaRPr sz="1100"/>
          </a:p>
          <a:p>
            <a:pPr marL="2343150">
              <a:lnSpc>
                <a:spcPts val="93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901189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marL="235585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6"/>
              </a:spcBef>
            </a:pPr>
            <a:endParaRPr sz="900"/>
          </a:p>
          <a:p>
            <a:pPr marL="541655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endParaRPr sz="1100">
              <a:latin typeface="Adobe 黑体 Std R"/>
              <a:cs typeface="Adobe 黑体 Std R"/>
            </a:endParaRPr>
          </a:p>
          <a:p>
            <a:pPr marL="1893570">
              <a:lnSpc>
                <a:spcPts val="730"/>
              </a:lnSpc>
              <a:tabLst>
                <a:tab pos="2655570" algn="l"/>
                <a:tab pos="3079750" algn="l"/>
              </a:tabLst>
            </a:pPr>
            <a:r>
              <a:rPr dirty="0" smtClean="0" sz="800" spc="-15" i="1">
                <a:latin typeface="Arial"/>
                <a:cs typeface="Arial"/>
              </a:rPr>
              <a:t>x</a:t>
            </a:r>
            <a:r>
              <a:rPr dirty="0" smtClean="0" sz="800" spc="-15" i="1">
                <a:latin typeface="Arial"/>
                <a:cs typeface="Arial"/>
              </a:rPr>
              <a:t>   </a:t>
            </a:r>
            <a:r>
              <a:rPr dirty="0" smtClean="0" sz="800" spc="-75" i="1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1835785" marR="376555" indent="-466090">
              <a:lnSpc>
                <a:spcPts val="1330"/>
              </a:lnSpc>
              <a:spcBef>
                <a:spcPts val="165"/>
              </a:spcBef>
              <a:tabLst>
                <a:tab pos="2667635" algn="l"/>
                <a:tab pos="3021330" algn="l"/>
              </a:tabLst>
            </a:pP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127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7" i="1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436143"/>
            <a:ext cx="1718945" cy="4171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957541"/>
            <a:ext cx="2514600" cy="980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10617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  <a:p>
            <a:pPr algn="r" marR="42227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5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构</a:t>
            </a:r>
            <a:r>
              <a:rPr dirty="0" smtClean="0" sz="1100" spc="-15">
                <a:latin typeface="Adobe 黑体 Std R"/>
                <a:cs typeface="Adobe 黑体 Std R"/>
              </a:rPr>
              <a:t>造</a:t>
            </a:r>
            <a:r>
              <a:rPr dirty="0" smtClean="0" sz="1100" spc="-15">
                <a:latin typeface="Adobe 黑体 Std R"/>
                <a:cs typeface="Adobe 黑体 Std R"/>
              </a:rPr>
              <a:t>向</a:t>
            </a:r>
            <a:r>
              <a:rPr dirty="0" smtClean="0" sz="1100" spc="-15">
                <a:latin typeface="Adobe 黑体 Std R"/>
                <a:cs typeface="Adobe 黑体 Std R"/>
              </a:rPr>
              <a:t>量</a:t>
            </a:r>
            <a:r>
              <a:rPr dirty="0" smtClean="0" sz="1100" spc="-10" i="1">
                <a:latin typeface="Arial"/>
                <a:cs typeface="Arial"/>
              </a:rPr>
              <a:t>V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-15" i="1">
                <a:latin typeface="Arial"/>
                <a:cs typeface="Arial"/>
              </a:rPr>
              <a:t> </a:t>
            </a:r>
            <a:r>
              <a:rPr dirty="0" smtClean="0" baseline="-10416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r>
              <a:rPr dirty="0" smtClean="0" baseline="27777" sz="1200" spc="127" i="1">
                <a:latin typeface="Arial"/>
                <a:cs typeface="Arial"/>
              </a:rPr>
              <a:t>T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移</a:t>
            </a:r>
            <a:r>
              <a:rPr dirty="0" smtClean="0" sz="1100" spc="-15">
                <a:latin typeface="Adobe 黑体 Std R"/>
                <a:cs typeface="Adobe 黑体 Std R"/>
              </a:rPr>
              <a:t>：</a:t>
            </a:r>
            <a:endParaRPr sz="1100">
              <a:latin typeface="Adobe 黑体 Std R"/>
              <a:cs typeface="Adobe 黑体 Std R"/>
            </a:endParaRPr>
          </a:p>
          <a:p>
            <a:pPr algn="ctr" marL="110617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9451" y="822452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8721" y="2125903"/>
            <a:ext cx="873125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04775">
              <a:lnSpc>
                <a:spcPts val="93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476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9052" y="2065642"/>
            <a:ext cx="27940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2658" y="2203780"/>
            <a:ext cx="12827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44" i="1">
                <a:latin typeface="Arial"/>
                <a:cs typeface="Arial"/>
              </a:rPr>
              <a:t>n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001253" y="2797949"/>
            <a:ext cx="8826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V</a:t>
            </a:r>
            <a:r>
              <a:rPr dirty="0" smtClean="0" baseline="-10416" sz="1200" spc="0" i="1">
                <a:latin typeface="Arial"/>
                <a:cs typeface="Arial"/>
              </a:rPr>
              <a:t>n</a:t>
            </a:r>
            <a:r>
              <a:rPr dirty="0" smtClean="0" baseline="-10416" sz="1200" spc="120">
                <a:latin typeface="Arial"/>
                <a:cs typeface="Arial"/>
              </a:rPr>
              <a:t>+1</a:t>
            </a:r>
            <a:r>
              <a:rPr dirty="0" smtClean="0" baseline="-10416" sz="1200" spc="120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V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120" i="1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300" y="327456"/>
            <a:ext cx="3685540" cy="1836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1"/>
              </a:spcBef>
            </a:pPr>
            <a:endParaRPr sz="1100"/>
          </a:p>
          <a:p>
            <a:pPr marL="541655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预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endParaRPr sz="1100">
              <a:latin typeface="Adobe 黑体 Std R"/>
              <a:cs typeface="Adobe 黑体 Std R"/>
            </a:endParaRPr>
          </a:p>
          <a:p>
            <a:pPr marL="541655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达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100"/>
              </a:lnSpc>
              <a:spcBef>
                <a:spcPts val="10"/>
              </a:spcBef>
            </a:pPr>
            <a:endParaRPr sz="1100"/>
          </a:p>
          <a:p>
            <a:pPr marL="2343150">
              <a:lnSpc>
                <a:spcPts val="93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901189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marL="235585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6"/>
              </a:spcBef>
            </a:pPr>
            <a:endParaRPr sz="900"/>
          </a:p>
          <a:p>
            <a:pPr marL="541655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52499" y="2136660"/>
            <a:ext cx="2905125" cy="7391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736600">
              <a:lnSpc>
                <a:spcPts val="930"/>
              </a:lnSpc>
              <a:tabLst>
                <a:tab pos="1497965" algn="l"/>
                <a:tab pos="1922780" algn="l"/>
              </a:tabLst>
            </a:pPr>
            <a:r>
              <a:rPr dirty="0" smtClean="0" sz="800" spc="-15" i="1">
                <a:latin typeface="Arial"/>
                <a:cs typeface="Arial"/>
              </a:rPr>
              <a:t>x</a:t>
            </a:r>
            <a:r>
              <a:rPr dirty="0" smtClean="0" sz="800" spc="-15" i="1">
                <a:latin typeface="Arial"/>
                <a:cs typeface="Arial"/>
              </a:rPr>
              <a:t>   </a:t>
            </a:r>
            <a:r>
              <a:rPr dirty="0" smtClean="0" sz="800" spc="-75" i="1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  <a:p>
            <a:pPr marL="678180" marR="753110" indent="-466090">
              <a:lnSpc>
                <a:spcPts val="1330"/>
              </a:lnSpc>
              <a:spcBef>
                <a:spcPts val="165"/>
              </a:spcBef>
              <a:tabLst>
                <a:tab pos="1510665" algn="l"/>
                <a:tab pos="1864360" algn="l"/>
              </a:tabLst>
            </a:pP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127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7" i="1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7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2688463"/>
            <a:ext cx="49847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22" i="1">
                <a:latin typeface="Arial"/>
                <a:cs typeface="Arial"/>
              </a:rPr>
              <a:t>x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7724" y="2767533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95" y="2878467"/>
            <a:ext cx="19094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达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16928"/>
            <a:ext cx="2268855" cy="6216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31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  <a:p>
            <a:pPr algn="r" marR="252095">
              <a:lnSpc>
                <a:spcPts val="72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endParaRPr sz="800">
              <a:latin typeface="Arial"/>
              <a:cs typeface="Arial"/>
            </a:endParaRPr>
          </a:p>
          <a:p>
            <a:pPr marL="1363345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algn="r" marR="26479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16928"/>
            <a:ext cx="2268855" cy="6216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31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  <a:p>
            <a:pPr algn="r" marR="252095">
              <a:lnSpc>
                <a:spcPts val="72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endParaRPr sz="800">
              <a:latin typeface="Arial"/>
              <a:cs typeface="Arial"/>
            </a:endParaRPr>
          </a:p>
          <a:p>
            <a:pPr marL="1363345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algn="r" marR="26479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517726"/>
            <a:ext cx="2913380" cy="3346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18415">
              <a:lnSpc>
                <a:spcPts val="930"/>
              </a:lnSpc>
              <a:tabLst>
                <a:tab pos="893444" algn="l"/>
                <a:tab pos="2085339" algn="l"/>
                <a:tab pos="2696845" algn="l"/>
              </a:tabLst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  </a:t>
            </a:r>
            <a:r>
              <a:rPr dirty="0" smtClean="0" sz="800" spc="95" i="1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  </a:t>
            </a:r>
            <a:r>
              <a:rPr dirty="0" smtClean="0" sz="800" spc="95" i="1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baseline="3472" sz="1200" spc="67" i="1">
                <a:latin typeface="Arial"/>
                <a:cs typeface="Arial"/>
              </a:rPr>
              <a:t>j</a:t>
            </a:r>
            <a:endParaRPr baseline="3472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67" i="1">
                <a:latin typeface="Arial"/>
                <a:cs typeface="Arial"/>
              </a:rPr>
              <a:t>j</a:t>
            </a:r>
            <a:r>
              <a:rPr dirty="0" smtClean="0" baseline="-10416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67" i="1">
                <a:latin typeface="Arial"/>
                <a:cs typeface="Arial"/>
              </a:rPr>
              <a:t>j</a:t>
            </a:r>
            <a:r>
              <a:rPr dirty="0" smtClean="0" baseline="-10416" sz="1200" spc="67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908" y="1861197"/>
            <a:ext cx="29159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906144" algn="l"/>
                <a:tab pos="2098675" algn="l"/>
                <a:tab pos="2670175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3148" sz="900" spc="195" i="1">
                <a:latin typeface="Arial"/>
                <a:cs typeface="Arial"/>
              </a:rPr>
              <a:t>l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1301" y="1457452"/>
            <a:ext cx="34417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sz="1100" spc="10">
                <a:latin typeface="Adobe 黑体 Std R"/>
                <a:cs typeface="Adobe 黑体 Std R"/>
              </a:rPr>
              <a:t> </a:t>
            </a:r>
            <a:r>
              <a:rPr dirty="0" smtClean="0" baseline="-40404" sz="1650" spc="60" i="1">
                <a:latin typeface="Arial"/>
                <a:cs typeface="Arial"/>
              </a:rPr>
              <a:t>j</a:t>
            </a:r>
            <a:r>
              <a:rPr dirty="0" smtClean="0" baseline="-40404" sz="1650" spc="75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algn="ctr" marR="5715">
              <a:lnSpc>
                <a:spcPct val="100000"/>
              </a:lnSpc>
            </a:pPr>
            <a:r>
              <a:rPr dirty="0" smtClean="0" baseline="-15151" sz="1650" spc="97" i="1">
                <a:latin typeface="Arial"/>
                <a:cs typeface="Arial"/>
              </a:rPr>
              <a:t>k</a:t>
            </a:r>
            <a:r>
              <a:rPr dirty="0" smtClean="0" sz="800" spc="-70">
                <a:latin typeface="Lucida Sans Unicode"/>
                <a:cs typeface="Lucida Sans Unicode"/>
              </a:rPr>
              <a:t>f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0045" y="1652803"/>
            <a:ext cx="63055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69444" sz="900" spc="120" i="1">
                <a:latin typeface="Arial"/>
                <a:cs typeface="Arial"/>
              </a:rPr>
              <a:t>l</a:t>
            </a:r>
            <a:r>
              <a:rPr dirty="0" smtClean="0" baseline="69444" sz="900" spc="-1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69444" sz="900" spc="120" i="1">
                <a:latin typeface="Arial"/>
                <a:cs typeface="Arial"/>
              </a:rPr>
              <a:t>l</a:t>
            </a:r>
            <a:endParaRPr baseline="69444"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174" y="2135517"/>
            <a:ext cx="750570" cy="3346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56515">
              <a:lnSpc>
                <a:spcPts val="930"/>
              </a:lnSpc>
              <a:tabLst>
                <a:tab pos="514984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baseline="3472" sz="1200" spc="67" i="1">
                <a:latin typeface="Arial"/>
                <a:cs typeface="Arial"/>
              </a:rPr>
              <a:t>j</a:t>
            </a:r>
            <a:endParaRPr baseline="3472" sz="1200">
              <a:latin typeface="Arial"/>
              <a:cs typeface="Arial"/>
            </a:endParaRPr>
          </a:p>
          <a:p>
            <a:pPr algn="ctr">
              <a:lnSpc>
                <a:spcPts val="415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baseline="-53030" sz="1650" spc="-75" i="1">
                <a:latin typeface="Arial"/>
                <a:cs typeface="Arial"/>
              </a:rPr>
              <a:t>b</a:t>
            </a:r>
            <a:r>
              <a:rPr dirty="0" smtClean="0" baseline="-83333" sz="1200" spc="67" i="1">
                <a:latin typeface="Arial"/>
                <a:cs typeface="Arial"/>
              </a:rPr>
              <a:t>j</a:t>
            </a:r>
            <a:r>
              <a:rPr dirty="0" smtClean="0" baseline="-83333" sz="1200" spc="67" i="1">
                <a:latin typeface="Arial"/>
                <a:cs typeface="Arial"/>
              </a:rPr>
              <a:t> </a:t>
            </a:r>
            <a:r>
              <a:rPr dirty="0" smtClean="0" baseline="-83333" sz="1200" spc="-22" i="1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0797" y="2478989"/>
            <a:ext cx="6076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61950" algn="l"/>
              </a:tabLst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3148" sz="900" spc="195" i="1">
                <a:latin typeface="Arial"/>
                <a:cs typeface="Arial"/>
              </a:rPr>
              <a:t>l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6079" y="2075243"/>
            <a:ext cx="34417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sz="1100" spc="10">
                <a:latin typeface="Adobe 黑体 Std R"/>
                <a:cs typeface="Adobe 黑体 Std R"/>
              </a:rPr>
              <a:t> </a:t>
            </a:r>
            <a:r>
              <a:rPr dirty="0" smtClean="0" baseline="-40404" sz="1650" spc="60" i="1">
                <a:latin typeface="Arial"/>
                <a:cs typeface="Arial"/>
              </a:rPr>
              <a:t>j</a:t>
            </a:r>
            <a:r>
              <a:rPr dirty="0" smtClean="0" baseline="-40404" sz="1650" spc="75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algn="ctr" marR="5715">
              <a:lnSpc>
                <a:spcPct val="100000"/>
              </a:lnSpc>
            </a:pPr>
            <a:r>
              <a:rPr dirty="0" smtClean="0" baseline="-15151" sz="1650" spc="97" i="1">
                <a:latin typeface="Arial"/>
                <a:cs typeface="Arial"/>
              </a:rPr>
              <a:t>k</a:t>
            </a:r>
            <a:r>
              <a:rPr dirty="0" smtClean="0" sz="800" spc="-70">
                <a:latin typeface="Lucida Sans Unicode"/>
                <a:cs typeface="Lucida Sans Unicode"/>
              </a:rPr>
              <a:t>f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4836" y="2135517"/>
            <a:ext cx="100584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217804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000"/>
              </a:lnSpc>
            </a:pPr>
            <a:r>
              <a:rPr dirty="0" smtClean="0" baseline="-22727" sz="1650" spc="-127" i="1">
                <a:latin typeface="Arial"/>
                <a:cs typeface="Arial"/>
              </a:rPr>
              <a:t>a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7777" sz="900" spc="120" i="1">
                <a:latin typeface="Arial"/>
                <a:cs typeface="Arial"/>
              </a:rPr>
              <a:t>l</a:t>
            </a:r>
            <a:r>
              <a:rPr dirty="0" smtClean="0" baseline="27777" sz="900" spc="-104" i="1">
                <a:latin typeface="Arial"/>
                <a:cs typeface="Arial"/>
              </a:rPr>
              <a:t> </a:t>
            </a:r>
            <a:r>
              <a:rPr dirty="0" smtClean="0" baseline="-22727" sz="1650" spc="-75" i="1">
                <a:latin typeface="Arial"/>
                <a:cs typeface="Arial"/>
              </a:rPr>
              <a:t>d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7777" sz="900" spc="120" i="1">
                <a:latin typeface="Arial"/>
                <a:cs typeface="Arial"/>
              </a:rPr>
              <a:t>l</a:t>
            </a:r>
            <a:r>
              <a:rPr dirty="0" smtClean="0" baseline="27777" sz="900" spc="120" i="1">
                <a:latin typeface="Arial"/>
                <a:cs typeface="Arial"/>
              </a:rPr>
              <a:t> </a:t>
            </a:r>
            <a:r>
              <a:rPr dirty="0" smtClean="0" baseline="27777" sz="900" spc="-82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15" i="1">
                <a:latin typeface="Arial"/>
                <a:cs typeface="Arial"/>
              </a:rPr>
              <a:t>i</a:t>
            </a:r>
            <a:r>
              <a:rPr dirty="0" smtClean="0" baseline="-22727" sz="1650" spc="-300" i="1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7777" sz="900" spc="120" i="1">
                <a:latin typeface="Arial"/>
                <a:cs typeface="Arial"/>
              </a:rPr>
              <a:t>l</a:t>
            </a:r>
            <a:endParaRPr baseline="27777" sz="9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8"/>
              </a:spcBef>
            </a:pPr>
            <a:endParaRPr sz="750"/>
          </a:p>
          <a:p>
            <a:pPr algn="ctr" marL="21971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16928"/>
            <a:ext cx="2268855" cy="6216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31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  <a:p>
            <a:pPr algn="r" marR="252095">
              <a:lnSpc>
                <a:spcPts val="72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endParaRPr sz="800">
              <a:latin typeface="Arial"/>
              <a:cs typeface="Arial"/>
            </a:endParaRPr>
          </a:p>
          <a:p>
            <a:pPr marL="1363345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algn="r" marR="26479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517726"/>
            <a:ext cx="2913380" cy="3346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18415">
              <a:lnSpc>
                <a:spcPts val="930"/>
              </a:lnSpc>
              <a:tabLst>
                <a:tab pos="893444" algn="l"/>
                <a:tab pos="2085339" algn="l"/>
                <a:tab pos="2696845" algn="l"/>
              </a:tabLst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  </a:t>
            </a:r>
            <a:r>
              <a:rPr dirty="0" smtClean="0" sz="800" spc="95" i="1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  </a:t>
            </a:r>
            <a:r>
              <a:rPr dirty="0" smtClean="0" sz="800" spc="95" i="1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baseline="3472" sz="1200" spc="67" i="1">
                <a:latin typeface="Arial"/>
                <a:cs typeface="Arial"/>
              </a:rPr>
              <a:t>j</a:t>
            </a:r>
            <a:endParaRPr baseline="3472"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67" i="1">
                <a:latin typeface="Arial"/>
                <a:cs typeface="Arial"/>
              </a:rPr>
              <a:t>j</a:t>
            </a:r>
            <a:r>
              <a:rPr dirty="0" smtClean="0" baseline="-10416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67" i="1">
                <a:latin typeface="Arial"/>
                <a:cs typeface="Arial"/>
              </a:rPr>
              <a:t>j</a:t>
            </a:r>
            <a:r>
              <a:rPr dirty="0" smtClean="0" baseline="-10416" sz="1200" spc="67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908" y="1861197"/>
            <a:ext cx="29159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906144" algn="l"/>
                <a:tab pos="2098675" algn="l"/>
                <a:tab pos="2670175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3148" sz="900" spc="195" i="1">
                <a:latin typeface="Arial"/>
                <a:cs typeface="Arial"/>
              </a:rPr>
              <a:t>l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1301" y="1457452"/>
            <a:ext cx="34417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sz="1100" spc="10">
                <a:latin typeface="Adobe 黑体 Std R"/>
                <a:cs typeface="Adobe 黑体 Std R"/>
              </a:rPr>
              <a:t> </a:t>
            </a:r>
            <a:r>
              <a:rPr dirty="0" smtClean="0" baseline="-40404" sz="1650" spc="60" i="1">
                <a:latin typeface="Arial"/>
                <a:cs typeface="Arial"/>
              </a:rPr>
              <a:t>j</a:t>
            </a:r>
            <a:r>
              <a:rPr dirty="0" smtClean="0" baseline="-40404" sz="1650" spc="75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algn="ctr" marR="5715">
              <a:lnSpc>
                <a:spcPct val="100000"/>
              </a:lnSpc>
            </a:pPr>
            <a:r>
              <a:rPr dirty="0" smtClean="0" baseline="-15151" sz="1650" spc="97" i="1">
                <a:latin typeface="Arial"/>
                <a:cs typeface="Arial"/>
              </a:rPr>
              <a:t>k</a:t>
            </a:r>
            <a:r>
              <a:rPr dirty="0" smtClean="0" sz="800" spc="-70">
                <a:latin typeface="Lucida Sans Unicode"/>
                <a:cs typeface="Lucida Sans Unicode"/>
              </a:rPr>
              <a:t>f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0045" y="1652803"/>
            <a:ext cx="63055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69444" sz="900" spc="120" i="1">
                <a:latin typeface="Arial"/>
                <a:cs typeface="Arial"/>
              </a:rPr>
              <a:t>l</a:t>
            </a:r>
            <a:r>
              <a:rPr dirty="0" smtClean="0" baseline="69444" sz="900" spc="-1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69444" sz="900" spc="120" i="1">
                <a:latin typeface="Arial"/>
                <a:cs typeface="Arial"/>
              </a:rPr>
              <a:t>l</a:t>
            </a:r>
            <a:endParaRPr baseline="69444"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2174" y="2135517"/>
            <a:ext cx="750570" cy="3346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56515">
              <a:lnSpc>
                <a:spcPts val="930"/>
              </a:lnSpc>
              <a:tabLst>
                <a:tab pos="514984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+2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baseline="3472" sz="1200" spc="67" i="1">
                <a:latin typeface="Arial"/>
                <a:cs typeface="Arial"/>
              </a:rPr>
              <a:t>j</a:t>
            </a:r>
            <a:endParaRPr baseline="3472" sz="1200">
              <a:latin typeface="Arial"/>
              <a:cs typeface="Arial"/>
            </a:endParaRPr>
          </a:p>
          <a:p>
            <a:pPr algn="ctr">
              <a:lnSpc>
                <a:spcPts val="415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baseline="-53030" sz="1650" spc="-75" i="1">
                <a:latin typeface="Arial"/>
                <a:cs typeface="Arial"/>
              </a:rPr>
              <a:t>b</a:t>
            </a:r>
            <a:r>
              <a:rPr dirty="0" smtClean="0" baseline="-83333" sz="1200" spc="67" i="1">
                <a:latin typeface="Arial"/>
                <a:cs typeface="Arial"/>
              </a:rPr>
              <a:t>j</a:t>
            </a:r>
            <a:r>
              <a:rPr dirty="0" smtClean="0" baseline="-83333" sz="1200" spc="67" i="1">
                <a:latin typeface="Arial"/>
                <a:cs typeface="Arial"/>
              </a:rPr>
              <a:t> </a:t>
            </a:r>
            <a:r>
              <a:rPr dirty="0" smtClean="0" baseline="-83333" sz="1200" spc="-22" i="1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0797" y="2478989"/>
            <a:ext cx="6076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61950" algn="l"/>
              </a:tabLst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3148" sz="900" spc="195" i="1">
                <a:latin typeface="Arial"/>
                <a:cs typeface="Arial"/>
              </a:rPr>
              <a:t>l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6079" y="2075243"/>
            <a:ext cx="34417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sz="1100" spc="10">
                <a:latin typeface="Adobe 黑体 Std R"/>
                <a:cs typeface="Adobe 黑体 Std R"/>
              </a:rPr>
              <a:t> </a:t>
            </a:r>
            <a:r>
              <a:rPr dirty="0" smtClean="0" baseline="-40404" sz="1650" spc="60" i="1">
                <a:latin typeface="Arial"/>
                <a:cs typeface="Arial"/>
              </a:rPr>
              <a:t>j</a:t>
            </a:r>
            <a:r>
              <a:rPr dirty="0" smtClean="0" baseline="-40404" sz="1650" spc="75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algn="ctr" marR="5715">
              <a:lnSpc>
                <a:spcPct val="100000"/>
              </a:lnSpc>
            </a:pPr>
            <a:r>
              <a:rPr dirty="0" smtClean="0" baseline="-15151" sz="1650" spc="97" i="1">
                <a:latin typeface="Arial"/>
                <a:cs typeface="Arial"/>
              </a:rPr>
              <a:t>k</a:t>
            </a:r>
            <a:r>
              <a:rPr dirty="0" smtClean="0" sz="800" spc="-70">
                <a:latin typeface="Lucida Sans Unicode"/>
                <a:cs typeface="Lucida Sans Unicode"/>
              </a:rPr>
              <a:t>f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4836" y="2135517"/>
            <a:ext cx="100584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217804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000"/>
              </a:lnSpc>
            </a:pPr>
            <a:r>
              <a:rPr dirty="0" smtClean="0" baseline="-22727" sz="1650" spc="-127" i="1">
                <a:latin typeface="Arial"/>
                <a:cs typeface="Arial"/>
              </a:rPr>
              <a:t>a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7777" sz="900" spc="120" i="1">
                <a:latin typeface="Arial"/>
                <a:cs typeface="Arial"/>
              </a:rPr>
              <a:t>l</a:t>
            </a:r>
            <a:r>
              <a:rPr dirty="0" smtClean="0" baseline="27777" sz="900" spc="-104" i="1">
                <a:latin typeface="Arial"/>
                <a:cs typeface="Arial"/>
              </a:rPr>
              <a:t> </a:t>
            </a:r>
            <a:r>
              <a:rPr dirty="0" smtClean="0" baseline="-22727" sz="1650" spc="-75" i="1">
                <a:latin typeface="Arial"/>
                <a:cs typeface="Arial"/>
              </a:rPr>
              <a:t>d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7777" sz="900" spc="120" i="1">
                <a:latin typeface="Arial"/>
                <a:cs typeface="Arial"/>
              </a:rPr>
              <a:t>l</a:t>
            </a:r>
            <a:r>
              <a:rPr dirty="0" smtClean="0" baseline="27777" sz="900" spc="120" i="1">
                <a:latin typeface="Arial"/>
                <a:cs typeface="Arial"/>
              </a:rPr>
              <a:t> </a:t>
            </a:r>
            <a:r>
              <a:rPr dirty="0" smtClean="0" baseline="27777" sz="900" spc="-82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15" i="1">
                <a:latin typeface="Arial"/>
                <a:cs typeface="Arial"/>
              </a:rPr>
              <a:t>i</a:t>
            </a:r>
            <a:r>
              <a:rPr dirty="0" smtClean="0" baseline="-22727" sz="1650" spc="-300" i="1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baseline="27777" sz="900" spc="120" i="1">
                <a:latin typeface="Arial"/>
                <a:cs typeface="Arial"/>
              </a:rPr>
              <a:t>l</a:t>
            </a:r>
            <a:endParaRPr baseline="27777" sz="9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8"/>
              </a:spcBef>
            </a:pPr>
            <a:endParaRPr sz="750"/>
          </a:p>
          <a:p>
            <a:pPr algn="ctr" marL="21971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2584348"/>
            <a:ext cx="365760" cy="273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40404" sz="1650" spc="-22">
                <a:latin typeface="Adobe 黑体 Std R"/>
                <a:cs typeface="Adobe 黑体 Std R"/>
              </a:rPr>
              <a:t>将</a:t>
            </a:r>
            <a:r>
              <a:rPr dirty="0" smtClean="0" sz="1100" spc="655">
                <a:latin typeface="Adobe 黑体 Std R"/>
                <a:cs typeface="Adobe 黑体 Std R"/>
              </a:rPr>
              <a:t>?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9180" y="2688247"/>
            <a:ext cx="334010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同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前</a:t>
            </a:r>
            <a:r>
              <a:rPr dirty="0" smtClean="0" sz="1100" spc="-15">
                <a:latin typeface="Adobe 黑体 Std R"/>
                <a:cs typeface="Adobe 黑体 Std R"/>
              </a:rPr>
              <a:t>面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起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利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2860332"/>
            <a:ext cx="204787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047178"/>
            <a:ext cx="3470275" cy="3594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047178"/>
            <a:ext cx="3470275" cy="9137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 marR="182880" indent="0">
              <a:lnSpc>
                <a:spcPct val="102600"/>
              </a:lnSpc>
              <a:spcBef>
                <a:spcPts val="30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肯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047178"/>
            <a:ext cx="3470275" cy="9137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 marR="182880" indent="0">
              <a:lnSpc>
                <a:spcPct val="102600"/>
              </a:lnSpc>
              <a:spcBef>
                <a:spcPts val="30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肯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983473"/>
            <a:ext cx="3570604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094105" algn="l"/>
              </a:tabLst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2062543"/>
            <a:ext cx="3522345" cy="452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92175">
              <a:lnSpc>
                <a:spcPts val="915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5300" y="327456"/>
            <a:ext cx="297180" cy="236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25">
                <a:solidFill>
                  <a:srgbClr val="FFFFFF"/>
                </a:solidFill>
                <a:latin typeface="Adobe 黑体 Std R"/>
                <a:cs typeface="Adobe 黑体 Std R"/>
              </a:rPr>
              <a:t>法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047178"/>
            <a:ext cx="3470275" cy="9137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 marR="182880" indent="0">
              <a:lnSpc>
                <a:spcPct val="102600"/>
              </a:lnSpc>
              <a:spcBef>
                <a:spcPts val="30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肯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983473"/>
            <a:ext cx="3570604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094105" algn="l"/>
              </a:tabLst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-70" i="1">
                <a:latin typeface="Arial"/>
                <a:cs typeface="Arial"/>
              </a:rPr>
              <a:t>g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sz="1100" spc="-5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20" i="1">
                <a:latin typeface="Arial"/>
                <a:cs typeface="Arial"/>
              </a:rPr>
              <a:t>id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2062543"/>
            <a:ext cx="3522345" cy="834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92175">
              <a:lnSpc>
                <a:spcPts val="915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3)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还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你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实</a:t>
            </a:r>
            <a:r>
              <a:rPr dirty="0" smtClean="0" sz="1100" spc="-15">
                <a:latin typeface="Adobe 黑体 Std R"/>
                <a:cs typeface="Adobe 黑体 Std R"/>
              </a:rPr>
              <a:t>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仅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218666"/>
            <a:ext cx="3604895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2)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2)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矩</a:t>
            </a:r>
            <a:r>
              <a:rPr dirty="0" smtClean="0" sz="1100" spc="-15">
                <a:latin typeface="Adobe 黑体 Std R"/>
                <a:cs typeface="Adobe 黑体 Std R"/>
              </a:rPr>
              <a:t>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具</a:t>
            </a:r>
            <a:r>
              <a:rPr dirty="0" smtClean="0" sz="1100" spc="-15">
                <a:latin typeface="Adobe 黑体 Std R"/>
                <a:cs typeface="Adobe 黑体 Std R"/>
              </a:rPr>
              <a:t>体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前</a:t>
            </a:r>
            <a:r>
              <a:rPr dirty="0" smtClean="0" sz="1100" spc="-15">
                <a:latin typeface="Adobe 黑体 Std R"/>
                <a:cs typeface="Adobe 黑体 Std R"/>
              </a:rPr>
              <a:t>面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移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1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dechef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QPO</a:t>
            </a:r>
            <a:r>
              <a:rPr dirty="0" smtClean="0" sz="1400" spc="-1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YSUM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1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dechef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QPO</a:t>
            </a:r>
            <a:r>
              <a:rPr dirty="0" smtClean="0" sz="1400" spc="-1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YSUM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253667"/>
            <a:ext cx="35502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91" y="1425752"/>
            <a:ext cx="23564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7415" y="1504810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1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dechef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QPO</a:t>
            </a:r>
            <a:r>
              <a:rPr dirty="0" smtClean="0" sz="1400" spc="-1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YSUM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253667"/>
            <a:ext cx="35502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91" y="1425752"/>
            <a:ext cx="23564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04810"/>
            <a:ext cx="2482215" cy="360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76835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1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dechef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QPO</a:t>
            </a:r>
            <a:r>
              <a:rPr dirty="0" smtClean="0" sz="1400" spc="-1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YSUM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253667"/>
            <a:ext cx="35502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91" y="1425752"/>
            <a:ext cx="23564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504810"/>
            <a:ext cx="2482215" cy="528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76835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与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14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80">
                <a:solidFill>
                  <a:srgbClr val="FFFFFF"/>
                </a:solidFill>
                <a:latin typeface="Arial"/>
                <a:cs typeface="Arial"/>
              </a:rPr>
              <a:t>dechef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QPO</a:t>
            </a:r>
            <a:r>
              <a:rPr dirty="0" smtClean="0" sz="1400" spc="-14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5">
                <a:solidFill>
                  <a:srgbClr val="FFFFFF"/>
                </a:solidFill>
                <a:latin typeface="Arial"/>
                <a:cs typeface="Arial"/>
              </a:rPr>
              <a:t>YSUM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253667"/>
            <a:ext cx="35502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给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091" y="1425752"/>
            <a:ext cx="23564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10">
                <a:latin typeface="Arial"/>
                <a:cs typeface="Arial"/>
              </a:rPr>
              <a:t>d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504810"/>
            <a:ext cx="3185160" cy="10826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77978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与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官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70" i="1">
                <a:latin typeface="Arial"/>
                <a:cs typeface="Arial"/>
              </a:rPr>
              <a:t>D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20" i="1">
                <a:latin typeface="Arial"/>
                <a:cs typeface="Arial"/>
              </a:rPr>
              <a:t>K</a:t>
            </a:r>
            <a:r>
              <a:rPr dirty="0" smtClean="0" sz="1100" spc="5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D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K</a:t>
            </a:r>
            <a:r>
              <a:rPr dirty="0" smtClean="0" sz="1100" spc="-175" i="1">
                <a:latin typeface="Arial"/>
                <a:cs typeface="Arial"/>
              </a:rPr>
              <a:t> </a:t>
            </a:r>
            <a:r>
              <a:rPr dirty="0" smtClean="0" baseline="27777" sz="1200" spc="-37">
                <a:latin typeface="Arial"/>
                <a:cs typeface="Arial"/>
              </a:rPr>
              <a:t>2</a:t>
            </a:r>
            <a:r>
              <a:rPr dirty="0" smtClean="0" baseline="27777" sz="1200" spc="104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70" i="1">
                <a:latin typeface="Arial"/>
                <a:cs typeface="Arial"/>
              </a:rPr>
              <a:t>D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400">
                <a:latin typeface="Lucida Sans Unicode"/>
                <a:cs typeface="Lucida Sans Unicode"/>
              </a:rPr>
              <a:t>·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35" i="1">
                <a:latin typeface="Arial"/>
                <a:cs typeface="Arial"/>
              </a:rPr>
              <a:t>/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-5">
                <a:latin typeface="Arial"/>
                <a:cs typeface="Arial"/>
              </a:rPr>
              <a:t>(2</a:t>
            </a:r>
            <a:r>
              <a:rPr dirty="0" smtClean="0" baseline="27777" sz="1200" spc="-37">
                <a:latin typeface="Arial"/>
                <a:cs typeface="Arial"/>
              </a:rPr>
              <a:t>3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1611"/>
            <a:ext cx="340360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特</a:t>
            </a:r>
            <a:r>
              <a:rPr dirty="0" smtClean="0" sz="1100" spc="-15">
                <a:latin typeface="Adobe 黑体 Std R"/>
                <a:cs typeface="Adobe 黑体 Std R"/>
              </a:rPr>
              <a:t>殊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答</a:t>
            </a:r>
            <a:r>
              <a:rPr dirty="0" smtClean="0" sz="1100" spc="-15">
                <a:latin typeface="Adobe 黑体 Std R"/>
                <a:cs typeface="Adobe 黑体 Std R"/>
              </a:rPr>
              <a:t>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1611"/>
            <a:ext cx="340360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特</a:t>
            </a:r>
            <a:r>
              <a:rPr dirty="0" smtClean="0" sz="1100" spc="-15">
                <a:latin typeface="Adobe 黑体 Std R"/>
                <a:cs typeface="Adobe 黑体 Std R"/>
              </a:rPr>
              <a:t>殊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答</a:t>
            </a:r>
            <a:r>
              <a:rPr dirty="0" smtClean="0" sz="1100" spc="-15">
                <a:latin typeface="Adobe 黑体 Std R"/>
                <a:cs typeface="Adobe 黑体 Std R"/>
              </a:rPr>
              <a:t>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011644"/>
            <a:ext cx="36366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091815" algn="l"/>
              </a:tabLst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0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95" y="1090701"/>
            <a:ext cx="3112135" cy="452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48895">
              <a:lnSpc>
                <a:spcPts val="915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ts val="1135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1611"/>
            <a:ext cx="340360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特</a:t>
            </a:r>
            <a:r>
              <a:rPr dirty="0" smtClean="0" sz="1100" spc="-15">
                <a:latin typeface="Adobe 黑体 Std R"/>
                <a:cs typeface="Adobe 黑体 Std R"/>
              </a:rPr>
              <a:t>殊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答</a:t>
            </a:r>
            <a:r>
              <a:rPr dirty="0" smtClean="0" sz="1100" spc="-15">
                <a:latin typeface="Adobe 黑体 Std R"/>
                <a:cs typeface="Adobe 黑体 Std R"/>
              </a:rPr>
              <a:t>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011644"/>
            <a:ext cx="36366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091815" algn="l"/>
              </a:tabLst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0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090701"/>
            <a:ext cx="3112135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48895">
              <a:lnSpc>
                <a:spcPts val="915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等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或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249" y="1988439"/>
            <a:ext cx="2216785" cy="346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2480" y="1853349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1611"/>
            <a:ext cx="340360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特</a:t>
            </a:r>
            <a:r>
              <a:rPr dirty="0" smtClean="0" sz="1100" spc="-15">
                <a:latin typeface="Adobe 黑体 Std R"/>
                <a:cs typeface="Adobe 黑体 Std R"/>
              </a:rPr>
              <a:t>殊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答</a:t>
            </a:r>
            <a:r>
              <a:rPr dirty="0" smtClean="0" sz="1100" spc="-15">
                <a:latin typeface="Adobe 黑体 Std R"/>
                <a:cs typeface="Adobe 黑体 Std R"/>
              </a:rPr>
              <a:t>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011644"/>
            <a:ext cx="36366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091815" algn="l"/>
              </a:tabLst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7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0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090701"/>
            <a:ext cx="3112135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48895">
              <a:lnSpc>
                <a:spcPts val="915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已</a:t>
            </a: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等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或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249" y="1988439"/>
            <a:ext cx="2216785" cy="346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2480" y="1853349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2440152"/>
            <a:ext cx="3576320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归</a:t>
            </a:r>
            <a:r>
              <a:rPr dirty="0" smtClean="0" sz="1100" spc="-15">
                <a:latin typeface="Adobe 黑体 Std R"/>
                <a:cs typeface="Adobe 黑体 Std R"/>
              </a:rPr>
              <a:t>纳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218666"/>
            <a:ext cx="3604895" cy="7239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2)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2)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矩</a:t>
            </a:r>
            <a:r>
              <a:rPr dirty="0" smtClean="0" sz="1100" spc="-15">
                <a:latin typeface="Adobe 黑体 Std R"/>
                <a:cs typeface="Adobe 黑体 Std R"/>
              </a:rPr>
              <a:t>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具</a:t>
            </a:r>
            <a:r>
              <a:rPr dirty="0" smtClean="0" sz="1100" spc="-15">
                <a:latin typeface="Adobe 黑体 Std R"/>
                <a:cs typeface="Adobe 黑体 Std R"/>
              </a:rPr>
              <a:t>体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前</a:t>
            </a:r>
            <a:r>
              <a:rPr dirty="0" smtClean="0" sz="1100" spc="-15">
                <a:latin typeface="Adobe 黑体 Std R"/>
                <a:cs typeface="Adobe 黑体 Std R"/>
              </a:rPr>
              <a:t>面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移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矩</a:t>
            </a:r>
            <a:r>
              <a:rPr dirty="0" smtClean="0" sz="1100" spc="-15">
                <a:latin typeface="Adobe 黑体 Std R"/>
                <a:cs typeface="Adobe 黑体 Std R"/>
              </a:rPr>
              <a:t>阵</a:t>
            </a:r>
            <a:r>
              <a:rPr dirty="0" smtClean="0" sz="1100" spc="-15">
                <a:latin typeface="Adobe 黑体 Std R"/>
                <a:cs typeface="Adobe 黑体 Std R"/>
              </a:rPr>
              <a:t>乘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加</a:t>
            </a:r>
            <a:r>
              <a:rPr dirty="0" smtClean="0" sz="1100" spc="-15">
                <a:latin typeface="Adobe 黑体 Std R"/>
                <a:cs typeface="Adobe 黑体 Std R"/>
              </a:rPr>
              <a:t>快</a:t>
            </a:r>
            <a:r>
              <a:rPr dirty="0" smtClean="0" sz="1100" spc="-15">
                <a:latin typeface="Adobe 黑体 Std R"/>
                <a:cs typeface="Adobe 黑体 Std R"/>
              </a:rPr>
              <a:t>速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优</a:t>
            </a:r>
            <a:r>
              <a:rPr dirty="0" smtClean="0" sz="1100" spc="-15">
                <a:latin typeface="Adobe 黑体 Std R"/>
                <a:cs typeface="Adobe 黑体 Std R"/>
              </a:rPr>
              <a:t>化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37">
                <a:latin typeface="Arial"/>
                <a:cs typeface="Arial"/>
              </a:rPr>
              <a:t>3</a:t>
            </a:r>
            <a:r>
              <a:rPr dirty="0" smtClean="0" baseline="27777" sz="1200" spc="7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决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89343"/>
            <a:ext cx="13341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689343"/>
            <a:ext cx="1482725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89343"/>
            <a:ext cx="1334135" cy="174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899375"/>
            <a:ext cx="2599690" cy="397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89343"/>
            <a:ext cx="1334135" cy="174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899375"/>
            <a:ext cx="2599690" cy="397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689343"/>
            <a:ext cx="1334135" cy="174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899375"/>
            <a:ext cx="2599690" cy="397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529473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-185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n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79" i="1">
                <a:latin typeface="Arial"/>
                <a:cs typeface="Arial"/>
              </a:rPr>
              <a:t> </a:t>
            </a:r>
            <a:r>
              <a:rPr dirty="0" smtClean="0" sz="1100" spc="235">
                <a:latin typeface="Arial"/>
                <a:cs typeface="Arial"/>
              </a:rPr>
              <a:t>+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10">
                <a:latin typeface="Arial"/>
                <a:cs typeface="Arial"/>
              </a:rPr>
              <a:t>1</a:t>
            </a:r>
            <a:r>
              <a:rPr dirty="0" smtClean="0" sz="1100" spc="35">
                <a:latin typeface="Arial"/>
                <a:cs typeface="Arial"/>
              </a:rPr>
              <a:t>)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82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5735" y="1608531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689343"/>
            <a:ext cx="259969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529473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-185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n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79" i="1">
                <a:latin typeface="Arial"/>
                <a:cs typeface="Arial"/>
              </a:rPr>
              <a:t> </a:t>
            </a:r>
            <a:r>
              <a:rPr dirty="0" smtClean="0" sz="1100" spc="235">
                <a:latin typeface="Arial"/>
                <a:cs typeface="Arial"/>
              </a:rPr>
              <a:t>+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10">
                <a:latin typeface="Arial"/>
                <a:cs typeface="Arial"/>
              </a:rPr>
              <a:t>1</a:t>
            </a:r>
            <a:r>
              <a:rPr dirty="0" smtClean="0" sz="1100" spc="35">
                <a:latin typeface="Arial"/>
                <a:cs typeface="Arial"/>
              </a:rPr>
              <a:t>)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82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5735" y="1608531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739506"/>
            <a:ext cx="278955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689343"/>
            <a:ext cx="259969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529473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-185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n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79" i="1">
                <a:latin typeface="Arial"/>
                <a:cs typeface="Arial"/>
              </a:rPr>
              <a:t> </a:t>
            </a:r>
            <a:r>
              <a:rPr dirty="0" smtClean="0" sz="1100" spc="235">
                <a:latin typeface="Arial"/>
                <a:cs typeface="Arial"/>
              </a:rPr>
              <a:t>+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10">
                <a:latin typeface="Arial"/>
                <a:cs typeface="Arial"/>
              </a:rPr>
              <a:t>1</a:t>
            </a:r>
            <a:r>
              <a:rPr dirty="0" smtClean="0" sz="1100" spc="35">
                <a:latin typeface="Arial"/>
                <a:cs typeface="Arial"/>
              </a:rPr>
              <a:t>)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82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5735" y="1608531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739506"/>
            <a:ext cx="363664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435609">
              <a:lnSpc>
                <a:spcPct val="100000"/>
              </a:lnSpc>
              <a:spcBef>
                <a:spcPts val="330"/>
              </a:spcBef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8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8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395" y="1885696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那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么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689343"/>
            <a:ext cx="259969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529473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-185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n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79" i="1">
                <a:latin typeface="Arial"/>
                <a:cs typeface="Arial"/>
              </a:rPr>
              <a:t> </a:t>
            </a:r>
            <a:r>
              <a:rPr dirty="0" smtClean="0" sz="1100" spc="235">
                <a:latin typeface="Arial"/>
                <a:cs typeface="Arial"/>
              </a:rPr>
              <a:t>+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10">
                <a:latin typeface="Arial"/>
                <a:cs typeface="Arial"/>
              </a:rPr>
              <a:t>1</a:t>
            </a:r>
            <a:r>
              <a:rPr dirty="0" smtClean="0" sz="1100" spc="35">
                <a:latin typeface="Arial"/>
                <a:cs typeface="Arial"/>
              </a:rPr>
              <a:t>)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82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5735" y="1608531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739506"/>
            <a:ext cx="3636645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435609">
              <a:lnSpc>
                <a:spcPct val="100000"/>
              </a:lnSpc>
              <a:spcBef>
                <a:spcPts val="330"/>
              </a:spcBef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8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8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c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1))</a:t>
            </a:r>
            <a:r>
              <a:rPr dirty="0" smtClean="0" sz="1100" spc="235" i="1">
                <a:latin typeface="Arial"/>
                <a:cs typeface="Arial"/>
              </a:rPr>
              <a:t>/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20" i="1">
                <a:latin typeface="Arial"/>
                <a:cs typeface="Arial"/>
              </a:rPr>
              <a:t>c</a:t>
            </a:r>
            <a:r>
              <a:rPr dirty="0" smtClean="0" sz="1100" spc="-15">
                <a:latin typeface="Adobe 黑体 Std R"/>
                <a:cs typeface="Adobe 黑体 Std R"/>
              </a:rPr>
              <a:t>为一个</a:t>
            </a:r>
            <a:r>
              <a:rPr dirty="0" smtClean="0" sz="1100" spc="-15">
                <a:latin typeface="Adobe 黑体 Std R"/>
                <a:cs typeface="Adobe 黑体 Std R"/>
              </a:rPr>
              <a:t>常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395" y="1885696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那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么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689343"/>
            <a:ext cx="259969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529473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-185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n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79" i="1">
                <a:latin typeface="Arial"/>
                <a:cs typeface="Arial"/>
              </a:rPr>
              <a:t> </a:t>
            </a:r>
            <a:r>
              <a:rPr dirty="0" smtClean="0" sz="1100" spc="235">
                <a:latin typeface="Arial"/>
                <a:cs typeface="Arial"/>
              </a:rPr>
              <a:t>+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10">
                <a:latin typeface="Arial"/>
                <a:cs typeface="Arial"/>
              </a:rPr>
              <a:t>1</a:t>
            </a:r>
            <a:r>
              <a:rPr dirty="0" smtClean="0" sz="1100" spc="35">
                <a:latin typeface="Arial"/>
                <a:cs typeface="Arial"/>
              </a:rPr>
              <a:t>)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82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5735" y="1608531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739506"/>
            <a:ext cx="3636645" cy="10026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435609">
              <a:lnSpc>
                <a:spcPct val="100000"/>
              </a:lnSpc>
              <a:spcBef>
                <a:spcPts val="330"/>
              </a:spcBef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8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8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c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1))</a:t>
            </a:r>
            <a:r>
              <a:rPr dirty="0" smtClean="0" sz="1100" spc="235" i="1">
                <a:latin typeface="Arial"/>
                <a:cs typeface="Arial"/>
              </a:rPr>
              <a:t>/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20" i="1">
                <a:latin typeface="Arial"/>
                <a:cs typeface="Arial"/>
              </a:rPr>
              <a:t>c</a:t>
            </a:r>
            <a:r>
              <a:rPr dirty="0" smtClean="0" sz="1100" spc="-15">
                <a:latin typeface="Adobe 黑体 Std R"/>
                <a:cs typeface="Adobe 黑体 Std R"/>
              </a:rPr>
              <a:t>为一个</a:t>
            </a:r>
            <a:r>
              <a:rPr dirty="0" smtClean="0" sz="1100" spc="-15">
                <a:latin typeface="Adobe 黑体 Std R"/>
                <a:cs typeface="Adobe 黑体 Std R"/>
              </a:rPr>
              <a:t>常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1885696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那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么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218666"/>
            <a:ext cx="3604895" cy="9512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2)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2)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矩</a:t>
            </a:r>
            <a:r>
              <a:rPr dirty="0" smtClean="0" sz="1100" spc="-15">
                <a:latin typeface="Adobe 黑体 Std R"/>
                <a:cs typeface="Adobe 黑体 Std R"/>
              </a:rPr>
              <a:t>阵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具</a:t>
            </a:r>
            <a:r>
              <a:rPr dirty="0" smtClean="0" sz="1100" spc="-15">
                <a:latin typeface="Adobe 黑体 Std R"/>
                <a:cs typeface="Adobe 黑体 Std R"/>
              </a:rPr>
              <a:t>体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前</a:t>
            </a:r>
            <a:r>
              <a:rPr dirty="0" smtClean="0" sz="1100" spc="-15">
                <a:latin typeface="Adobe 黑体 Std R"/>
                <a:cs typeface="Adobe 黑体 Std R"/>
              </a:rPr>
              <a:t>面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移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矩</a:t>
            </a:r>
            <a:r>
              <a:rPr dirty="0" smtClean="0" sz="1100" spc="-15">
                <a:latin typeface="Adobe 黑体 Std R"/>
                <a:cs typeface="Adobe 黑体 Std R"/>
              </a:rPr>
              <a:t>阵</a:t>
            </a:r>
            <a:r>
              <a:rPr dirty="0" smtClean="0" sz="1100" spc="-15">
                <a:latin typeface="Adobe 黑体 Std R"/>
                <a:cs typeface="Adobe 黑体 Std R"/>
              </a:rPr>
              <a:t>乘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加</a:t>
            </a:r>
            <a:r>
              <a:rPr dirty="0" smtClean="0" sz="1100" spc="-15">
                <a:latin typeface="Adobe 黑体 Std R"/>
                <a:cs typeface="Adobe 黑体 Std R"/>
              </a:rPr>
              <a:t>快</a:t>
            </a:r>
            <a:r>
              <a:rPr dirty="0" smtClean="0" sz="1100" spc="-15">
                <a:latin typeface="Adobe 黑体 Std R"/>
                <a:cs typeface="Adobe 黑体 Std R"/>
              </a:rPr>
              <a:t>速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优</a:t>
            </a:r>
            <a:r>
              <a:rPr dirty="0" smtClean="0" sz="1100" spc="-15">
                <a:latin typeface="Adobe 黑体 Std R"/>
                <a:cs typeface="Adobe 黑体 Std R"/>
              </a:rPr>
              <a:t>化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37">
                <a:latin typeface="Arial"/>
                <a:cs typeface="Arial"/>
              </a:rPr>
              <a:t>3</a:t>
            </a:r>
            <a:r>
              <a:rPr dirty="0" smtClean="0" baseline="27777" sz="1200" spc="7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决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里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没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运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大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689343"/>
            <a:ext cx="259969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6995" y="118846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319441"/>
            <a:ext cx="27235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078989" algn="l"/>
              </a:tabLst>
            </a:pPr>
            <a:r>
              <a:rPr dirty="0" smtClean="0" sz="1100" spc="-100" i="1">
                <a:latin typeface="Arial"/>
                <a:cs typeface="Arial"/>
              </a:rPr>
              <a:t>QS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217" i="1">
                <a:latin typeface="Arial"/>
                <a:cs typeface="Arial"/>
              </a:rPr>
              <a:t> </a:t>
            </a:r>
            <a:r>
              <a:rPr dirty="0" smtClean="0" baseline="27777" sz="1200" spc="120">
                <a:latin typeface="Arial"/>
                <a:cs typeface="Arial"/>
              </a:rPr>
              <a:t>+1</a:t>
            </a:r>
            <a:r>
              <a:rPr dirty="0" smtClean="0" baseline="27777" sz="1200" spc="120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-15" i="1">
                <a:latin typeface="Arial"/>
                <a:cs typeface="Arial"/>
              </a:rPr>
              <a:t>n</a:t>
            </a:r>
            <a:r>
              <a:rPr dirty="0" smtClean="0" baseline="34722" sz="1200" spc="-15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7475" y="1398498"/>
            <a:ext cx="12998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529473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-185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n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79" i="1">
                <a:latin typeface="Arial"/>
                <a:cs typeface="Arial"/>
              </a:rPr>
              <a:t> </a:t>
            </a:r>
            <a:r>
              <a:rPr dirty="0" smtClean="0" sz="1100" spc="235">
                <a:latin typeface="Arial"/>
                <a:cs typeface="Arial"/>
              </a:rPr>
              <a:t>+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-10">
                <a:latin typeface="Arial"/>
                <a:cs typeface="Arial"/>
              </a:rPr>
              <a:t>1</a:t>
            </a:r>
            <a:r>
              <a:rPr dirty="0" smtClean="0" sz="1100" spc="35">
                <a:latin typeface="Arial"/>
                <a:cs typeface="Arial"/>
              </a:rPr>
              <a:t>)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82" i="1">
                <a:latin typeface="Arial"/>
                <a:cs typeface="Arial"/>
              </a:rPr>
              <a:t> </a:t>
            </a:r>
            <a:r>
              <a:rPr dirty="0" smtClean="0" sz="1100" spc="0">
                <a:latin typeface="Lucida Sans Unicode"/>
                <a:cs typeface="Lucida Sans Unicode"/>
              </a:rPr>
              <a:t>−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5735" y="1608531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739506"/>
            <a:ext cx="3636645" cy="1241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435609">
              <a:lnSpc>
                <a:spcPct val="100000"/>
              </a:lnSpc>
              <a:spcBef>
                <a:spcPts val="330"/>
              </a:spcBef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120">
                <a:latin typeface="Arial"/>
                <a:cs typeface="Arial"/>
              </a:rPr>
              <a:t>=0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8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8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2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被表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c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20" i="1">
                <a:latin typeface="Arial"/>
                <a:cs typeface="Arial"/>
              </a:rPr>
              <a:t>f</a:t>
            </a:r>
            <a:r>
              <a:rPr dirty="0" smtClean="0" sz="1100" spc="-7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1))</a:t>
            </a:r>
            <a:r>
              <a:rPr dirty="0" smtClean="0" sz="1100" spc="235" i="1">
                <a:latin typeface="Arial"/>
                <a:cs typeface="Arial"/>
              </a:rPr>
              <a:t>/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20" i="1">
                <a:latin typeface="Arial"/>
                <a:cs typeface="Arial"/>
              </a:rPr>
              <a:t>c</a:t>
            </a:r>
            <a:r>
              <a:rPr dirty="0" smtClean="0" sz="1100" spc="-15">
                <a:latin typeface="Adobe 黑体 Std R"/>
                <a:cs typeface="Adobe 黑体 Std R"/>
              </a:rPr>
              <a:t>为一个</a:t>
            </a:r>
            <a:r>
              <a:rPr dirty="0" smtClean="0" sz="1100" spc="-15">
                <a:latin typeface="Adobe 黑体 Std R"/>
                <a:cs typeface="Adobe 黑体 Std R"/>
              </a:rPr>
              <a:t>常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70" i="1">
                <a:latin typeface="Arial"/>
                <a:cs typeface="Arial"/>
              </a:rPr>
              <a:t>c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395" y="1885696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那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么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470928"/>
            <a:ext cx="23634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124" y="54999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470928"/>
            <a:ext cx="23634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124" y="54999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680961"/>
            <a:ext cx="36366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减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470928"/>
            <a:ext cx="23634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124" y="54999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680961"/>
            <a:ext cx="3636645" cy="379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减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998" y="1249908"/>
            <a:ext cx="244030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QF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Lucida Sans Unicode"/>
                <a:cs typeface="Lucida Sans Unicode"/>
              </a:rPr>
              <a:t>⇒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1154" y="1156182"/>
            <a:ext cx="7556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3854" y="1354975"/>
            <a:ext cx="730364" cy="0"/>
          </a:xfrm>
          <a:custGeom>
            <a:avLst/>
            <a:gdLst/>
            <a:ahLst/>
            <a:cxnLst/>
            <a:rect l="l" t="t" r="r" b="b"/>
            <a:pathLst>
              <a:path w="730364" h="0">
                <a:moveTo>
                  <a:pt x="0" y="0"/>
                </a:moveTo>
                <a:lnTo>
                  <a:pt x="73036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00106" y="1344955"/>
            <a:ext cx="1276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470928"/>
            <a:ext cx="23634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124" y="54999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680961"/>
            <a:ext cx="3636645" cy="379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减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249908"/>
            <a:ext cx="2638425" cy="567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1082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QF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Lucida Sans Unicode"/>
                <a:cs typeface="Lucida Sans Unicode"/>
              </a:rPr>
              <a:t>⇒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1154" y="1156182"/>
            <a:ext cx="7556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3854" y="1354975"/>
            <a:ext cx="730364" cy="0"/>
          </a:xfrm>
          <a:custGeom>
            <a:avLst/>
            <a:gdLst/>
            <a:ahLst/>
            <a:cxnLst/>
            <a:rect l="l" t="t" r="r" b="b"/>
            <a:pathLst>
              <a:path w="730364" h="0">
                <a:moveTo>
                  <a:pt x="0" y="0"/>
                </a:moveTo>
                <a:lnTo>
                  <a:pt x="73036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00106" y="1344955"/>
            <a:ext cx="1276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802701"/>
            <a:ext cx="3484245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470928"/>
            <a:ext cx="23634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124" y="54999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680961"/>
            <a:ext cx="3636645" cy="379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减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249908"/>
            <a:ext cx="2638425" cy="567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1082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QF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Lucida Sans Unicode"/>
                <a:cs typeface="Lucida Sans Unicode"/>
              </a:rPr>
              <a:t>⇒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1154" y="1156182"/>
            <a:ext cx="7556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3854" y="1354975"/>
            <a:ext cx="730364" cy="0"/>
          </a:xfrm>
          <a:custGeom>
            <a:avLst/>
            <a:gdLst/>
            <a:ahLst/>
            <a:cxnLst/>
            <a:rect l="l" t="t" r="r" b="b"/>
            <a:pathLst>
              <a:path w="730364" h="0">
                <a:moveTo>
                  <a:pt x="0" y="0"/>
                </a:moveTo>
                <a:lnTo>
                  <a:pt x="73036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00106" y="1344955"/>
            <a:ext cx="1276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802701"/>
            <a:ext cx="3484245" cy="56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8714" y="2493517"/>
            <a:ext cx="53848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</a:t>
            </a:r>
            <a:r>
              <a:rPr dirty="0" smtClean="0" baseline="53030" sz="1650" spc="142">
                <a:latin typeface="Adobe 黑体 Std R"/>
                <a:cs typeface="Adobe 黑体 Std R"/>
              </a:rPr>
              <a:t>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7935" y="2534869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5239" y="2628595"/>
            <a:ext cx="53149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470928"/>
            <a:ext cx="23634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6124" y="54999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680961"/>
            <a:ext cx="3636645" cy="379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减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-130" i="1">
                <a:latin typeface="Arial"/>
                <a:cs typeface="Arial"/>
              </a:rPr>
              <a:t>G</a:t>
            </a:r>
            <a:r>
              <a:rPr dirty="0" smtClean="0" sz="1100" spc="-18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40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85">
                <a:latin typeface="Lucida Sans Unicode"/>
                <a:cs typeface="Lucida Sans Unicode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75" i="1">
                <a:latin typeface="Arial"/>
                <a:cs typeface="Arial"/>
              </a:rPr>
              <a:t>n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395" y="1249908"/>
            <a:ext cx="2638425" cy="567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10820">
              <a:lnSpc>
                <a:spcPct val="100000"/>
              </a:lnSpc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QF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Lucida Sans Unicode"/>
                <a:cs typeface="Lucida Sans Unicode"/>
              </a:rPr>
              <a:t>⇒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7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1154" y="1156182"/>
            <a:ext cx="7556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3854" y="1354975"/>
            <a:ext cx="730364" cy="0"/>
          </a:xfrm>
          <a:custGeom>
            <a:avLst/>
            <a:gdLst/>
            <a:ahLst/>
            <a:cxnLst/>
            <a:rect l="l" t="t" r="r" b="b"/>
            <a:pathLst>
              <a:path w="730364" h="0">
                <a:moveTo>
                  <a:pt x="0" y="0"/>
                </a:moveTo>
                <a:lnTo>
                  <a:pt x="73036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00106" y="1344955"/>
            <a:ext cx="1276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802701"/>
            <a:ext cx="3484245" cy="56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示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8714" y="2493517"/>
            <a:ext cx="53848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</a:t>
            </a:r>
            <a:r>
              <a:rPr dirty="0" smtClean="0" baseline="53030" sz="1650" spc="142">
                <a:latin typeface="Adobe 黑体 Std R"/>
                <a:cs typeface="Adobe 黑体 Std R"/>
              </a:rPr>
              <a:t>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7935" y="2534869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5239" y="2628595"/>
            <a:ext cx="53149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3079318"/>
            <a:ext cx="34842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919619"/>
            <a:ext cx="3622040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里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运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件下不一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逆</a:t>
            </a:r>
            <a:r>
              <a:rPr dirty="0" smtClean="0" sz="1100" spc="-15">
                <a:latin typeface="Adobe 黑体 Std R"/>
                <a:cs typeface="Adobe 黑体 Std R"/>
              </a:rPr>
              <a:t>元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745325"/>
            <a:ext cx="26225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919619"/>
            <a:ext cx="3622040" cy="56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里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运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件下不一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逆</a:t>
            </a:r>
            <a:r>
              <a:rPr dirty="0" smtClean="0" sz="1100" spc="-15">
                <a:latin typeface="Adobe 黑体 Std R"/>
                <a:cs typeface="Adobe 黑体 Std R"/>
              </a:rPr>
              <a:t>元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919619"/>
            <a:ext cx="3622040" cy="7791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里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运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件下不一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逆</a:t>
            </a:r>
            <a:r>
              <a:rPr dirty="0" smtClean="0" sz="1100" spc="-15">
                <a:latin typeface="Adobe 黑体 Std R"/>
                <a:cs typeface="Adobe 黑体 Std R"/>
              </a:rPr>
              <a:t>元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终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516" y="1820481"/>
            <a:ext cx="53848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</a:t>
            </a:r>
            <a:r>
              <a:rPr dirty="0" smtClean="0" baseline="53030" sz="1650" spc="142">
                <a:latin typeface="Adobe 黑体 Std R"/>
                <a:cs typeface="Adobe 黑体 Std R"/>
              </a:rPr>
              <a:t>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3737" y="1861832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029" y="1898357"/>
            <a:ext cx="1253490" cy="286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3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20" i="1">
                <a:latin typeface="Arial"/>
                <a:cs typeface="Arial"/>
              </a:rPr>
              <a:t> </a:t>
            </a:r>
            <a:r>
              <a:rPr dirty="0" smtClean="0" sz="800" spc="-15" i="1">
                <a:latin typeface="Arial"/>
                <a:cs typeface="Arial"/>
              </a:rPr>
              <a:t> </a:t>
            </a:r>
            <a:r>
              <a:rPr dirty="0" smtClean="0" baseline="-22727" sz="1650" spc="292">
                <a:latin typeface="Arial"/>
                <a:cs typeface="Arial"/>
              </a:rPr>
              <a:t>=</a:t>
            </a:r>
            <a:r>
              <a:rPr dirty="0" smtClean="0" baseline="-22727" sz="1650" spc="-7">
                <a:latin typeface="Arial"/>
                <a:cs typeface="Arial"/>
              </a:rPr>
              <a:t> </a:t>
            </a:r>
            <a:r>
              <a:rPr dirty="0" smtClean="0" baseline="-22727" sz="1650" spc="-7">
                <a:latin typeface="Arial"/>
                <a:cs typeface="Arial"/>
              </a:rPr>
              <a:t>(1</a:t>
            </a:r>
            <a:r>
              <a:rPr dirty="0" smtClean="0" baseline="-22727" sz="1650" spc="-97">
                <a:latin typeface="Arial"/>
                <a:cs typeface="Arial"/>
              </a:rPr>
              <a:t> </a:t>
            </a:r>
            <a:r>
              <a:rPr dirty="0" smtClean="0" baseline="-22727" sz="1650" spc="-52">
                <a:latin typeface="Lucida Sans Unicode"/>
                <a:cs typeface="Lucida Sans Unicode"/>
              </a:rPr>
              <a:t>−</a:t>
            </a:r>
            <a:r>
              <a:rPr dirty="0" smtClean="0" baseline="-22727" sz="1650" spc="-157">
                <a:latin typeface="Lucida Sans Unicode"/>
                <a:cs typeface="Lucida Sans Unicode"/>
              </a:rPr>
              <a:t> </a:t>
            </a:r>
            <a:r>
              <a:rPr dirty="0" smtClean="0" baseline="-22727" sz="1650" spc="3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25">
                <a:latin typeface="Arial"/>
                <a:cs typeface="Arial"/>
              </a:rPr>
              <a:t>1</a:t>
            </a:r>
            <a:r>
              <a:rPr dirty="0" smtClean="0" baseline="-22727" sz="1650" spc="75">
                <a:latin typeface="Arial"/>
                <a:cs typeface="Arial"/>
              </a:rPr>
              <a:t>)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919619"/>
            <a:ext cx="3622040" cy="7791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里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运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但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件下不一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逆</a:t>
            </a:r>
            <a:r>
              <a:rPr dirty="0" smtClean="0" sz="1100" spc="-15">
                <a:latin typeface="Adobe 黑体 Std R"/>
                <a:cs typeface="Adobe 黑体 Std R"/>
              </a:rPr>
              <a:t>元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除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终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5" i="1">
                <a:latin typeface="Arial"/>
                <a:cs typeface="Arial"/>
              </a:rPr>
              <a:t>F</a:t>
            </a:r>
            <a:r>
              <a:rPr dirty="0" smtClean="0" sz="1100" spc="-16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4516" y="1820481"/>
            <a:ext cx="53848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</a:t>
            </a:r>
            <a:r>
              <a:rPr dirty="0" smtClean="0" baseline="53030" sz="1650" spc="142">
                <a:latin typeface="Adobe 黑体 Std R"/>
                <a:cs typeface="Adobe 黑体 Std R"/>
              </a:rPr>
              <a:t>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3737" y="1861832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1029" y="1898357"/>
            <a:ext cx="1253490" cy="286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3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20" i="1">
                <a:latin typeface="Arial"/>
                <a:cs typeface="Arial"/>
              </a:rPr>
              <a:t> </a:t>
            </a:r>
            <a:r>
              <a:rPr dirty="0" smtClean="0" sz="800" spc="-15" i="1">
                <a:latin typeface="Arial"/>
                <a:cs typeface="Arial"/>
              </a:rPr>
              <a:t> </a:t>
            </a:r>
            <a:r>
              <a:rPr dirty="0" smtClean="0" baseline="-22727" sz="1650" spc="292">
                <a:latin typeface="Arial"/>
                <a:cs typeface="Arial"/>
              </a:rPr>
              <a:t>=</a:t>
            </a:r>
            <a:r>
              <a:rPr dirty="0" smtClean="0" baseline="-22727" sz="1650" spc="-7">
                <a:latin typeface="Arial"/>
                <a:cs typeface="Arial"/>
              </a:rPr>
              <a:t> </a:t>
            </a:r>
            <a:r>
              <a:rPr dirty="0" smtClean="0" baseline="-22727" sz="1650" spc="-7">
                <a:latin typeface="Arial"/>
                <a:cs typeface="Arial"/>
              </a:rPr>
              <a:t>(1</a:t>
            </a:r>
            <a:r>
              <a:rPr dirty="0" smtClean="0" baseline="-22727" sz="1650" spc="-97">
                <a:latin typeface="Arial"/>
                <a:cs typeface="Arial"/>
              </a:rPr>
              <a:t> </a:t>
            </a:r>
            <a:r>
              <a:rPr dirty="0" smtClean="0" baseline="-22727" sz="1650" spc="-52">
                <a:latin typeface="Lucida Sans Unicode"/>
                <a:cs typeface="Lucida Sans Unicode"/>
              </a:rPr>
              <a:t>−</a:t>
            </a:r>
            <a:r>
              <a:rPr dirty="0" smtClean="0" baseline="-22727" sz="1650" spc="-157">
                <a:latin typeface="Lucida Sans Unicode"/>
                <a:cs typeface="Lucida Sans Unicode"/>
              </a:rPr>
              <a:t> </a:t>
            </a:r>
            <a:r>
              <a:rPr dirty="0" smtClean="0" baseline="-22727" sz="1650" spc="3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25">
                <a:latin typeface="Arial"/>
                <a:cs typeface="Arial"/>
              </a:rPr>
              <a:t>1</a:t>
            </a:r>
            <a:r>
              <a:rPr dirty="0" smtClean="0" baseline="-22727" sz="1650" spc="75">
                <a:latin typeface="Arial"/>
                <a:cs typeface="Arial"/>
              </a:rPr>
              <a:t>)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2406281"/>
            <a:ext cx="242443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程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涉</a:t>
            </a:r>
            <a:r>
              <a:rPr dirty="0" smtClean="0" sz="1100" spc="-15">
                <a:latin typeface="Adobe 黑体 Std R"/>
                <a:cs typeface="Adobe 黑体 Std R"/>
              </a:rPr>
              <a:t>及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逆</a:t>
            </a:r>
            <a:r>
              <a:rPr dirty="0" smtClean="0" sz="1100" spc="-15">
                <a:latin typeface="Adobe 黑体 Std R"/>
                <a:cs typeface="Adobe 黑体 Std R"/>
              </a:rPr>
              <a:t>元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051392"/>
            <a:ext cx="3539490" cy="51815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使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051392"/>
            <a:ext cx="3568700" cy="89979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41275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使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051392"/>
            <a:ext cx="3568700" cy="1139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41275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使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上</a:t>
            </a:r>
            <a:r>
              <a:rPr dirty="0" smtClean="0" sz="1100" spc="-15">
                <a:latin typeface="Adobe 黑体 Std R"/>
                <a:cs typeface="Adobe 黑体 Std R"/>
              </a:rPr>
              <a:t>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051392"/>
            <a:ext cx="3594735" cy="1379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6731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存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使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15">
                <a:latin typeface="Adobe 黑体 Std R"/>
                <a:cs typeface="Adobe 黑体 Std R"/>
              </a:rPr>
              <a:t>条</a:t>
            </a:r>
            <a:r>
              <a:rPr dirty="0" smtClean="0" sz="1100" spc="-15">
                <a:latin typeface="Adobe 黑体 Std R"/>
                <a:cs typeface="Adobe 黑体 Std R"/>
              </a:rPr>
              <a:t>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3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上</a:t>
            </a:r>
            <a:r>
              <a:rPr dirty="0" smtClean="0" sz="1100" spc="-15">
                <a:latin typeface="Adobe 黑体 Std R"/>
                <a:cs typeface="Adobe 黑体 Std R"/>
              </a:rPr>
              <a:t>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决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u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12481"/>
            <a:ext cx="1257935" cy="222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endParaRPr baseline="37037" sz="900">
              <a:latin typeface="Arial"/>
              <a:cs typeface="Arial"/>
            </a:endParaRPr>
          </a:p>
          <a:p>
            <a:pPr marL="577215">
              <a:lnSpc>
                <a:spcPts val="540"/>
              </a:lnSpc>
              <a:tabLst>
                <a:tab pos="758825" algn="l"/>
                <a:tab pos="114871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745325"/>
            <a:ext cx="3246755" cy="44830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12481"/>
            <a:ext cx="12579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endParaRPr baseline="37037"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418" y="1195324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322514"/>
            <a:ext cx="358203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-254">
                <a:latin typeface="Arial"/>
                <a:cs typeface="Arial"/>
              </a:rPr>
              <a:t>↑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u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50" i="1">
                <a:latin typeface="Arial"/>
                <a:cs typeface="Arial"/>
              </a:rPr>
              <a:t>u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65">
                <a:latin typeface="Arial"/>
                <a:cs typeface="Arial"/>
              </a:rPr>
              <a:t>max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-165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12481"/>
            <a:ext cx="12579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endParaRPr baseline="37037"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418" y="1195324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322514"/>
            <a:ext cx="3582035" cy="56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-254">
                <a:latin typeface="Arial"/>
                <a:cs typeface="Arial"/>
              </a:rPr>
              <a:t>↑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u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50" i="1">
                <a:latin typeface="Arial"/>
                <a:cs typeface="Arial"/>
              </a:rPr>
              <a:t>u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65">
                <a:latin typeface="Arial"/>
                <a:cs typeface="Arial"/>
              </a:rPr>
              <a:t>max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-165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70">
                <a:latin typeface="Arial"/>
                <a:cs typeface="Arial"/>
              </a:rPr>
              <a:t>17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12481"/>
            <a:ext cx="12579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endParaRPr baseline="37037"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418" y="1195324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322514"/>
            <a:ext cx="3582035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-254">
                <a:latin typeface="Arial"/>
                <a:cs typeface="Arial"/>
              </a:rPr>
              <a:t>↑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u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50" i="1">
                <a:latin typeface="Arial"/>
                <a:cs typeface="Arial"/>
              </a:rPr>
              <a:t>u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65">
                <a:latin typeface="Arial"/>
                <a:cs typeface="Arial"/>
              </a:rPr>
              <a:t>max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-165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70">
                <a:latin typeface="Arial"/>
                <a:cs typeface="Arial"/>
              </a:rPr>
              <a:t>17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70">
                <a:latin typeface="Arial"/>
                <a:cs typeface="Arial"/>
              </a:rPr>
              <a:t>17</a:t>
            </a:r>
            <a:r>
              <a:rPr dirty="0" smtClean="0" baseline="27777" sz="1200" spc="-37">
                <a:latin typeface="Arial"/>
                <a:cs typeface="Arial"/>
              </a:rPr>
              <a:t>15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 i="1">
                <a:latin typeface="Arial"/>
                <a:cs typeface="Arial"/>
              </a:rPr>
              <a:t>&gt;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50" i="1">
                <a:latin typeface="Arial"/>
                <a:cs typeface="Arial"/>
              </a:rPr>
              <a:t>u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12481"/>
            <a:ext cx="12579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endParaRPr baseline="37037"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418" y="1195324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322514"/>
            <a:ext cx="3582035" cy="10312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-15" i="1">
                <a:latin typeface="Arial"/>
                <a:cs typeface="Arial"/>
              </a:rPr>
              <a:t>u</a:t>
            </a:r>
            <a:r>
              <a:rPr dirty="0" smtClean="0" baseline="27777" sz="1200" spc="-209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-37">
                <a:latin typeface="Arial"/>
                <a:cs typeface="Arial"/>
              </a:rPr>
              <a:t>1</a:t>
            </a:r>
            <a:r>
              <a:rPr dirty="0" smtClean="0" baseline="-10416" sz="1200" spc="-37">
                <a:latin typeface="Arial"/>
                <a:cs typeface="Arial"/>
              </a:rPr>
              <a:t> </a:t>
            </a:r>
            <a:r>
              <a:rPr dirty="0" smtClean="0" baseline="-10416" sz="1200" spc="-142">
                <a:latin typeface="Arial"/>
                <a:cs typeface="Arial"/>
              </a:rPr>
              <a:t> </a:t>
            </a:r>
            <a:r>
              <a:rPr dirty="0" smtClean="0" sz="1100" spc="-254">
                <a:latin typeface="Arial"/>
                <a:cs typeface="Arial"/>
              </a:rPr>
              <a:t>↑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u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50" i="1">
                <a:latin typeface="Arial"/>
                <a:cs typeface="Arial"/>
              </a:rPr>
              <a:t>u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65">
                <a:latin typeface="Arial"/>
                <a:cs typeface="Arial"/>
              </a:rPr>
              <a:t>max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-165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70">
                <a:latin typeface="Arial"/>
                <a:cs typeface="Arial"/>
              </a:rPr>
              <a:t>17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又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70">
                <a:latin typeface="Arial"/>
                <a:cs typeface="Arial"/>
              </a:rPr>
              <a:t>17</a:t>
            </a:r>
            <a:r>
              <a:rPr dirty="0" smtClean="0" baseline="27777" sz="1200" spc="-37">
                <a:latin typeface="Arial"/>
                <a:cs typeface="Arial"/>
              </a:rPr>
              <a:t>15</a:t>
            </a:r>
            <a:r>
              <a:rPr dirty="0" smtClean="0" baseline="27777" sz="1200" spc="-37">
                <a:latin typeface="Arial"/>
                <a:cs typeface="Arial"/>
              </a:rPr>
              <a:t> </a:t>
            </a:r>
            <a:r>
              <a:rPr dirty="0" smtClean="0" baseline="27777" sz="1200" spc="-142">
                <a:latin typeface="Arial"/>
                <a:cs typeface="Arial"/>
              </a:rPr>
              <a:t> </a:t>
            </a:r>
            <a:r>
              <a:rPr dirty="0" smtClean="0" sz="1100" spc="195" i="1">
                <a:latin typeface="Arial"/>
                <a:cs typeface="Arial"/>
              </a:rPr>
              <a:t>&gt;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50" i="1">
                <a:latin typeface="Arial"/>
                <a:cs typeface="Arial"/>
              </a:rPr>
              <a:t>u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同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114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14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570992"/>
            <a:ext cx="88836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39" y="1000010"/>
            <a:ext cx="31470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6045" algn="l"/>
              </a:tabLst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)((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2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679" y="864920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829" y="1206766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62" y="804659"/>
            <a:ext cx="27940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643" y="1095044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570992"/>
            <a:ext cx="88836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39" y="1000010"/>
            <a:ext cx="31470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6045" algn="l"/>
              </a:tabLst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)((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2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679" y="864920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829" y="1206766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62" y="804659"/>
            <a:ext cx="27940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643" y="1095044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473669"/>
            <a:ext cx="35153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9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67" i="1">
                <a:latin typeface="Arial"/>
                <a:cs typeface="Arial"/>
              </a:rPr>
              <a:t>j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570992"/>
            <a:ext cx="88836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39" y="1000010"/>
            <a:ext cx="31470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6045" algn="l"/>
              </a:tabLst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)((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2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679" y="864920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829" y="1206766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62" y="804659"/>
            <a:ext cx="27940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643" y="1095044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473669"/>
            <a:ext cx="35153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9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67" i="1">
                <a:latin typeface="Arial"/>
                <a:cs typeface="Arial"/>
              </a:rPr>
              <a:t>j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5514" y="1814728"/>
            <a:ext cx="176339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27405" algn="l"/>
                <a:tab pos="1555115" algn="l"/>
              </a:tabLst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-15" i="1">
                <a:latin typeface="Arial"/>
                <a:cs typeface="Arial"/>
              </a:rPr>
              <a:t>v</a:t>
            </a:r>
            <a:r>
              <a:rPr dirty="0" smtClean="0" sz="800" spc="-135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783" y="1949818"/>
            <a:ext cx="20459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120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6296" y="215657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1852" y="2156574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9283" y="215657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3303" y="1754466"/>
            <a:ext cx="27940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570992"/>
            <a:ext cx="88836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39" y="1000010"/>
            <a:ext cx="31470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6045" algn="l"/>
              </a:tabLst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)((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2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679" y="864920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829" y="1206766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62" y="804659"/>
            <a:ext cx="27940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643" y="1095044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473669"/>
            <a:ext cx="35153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9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67" i="1">
                <a:latin typeface="Arial"/>
                <a:cs typeface="Arial"/>
              </a:rPr>
              <a:t>j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5514" y="1814728"/>
            <a:ext cx="176339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27405" algn="l"/>
                <a:tab pos="1555115" algn="l"/>
              </a:tabLst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-15" i="1">
                <a:latin typeface="Arial"/>
                <a:cs typeface="Arial"/>
              </a:rPr>
              <a:t>v</a:t>
            </a:r>
            <a:r>
              <a:rPr dirty="0" smtClean="0" sz="800" spc="-135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783" y="1949818"/>
            <a:ext cx="20459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120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6296" y="2156574"/>
            <a:ext cx="10166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2804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49283" y="2156574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3303" y="1754466"/>
            <a:ext cx="27940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2377744"/>
            <a:ext cx="32886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45454" sz="1650" spc="225">
                <a:latin typeface="Adobe 黑体 Std R"/>
                <a:cs typeface="Adobe 黑体 Std R"/>
              </a:rPr>
              <a:t>(</a:t>
            </a:r>
            <a:r>
              <a:rPr dirty="0" smtClean="0" baseline="34722" sz="1200" spc="30" i="1">
                <a:latin typeface="Arial"/>
                <a:cs typeface="Arial"/>
              </a:rPr>
              <a:t>i</a:t>
            </a:r>
            <a:r>
              <a:rPr dirty="0" smtClean="0" baseline="34722" sz="1200" spc="-202" i="1">
                <a:latin typeface="Arial"/>
                <a:cs typeface="Arial"/>
              </a:rPr>
              <a:t> </a:t>
            </a:r>
            <a:r>
              <a:rPr dirty="0" smtClean="0" baseline="45454" sz="1650" spc="37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45454" sz="1650" spc="225">
                <a:latin typeface="Adobe 黑体 Std R"/>
                <a:cs typeface="Adobe 黑体 Std R"/>
              </a:rPr>
              <a:t>(</a:t>
            </a:r>
            <a:r>
              <a:rPr dirty="0" smtClean="0" baseline="34722" sz="1200" spc="30" i="1">
                <a:latin typeface="Arial"/>
                <a:cs typeface="Arial"/>
              </a:rPr>
              <a:t>i</a:t>
            </a:r>
            <a:r>
              <a:rPr dirty="0" smtClean="0" baseline="34722" sz="1200" spc="-202" i="1">
                <a:latin typeface="Arial"/>
                <a:cs typeface="Arial"/>
              </a:rPr>
              <a:t> </a:t>
            </a:r>
            <a:r>
              <a:rPr dirty="0" smtClean="0" baseline="45454" sz="1650" spc="37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395" y="2463622"/>
            <a:ext cx="1428750" cy="339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762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2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5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6263" y="2463622"/>
            <a:ext cx="5397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570992"/>
            <a:ext cx="88836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339" y="1000010"/>
            <a:ext cx="31470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46045" algn="l"/>
              </a:tabLst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)((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2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0679" y="864920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0829" y="1206766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62" y="804659"/>
            <a:ext cx="27940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3643" y="1095044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473669"/>
            <a:ext cx="35153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9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67" i="1">
                <a:latin typeface="Arial"/>
                <a:cs typeface="Arial"/>
              </a:rPr>
              <a:t>j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27777" sz="1200" spc="-22" i="1">
                <a:latin typeface="Arial"/>
                <a:cs typeface="Arial"/>
              </a:rPr>
              <a:t>v</a:t>
            </a:r>
            <a:r>
              <a:rPr dirty="0" smtClean="0" baseline="27777" sz="1200" spc="-127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95514" y="1814728"/>
            <a:ext cx="176339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27405" algn="l"/>
                <a:tab pos="1555115" algn="l"/>
              </a:tabLst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-15" i="1">
                <a:latin typeface="Arial"/>
                <a:cs typeface="Arial"/>
              </a:rPr>
              <a:t>v</a:t>
            </a:r>
            <a:r>
              <a:rPr dirty="0" smtClean="0" sz="800" spc="-135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2783" y="1949818"/>
            <a:ext cx="204597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r>
              <a:rPr dirty="0" smtClean="0" baseline="31250" sz="1200" spc="30" i="1">
                <a:latin typeface="Arial"/>
                <a:cs typeface="Arial"/>
              </a:rPr>
              <a:t> </a:t>
            </a:r>
            <a:r>
              <a:rPr dirty="0" smtClean="0" baseline="31250" sz="1200" spc="-2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Q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120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6296" y="2156574"/>
            <a:ext cx="17418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28040" algn="l"/>
                <a:tab pos="1555115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3303" y="1754466"/>
            <a:ext cx="27940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15" i="1">
                <a:latin typeface="Arial"/>
                <a:cs typeface="Arial"/>
              </a:rPr>
              <a:t>i</a:t>
            </a:r>
            <a:r>
              <a:rPr dirty="0" smtClean="0" baseline="-40404" sz="1650" spc="-284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2377744"/>
            <a:ext cx="32886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45454" sz="1650" spc="225">
                <a:latin typeface="Adobe 黑体 Std R"/>
                <a:cs typeface="Adobe 黑体 Std R"/>
              </a:rPr>
              <a:t>(</a:t>
            </a:r>
            <a:r>
              <a:rPr dirty="0" smtClean="0" baseline="34722" sz="1200" spc="30" i="1">
                <a:latin typeface="Arial"/>
                <a:cs typeface="Arial"/>
              </a:rPr>
              <a:t>i</a:t>
            </a:r>
            <a:r>
              <a:rPr dirty="0" smtClean="0" baseline="34722" sz="1200" spc="-202" i="1">
                <a:latin typeface="Arial"/>
                <a:cs typeface="Arial"/>
              </a:rPr>
              <a:t> </a:t>
            </a:r>
            <a:r>
              <a:rPr dirty="0" smtClean="0" baseline="45454" sz="1650" spc="37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45454" sz="1650" spc="225">
                <a:latin typeface="Adobe 黑体 Std R"/>
                <a:cs typeface="Adobe 黑体 Std R"/>
              </a:rPr>
              <a:t>(</a:t>
            </a:r>
            <a:r>
              <a:rPr dirty="0" smtClean="0" baseline="34722" sz="1200" spc="30" i="1">
                <a:latin typeface="Arial"/>
                <a:cs typeface="Arial"/>
              </a:rPr>
              <a:t>i</a:t>
            </a:r>
            <a:r>
              <a:rPr dirty="0" smtClean="0" baseline="34722" sz="1200" spc="-202" i="1">
                <a:latin typeface="Arial"/>
                <a:cs typeface="Arial"/>
              </a:rPr>
              <a:t> </a:t>
            </a:r>
            <a:r>
              <a:rPr dirty="0" smtClean="0" baseline="45454" sz="1650" spc="37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895" y="2463622"/>
            <a:ext cx="21824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140585" algn="l"/>
              </a:tabLst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45" i="1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395" y="2573147"/>
            <a:ext cx="14287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5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2783179"/>
            <a:ext cx="356679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说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63357" y="2862237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395" y="2955251"/>
            <a:ext cx="57975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745325"/>
            <a:ext cx="3246755" cy="627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一下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单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导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93419"/>
            <a:ext cx="34423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596" y="127247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365491"/>
            <a:ext cx="30289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93419"/>
            <a:ext cx="34423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596" y="127247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365491"/>
            <a:ext cx="2212975" cy="397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93419"/>
            <a:ext cx="34423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596" y="127247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365491"/>
            <a:ext cx="30289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575523"/>
            <a:ext cx="3360420" cy="408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93419"/>
            <a:ext cx="344233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20" i="1">
                <a:latin typeface="Arial"/>
                <a:cs typeface="Arial"/>
              </a:rPr>
              <a:t>Q</a:t>
            </a:r>
            <a:r>
              <a:rPr dirty="0" smtClean="0" baseline="27777" sz="1200" spc="30" i="1">
                <a:latin typeface="Arial"/>
                <a:cs typeface="Arial"/>
              </a:rPr>
              <a:t>i</a:t>
            </a:r>
            <a:r>
              <a:rPr dirty="0" smtClean="0" baseline="27777" sz="1200" spc="30" i="1">
                <a:latin typeface="Arial"/>
                <a:cs typeface="Arial"/>
              </a:rPr>
              <a:t> 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596" y="127247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95" y="1365491"/>
            <a:ext cx="30289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575523"/>
            <a:ext cx="3541395" cy="607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baseline="-10416" sz="1200" spc="37">
                <a:latin typeface="Arial"/>
                <a:cs typeface="Arial"/>
              </a:rPr>
              <a:t>2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v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55" i="1">
                <a:latin typeface="Arial"/>
                <a:cs typeface="Arial"/>
              </a:rPr>
              <a:t>s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种</a:t>
            </a:r>
            <a:r>
              <a:rPr dirty="0" smtClean="0" sz="1100" spc="-15">
                <a:latin typeface="Adobe 黑体 Std R"/>
                <a:cs typeface="Adobe 黑体 Std R"/>
              </a:rPr>
              <a:t>做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效</a:t>
            </a:r>
            <a:r>
              <a:rPr dirty="0" smtClean="0" sz="1100" spc="-15">
                <a:latin typeface="Adobe 黑体 Std R"/>
                <a:cs typeface="Adobe 黑体 Std R"/>
              </a:rPr>
              <a:t>率</a:t>
            </a:r>
            <a:r>
              <a:rPr dirty="0" smtClean="0" sz="1100" spc="-15">
                <a:latin typeface="Adobe 黑体 Std R"/>
                <a:cs typeface="Adobe 黑体 Std R"/>
              </a:rPr>
              <a:t>高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代</a:t>
            </a:r>
            <a:r>
              <a:rPr dirty="0" smtClean="0" sz="1100" spc="-15">
                <a:latin typeface="Adobe 黑体 Std R"/>
                <a:cs typeface="Adobe 黑体 Std R"/>
              </a:rPr>
              <a:t>码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单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357833"/>
            <a:ext cx="224218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感</a:t>
            </a:r>
            <a:r>
              <a:rPr dirty="0" smtClean="0" sz="1100" spc="-15">
                <a:latin typeface="Adobe 黑体 Std R"/>
                <a:cs typeface="Adobe 黑体 Std R"/>
              </a:rPr>
              <a:t>谢</a:t>
            </a:r>
            <a:r>
              <a:rPr dirty="0" smtClean="0" sz="1100" spc="-15">
                <a:latin typeface="Adobe 黑体 Std R"/>
                <a:cs typeface="Adobe 黑体 Std R"/>
              </a:rPr>
              <a:t>长</a:t>
            </a:r>
            <a:r>
              <a:rPr dirty="0" smtClean="0" sz="1100" spc="-15">
                <a:latin typeface="Adobe 黑体 Std R"/>
                <a:cs typeface="Adobe 黑体 Std R"/>
              </a:rPr>
              <a:t>郡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罗</a:t>
            </a:r>
            <a:r>
              <a:rPr dirty="0" smtClean="0" sz="1100" spc="-15">
                <a:latin typeface="Adobe 黑体 Std R"/>
                <a:cs typeface="Adobe 黑体 Std R"/>
              </a:rPr>
              <a:t>雨</a:t>
            </a:r>
            <a:r>
              <a:rPr dirty="0" smtClean="0" sz="1100" spc="-15">
                <a:latin typeface="Adobe 黑体 Std R"/>
                <a:cs typeface="Adobe 黑体 Std R"/>
              </a:rPr>
              <a:t>屏</a:t>
            </a:r>
            <a:r>
              <a:rPr dirty="0" smtClean="0" sz="1100" spc="-15">
                <a:latin typeface="Adobe 黑体 Std R"/>
                <a:cs typeface="Adobe 黑体 Std R"/>
              </a:rPr>
              <a:t>同</a:t>
            </a:r>
            <a:r>
              <a:rPr dirty="0" smtClean="0" sz="1100" spc="-15">
                <a:latin typeface="Adobe 黑体 Std R"/>
                <a:cs typeface="Adobe 黑体 Std R"/>
              </a:rPr>
              <a:t>学对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帮</a:t>
            </a:r>
            <a:r>
              <a:rPr dirty="0" smtClean="0" sz="1100" spc="-15">
                <a:latin typeface="Adobe 黑体 Std R"/>
                <a:cs typeface="Adobe 黑体 Std R"/>
              </a:rPr>
              <a:t>助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357833"/>
            <a:ext cx="2242185" cy="3797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感</a:t>
            </a:r>
            <a:r>
              <a:rPr dirty="0" smtClean="0" sz="1100" spc="-15">
                <a:latin typeface="Adobe 黑体 Std R"/>
                <a:cs typeface="Adobe 黑体 Std R"/>
              </a:rPr>
              <a:t>谢</a:t>
            </a:r>
            <a:r>
              <a:rPr dirty="0" smtClean="0" sz="1100" spc="-15">
                <a:latin typeface="Adobe 黑体 Std R"/>
                <a:cs typeface="Adobe 黑体 Std R"/>
              </a:rPr>
              <a:t>长</a:t>
            </a:r>
            <a:r>
              <a:rPr dirty="0" smtClean="0" sz="1100" spc="-15">
                <a:latin typeface="Adobe 黑体 Std R"/>
                <a:cs typeface="Adobe 黑体 Std R"/>
              </a:rPr>
              <a:t>郡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罗</a:t>
            </a:r>
            <a:r>
              <a:rPr dirty="0" smtClean="0" sz="1100" spc="-15">
                <a:latin typeface="Adobe 黑体 Std R"/>
                <a:cs typeface="Adobe 黑体 Std R"/>
              </a:rPr>
              <a:t>雨</a:t>
            </a:r>
            <a:r>
              <a:rPr dirty="0" smtClean="0" sz="1100" spc="-15">
                <a:latin typeface="Adobe 黑体 Std R"/>
                <a:cs typeface="Adobe 黑体 Std R"/>
              </a:rPr>
              <a:t>屏</a:t>
            </a:r>
            <a:r>
              <a:rPr dirty="0" smtClean="0" sz="1100" spc="-15">
                <a:latin typeface="Adobe 黑体 Std R"/>
                <a:cs typeface="Adobe 黑体 Std R"/>
              </a:rPr>
              <a:t>同</a:t>
            </a:r>
            <a:r>
              <a:rPr dirty="0" smtClean="0" sz="1100" spc="-15">
                <a:latin typeface="Adobe 黑体 Std R"/>
                <a:cs typeface="Adobe 黑体 Std R"/>
              </a:rPr>
              <a:t>学对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帮</a:t>
            </a:r>
            <a:r>
              <a:rPr dirty="0" smtClean="0" sz="1100" spc="-15">
                <a:latin typeface="Adobe 黑体 Std R"/>
                <a:cs typeface="Adobe 黑体 Std R"/>
              </a:rPr>
              <a:t>助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谢谢</a:t>
            </a:r>
            <a:r>
              <a:rPr dirty="0" smtClean="0" sz="1100" spc="-15">
                <a:latin typeface="Adobe 黑体 Std R"/>
                <a:cs typeface="Adobe 黑体 Std R"/>
              </a:rPr>
              <a:t>大</a:t>
            </a:r>
            <a:r>
              <a:rPr dirty="0" smtClean="0" sz="1100" spc="-15">
                <a:latin typeface="Adobe 黑体 Std R"/>
                <a:cs typeface="Adobe 黑体 Std R"/>
              </a:rPr>
              <a:t>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倾</a:t>
            </a:r>
            <a:r>
              <a:rPr dirty="0" smtClean="0" sz="1100" spc="-15">
                <a:latin typeface="Adobe 黑体 Std R"/>
                <a:cs typeface="Adobe 黑体 Std R"/>
              </a:rPr>
              <a:t>听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15420"/>
            <a:ext cx="2242185" cy="6318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25299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感</a:t>
            </a:r>
            <a:r>
              <a:rPr dirty="0" smtClean="0" sz="1100" spc="-15">
                <a:latin typeface="Adobe 黑体 Std R"/>
                <a:cs typeface="Adobe 黑体 Std R"/>
              </a:rPr>
              <a:t>谢</a:t>
            </a:r>
            <a:r>
              <a:rPr dirty="0" smtClean="0" sz="1100" spc="-15">
                <a:latin typeface="Adobe 黑体 Std R"/>
                <a:cs typeface="Adobe 黑体 Std R"/>
              </a:rPr>
              <a:t>长</a:t>
            </a:r>
            <a:r>
              <a:rPr dirty="0" smtClean="0" sz="1100" spc="-15">
                <a:latin typeface="Adobe 黑体 Std R"/>
                <a:cs typeface="Adobe 黑体 Std R"/>
              </a:rPr>
              <a:t>郡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罗</a:t>
            </a:r>
            <a:r>
              <a:rPr dirty="0" smtClean="0" sz="1100" spc="-15">
                <a:latin typeface="Adobe 黑体 Std R"/>
                <a:cs typeface="Adobe 黑体 Std R"/>
              </a:rPr>
              <a:t>雨</a:t>
            </a:r>
            <a:r>
              <a:rPr dirty="0" smtClean="0" sz="1100" spc="-15">
                <a:latin typeface="Adobe 黑体 Std R"/>
                <a:cs typeface="Adobe 黑体 Std R"/>
              </a:rPr>
              <a:t>屏</a:t>
            </a:r>
            <a:r>
              <a:rPr dirty="0" smtClean="0" sz="1100" spc="-15">
                <a:latin typeface="Adobe 黑体 Std R"/>
                <a:cs typeface="Adobe 黑体 Std R"/>
              </a:rPr>
              <a:t>同</a:t>
            </a:r>
            <a:r>
              <a:rPr dirty="0" smtClean="0" sz="1100" spc="-15">
                <a:latin typeface="Adobe 黑体 Std R"/>
                <a:cs typeface="Adobe 黑体 Std R"/>
              </a:rPr>
              <a:t>学对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帮</a:t>
            </a:r>
            <a:r>
              <a:rPr dirty="0" smtClean="0" sz="1100" spc="-15">
                <a:latin typeface="Adobe 黑体 Std R"/>
                <a:cs typeface="Adobe 黑体 Std R"/>
              </a:rPr>
              <a:t>助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谢谢</a:t>
            </a:r>
            <a:r>
              <a:rPr dirty="0" smtClean="0" sz="1100" spc="-15">
                <a:latin typeface="Adobe 黑体 Std R"/>
                <a:cs typeface="Adobe 黑体 Std R"/>
              </a:rPr>
              <a:t>大</a:t>
            </a:r>
            <a:r>
              <a:rPr dirty="0" smtClean="0" sz="1100" spc="-15">
                <a:latin typeface="Adobe 黑体 Std R"/>
                <a:cs typeface="Adobe 黑体 Std R"/>
              </a:rPr>
              <a:t>家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倾</a:t>
            </a:r>
            <a:r>
              <a:rPr dirty="0" smtClean="0" sz="1100" spc="-15">
                <a:latin typeface="Adobe 黑体 Std R"/>
                <a:cs typeface="Adobe 黑体 Std R"/>
              </a:rPr>
              <a:t>听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欢</a:t>
            </a:r>
            <a:r>
              <a:rPr dirty="0" smtClean="0" sz="1100" spc="-15">
                <a:latin typeface="Adobe 黑体 Std R"/>
                <a:cs typeface="Adobe 黑体 Std R"/>
              </a:rPr>
              <a:t>迎</a:t>
            </a:r>
            <a:r>
              <a:rPr dirty="0" smtClean="0" sz="1100" spc="-15">
                <a:latin typeface="Adobe 黑体 Std R"/>
                <a:cs typeface="Adobe 黑体 Std R"/>
              </a:rPr>
              <a:t>交</a:t>
            </a:r>
            <a:r>
              <a:rPr dirty="0" smtClean="0" sz="1100" spc="-15">
                <a:latin typeface="Adobe 黑体 Std R"/>
                <a:cs typeface="Adobe 黑体 Std R"/>
              </a:rPr>
              <a:t>流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指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错</a:t>
            </a:r>
            <a:r>
              <a:rPr dirty="0" smtClean="0" sz="1100" spc="-15">
                <a:latin typeface="Adobe 黑体 Std R"/>
                <a:cs typeface="Adobe 黑体 Std R"/>
              </a:rPr>
              <a:t>误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745325"/>
            <a:ext cx="3246755" cy="85534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一下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单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导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60488"/>
            <a:ext cx="1410970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首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看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8599" y="1117206"/>
            <a:ext cx="808355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382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745325"/>
            <a:ext cx="3246755" cy="10648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一下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单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导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7294" y="745325"/>
            <a:ext cx="3246755" cy="12750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algn="just" marL="289560" marR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algn="just" marL="289560" marR="1432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一下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单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导</a:t>
            </a:r>
            <a:endParaRPr sz="1100">
              <a:latin typeface="Adobe 黑体 Std R"/>
              <a:cs typeface="Adobe 黑体 Std R"/>
            </a:endParaRPr>
          </a:p>
          <a:p>
            <a:pPr algn="just" marL="289560" marR="1915160">
              <a:lnSpc>
                <a:spcPct val="125299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假</a:t>
            </a:r>
            <a:r>
              <a:rPr dirty="0" smtClean="0" sz="1100" spc="-15">
                <a:latin typeface="Adobe 黑体 Std R"/>
                <a:cs typeface="Adobe 黑体 Std R"/>
              </a:rPr>
              <a:t>设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当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162" y="2119071"/>
            <a:ext cx="144272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0621" y="2160422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7913" y="2196947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00162" y="554520"/>
            <a:ext cx="144272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0621" y="595871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7913" y="632396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554520"/>
            <a:ext cx="2218690" cy="754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621" y="595871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913" y="632396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34" y="1379461"/>
            <a:ext cx="17862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429385" algn="l"/>
              </a:tabLst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  </a:t>
            </a:r>
            <a:r>
              <a:rPr dirty="0" smtClean="0" sz="800" spc="65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491" y="1514551"/>
            <a:ext cx="186626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873" y="172130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8244" y="1721307"/>
            <a:ext cx="422909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2279" y="1420825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583" y="1457350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554520"/>
            <a:ext cx="2218690" cy="754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621" y="595871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913" y="632396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34" y="1379461"/>
            <a:ext cx="17862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429385" algn="l"/>
              </a:tabLst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  </a:t>
            </a:r>
            <a:r>
              <a:rPr dirty="0" smtClean="0" sz="800" spc="65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491" y="1514551"/>
            <a:ext cx="186626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873" y="172130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8244" y="1721307"/>
            <a:ext cx="422909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2279" y="1420825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583" y="1457350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978964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0443" y="2116569"/>
            <a:ext cx="69342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ts val="1000"/>
              </a:lnSpc>
            </a:pPr>
            <a:r>
              <a:rPr dirty="0" smtClean="0" baseline="-22727" sz="1650" spc="-44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95">
                <a:latin typeface="Arial"/>
                <a:cs typeface="Arial"/>
              </a:rPr>
              <a:t> </a:t>
            </a:r>
            <a:r>
              <a:rPr dirty="0" smtClean="0" baseline="-22727" sz="1650" spc="292">
                <a:latin typeface="Arial"/>
                <a:cs typeface="Arial"/>
              </a:rPr>
              <a:t>=</a:t>
            </a:r>
            <a:r>
              <a:rPr dirty="0" smtClean="0" baseline="-22727" sz="1650" spc="-7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endParaRPr baseline="30303" sz="1650">
              <a:latin typeface="Adobe 黑体 Std R"/>
              <a:cs typeface="Adobe 黑体 Std R"/>
            </a:endParaRPr>
          </a:p>
          <a:p>
            <a:pPr>
              <a:lnSpc>
                <a:spcPts val="750"/>
              </a:lnSpc>
              <a:spcBef>
                <a:spcPts val="8"/>
              </a:spcBef>
            </a:pPr>
            <a:endParaRPr sz="750"/>
          </a:p>
          <a:p>
            <a:pPr algn="r" marR="26034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1196" y="2157933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8500" y="2251659"/>
            <a:ext cx="326390" cy="199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554520"/>
            <a:ext cx="2218690" cy="754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621" y="595871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7913" y="632396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1234" y="1379461"/>
            <a:ext cx="17862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429385" algn="l"/>
              </a:tabLst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  </a:t>
            </a:r>
            <a:r>
              <a:rPr dirty="0" smtClean="0" sz="800" spc="65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491" y="1514551"/>
            <a:ext cx="186626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20">
                <a:latin typeface="Arial"/>
                <a:cs typeface="Arial"/>
              </a:rPr>
              <a:t> </a:t>
            </a:r>
            <a:r>
              <a:rPr dirty="0" smtClean="0" baseline="31250" sz="1200" spc="-142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873" y="172130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8244" y="1721307"/>
            <a:ext cx="422909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2279" y="1420825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583" y="1457350"/>
            <a:ext cx="10096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978964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0443" y="2116569"/>
            <a:ext cx="69342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95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ts val="1000"/>
              </a:lnSpc>
            </a:pPr>
            <a:r>
              <a:rPr dirty="0" smtClean="0" baseline="-22727" sz="1650" spc="-44" i="1">
                <a:latin typeface="Arial"/>
                <a:cs typeface="Arial"/>
              </a:rPr>
              <a:t>n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95">
                <a:latin typeface="Arial"/>
                <a:cs typeface="Arial"/>
              </a:rPr>
              <a:t> </a:t>
            </a:r>
            <a:r>
              <a:rPr dirty="0" smtClean="0" baseline="-22727" sz="1650" spc="292">
                <a:latin typeface="Arial"/>
                <a:cs typeface="Arial"/>
              </a:rPr>
              <a:t>=</a:t>
            </a:r>
            <a:r>
              <a:rPr dirty="0" smtClean="0" baseline="-22727" sz="1650" spc="-7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endParaRPr baseline="30303" sz="1650">
              <a:latin typeface="Adobe 黑体 Std R"/>
              <a:cs typeface="Adobe 黑体 Std R"/>
            </a:endParaRPr>
          </a:p>
          <a:p>
            <a:pPr>
              <a:lnSpc>
                <a:spcPts val="750"/>
              </a:lnSpc>
              <a:spcBef>
                <a:spcPts val="8"/>
              </a:spcBef>
            </a:pPr>
            <a:endParaRPr sz="750"/>
          </a:p>
          <a:p>
            <a:pPr algn="r" marR="26034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1196" y="2157933"/>
            <a:ext cx="55308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3335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8500" y="2251659"/>
            <a:ext cx="326390" cy="199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2634361"/>
            <a:ext cx="16446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8580" y="2913786"/>
            <a:ext cx="1755775" cy="346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0">
                <a:latin typeface="Lucida Sans Unicode"/>
                <a:cs typeface="Lucida Sans Unicode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67520" y="2740609"/>
            <a:ext cx="77851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4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60" i="1">
                <a:latin typeface="Arial"/>
                <a:cs typeface="Arial"/>
              </a:rPr>
              <a:t> </a:t>
            </a:r>
            <a:r>
              <a:rPr dirty="0" smtClean="0" baseline="-32828" sz="1650" spc="292">
                <a:latin typeface="Arial"/>
                <a:cs typeface="Arial"/>
              </a:rPr>
              <a:t>+</a:t>
            </a:r>
            <a:r>
              <a:rPr dirty="0" smtClean="0" baseline="-32828" sz="1650" spc="-97">
                <a:latin typeface="Arial"/>
                <a:cs typeface="Arial"/>
              </a:rPr>
              <a:t> </a:t>
            </a:r>
            <a:r>
              <a:rPr dirty="0" smtClean="0" baseline="-32828" sz="1650" spc="-104">
                <a:latin typeface="Arial"/>
                <a:cs typeface="Arial"/>
              </a:rPr>
              <a:t>1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1883" y="3008820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0351" y="2913786"/>
            <a:ext cx="326390" cy="199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8580" y="1366354"/>
            <a:ext cx="1755775" cy="346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0">
                <a:latin typeface="Lucida Sans Unicode"/>
                <a:cs typeface="Lucida Sans Unicode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26034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520" y="1193165"/>
            <a:ext cx="77851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4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60" i="1">
                <a:latin typeface="Arial"/>
                <a:cs typeface="Arial"/>
              </a:rPr>
              <a:t> </a:t>
            </a:r>
            <a:r>
              <a:rPr dirty="0" smtClean="0" baseline="-32828" sz="1650" spc="292">
                <a:latin typeface="Arial"/>
                <a:cs typeface="Arial"/>
              </a:rPr>
              <a:t>+</a:t>
            </a:r>
            <a:r>
              <a:rPr dirty="0" smtClean="0" baseline="-32828" sz="1650" spc="-97">
                <a:latin typeface="Arial"/>
                <a:cs typeface="Arial"/>
              </a:rPr>
              <a:t> </a:t>
            </a:r>
            <a:r>
              <a:rPr dirty="0" smtClean="0" baseline="-32828" sz="1650" spc="-104">
                <a:latin typeface="Arial"/>
                <a:cs typeface="Arial"/>
              </a:rPr>
              <a:t>1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1883" y="1461389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351" y="1366354"/>
            <a:ext cx="326390" cy="199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8580" y="1366354"/>
            <a:ext cx="175577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0">
                <a:latin typeface="Lucida Sans Unicode"/>
                <a:cs typeface="Lucida Sans Unicode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520" y="1193165"/>
            <a:ext cx="77851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4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60" i="1">
                <a:latin typeface="Arial"/>
                <a:cs typeface="Arial"/>
              </a:rPr>
              <a:t> </a:t>
            </a:r>
            <a:r>
              <a:rPr dirty="0" smtClean="0" baseline="-32828" sz="1650" spc="292">
                <a:latin typeface="Arial"/>
                <a:cs typeface="Arial"/>
              </a:rPr>
              <a:t>+</a:t>
            </a:r>
            <a:r>
              <a:rPr dirty="0" smtClean="0" baseline="-32828" sz="1650" spc="-97">
                <a:latin typeface="Arial"/>
                <a:cs typeface="Arial"/>
              </a:rPr>
              <a:t> </a:t>
            </a:r>
            <a:r>
              <a:rPr dirty="0" smtClean="0" baseline="-32828" sz="1650" spc="-104">
                <a:latin typeface="Arial"/>
                <a:cs typeface="Arial"/>
              </a:rPr>
              <a:t>1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2201" y="1573110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1883" y="1461389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351" y="1366354"/>
            <a:ext cx="326390" cy="199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759051"/>
            <a:ext cx="3535679" cy="3721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右</a:t>
            </a:r>
            <a:r>
              <a:rPr dirty="0" smtClean="0" sz="1100" spc="-15">
                <a:latin typeface="Adobe 黑体 Std R"/>
                <a:cs typeface="Adobe 黑体 Std R"/>
              </a:rPr>
              <a:t>边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过这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860488"/>
            <a:ext cx="2359660" cy="11658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首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看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 algn="r" marR="66865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56400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algn="r" marR="60896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28956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8580" y="1366354"/>
            <a:ext cx="175577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35">
                <a:latin typeface="Lucida Sans Unicode"/>
                <a:cs typeface="Lucida Sans Unicode"/>
              </a:rPr>
              <a:t>∗</a:t>
            </a:r>
            <a:r>
              <a:rPr dirty="0" smtClean="0" sz="1100" spc="-110">
                <a:latin typeface="Lucida Sans Unicode"/>
                <a:cs typeface="Lucida Sans Unicode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120">
                <a:latin typeface="Arial"/>
                <a:cs typeface="Arial"/>
              </a:rPr>
              <a:t>+1</a:t>
            </a:r>
            <a:r>
              <a:rPr dirty="0" smtClean="0" baseline="31250" sz="1200" spc="104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0">
                <a:latin typeface="Lucida Sans Unicode"/>
                <a:cs typeface="Lucida Sans Unicode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520" y="1193165"/>
            <a:ext cx="77851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4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60" i="1">
                <a:latin typeface="Arial"/>
                <a:cs typeface="Arial"/>
              </a:rPr>
              <a:t> </a:t>
            </a:r>
            <a:r>
              <a:rPr dirty="0" smtClean="0" baseline="-32828" sz="1650" spc="292">
                <a:latin typeface="Arial"/>
                <a:cs typeface="Arial"/>
              </a:rPr>
              <a:t>+</a:t>
            </a:r>
            <a:r>
              <a:rPr dirty="0" smtClean="0" baseline="-32828" sz="1650" spc="-97">
                <a:latin typeface="Arial"/>
                <a:cs typeface="Arial"/>
              </a:rPr>
              <a:t> </a:t>
            </a:r>
            <a:r>
              <a:rPr dirty="0" smtClean="0" baseline="-32828" sz="1650" spc="-104">
                <a:latin typeface="Arial"/>
                <a:cs typeface="Arial"/>
              </a:rPr>
              <a:t>1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2201" y="1573110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1883" y="1461389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0351" y="1366354"/>
            <a:ext cx="326390" cy="199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-142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759051"/>
            <a:ext cx="3535679" cy="56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右</a:t>
            </a:r>
            <a:r>
              <a:rPr dirty="0" smtClean="0" sz="1100" spc="-15">
                <a:latin typeface="Adobe 黑体 Std R"/>
                <a:cs typeface="Adobe 黑体 Std R"/>
              </a:rPr>
              <a:t>边</a:t>
            </a:r>
            <a:r>
              <a:rPr dirty="0" smtClean="0" sz="1100" spc="-15">
                <a:latin typeface="Adobe 黑体 Std R"/>
                <a:cs typeface="Adobe 黑体 Std R"/>
              </a:rPr>
              <a:t>显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过这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推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37">
                <a:latin typeface="Arial"/>
                <a:cs typeface="Arial"/>
              </a:rPr>
              <a:t>3</a:t>
            </a:r>
            <a:r>
              <a:rPr dirty="0" smtClean="0" baseline="27777" sz="1200" spc="104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504126"/>
            <a:ext cx="2691765" cy="216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752119"/>
            <a:ext cx="1134110" cy="1568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23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5320" y="1027008"/>
            <a:ext cx="40068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2599"/>
              </a:lnSpc>
              <a:tabLst>
                <a:tab pos="387350" algn="l"/>
              </a:tabLst>
            </a:pP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15" i="1" u="sng">
                <a:latin typeface="Arial"/>
                <a:cs typeface="Arial"/>
              </a:rPr>
              <a:t> </a:t>
            </a:r>
            <a:r>
              <a:rPr dirty="0" smtClean="0" sz="1100" spc="-50" i="1" u="sng">
                <a:latin typeface="Arial"/>
                <a:cs typeface="Arial"/>
              </a:rPr>
              <a:t>x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r>
              <a:rPr dirty="0" smtClean="0" sz="1100" spc="23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703" y="1010234"/>
            <a:ext cx="372110" cy="4749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21"/>
              </a:spcBef>
            </a:pPr>
            <a:endParaRPr sz="1300"/>
          </a:p>
          <a:p>
            <a:pPr marL="16129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6223" y="968667"/>
            <a:ext cx="365760" cy="278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-15" i="1" u="sng">
                <a:latin typeface="Arial"/>
                <a:cs typeface="Arial"/>
              </a:rPr>
              <a:t>B</a:t>
            </a:r>
            <a:r>
              <a:rPr dirty="0" smtClean="0" baseline="-55555" sz="1200" spc="-15" i="1" u="sng">
                <a:latin typeface="Arial"/>
                <a:cs typeface="Arial"/>
              </a:rPr>
              <a:t>n</a:t>
            </a:r>
            <a:endParaRPr baseline="-55555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7144" y="1236891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9430" y="1084656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504126"/>
            <a:ext cx="2691765" cy="4171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320" y="1027008"/>
            <a:ext cx="40068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2599"/>
              </a:lnSpc>
              <a:tabLst>
                <a:tab pos="387350" algn="l"/>
              </a:tabLst>
            </a:pP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15" i="1" u="sng">
                <a:latin typeface="Arial"/>
                <a:cs typeface="Arial"/>
              </a:rPr>
              <a:t> </a:t>
            </a:r>
            <a:r>
              <a:rPr dirty="0" smtClean="0" sz="1100" spc="-50" i="1" u="sng">
                <a:latin typeface="Arial"/>
                <a:cs typeface="Arial"/>
              </a:rPr>
              <a:t>x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r>
              <a:rPr dirty="0" smtClean="0" sz="1100" spc="23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703" y="1010234"/>
            <a:ext cx="372110" cy="4749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21"/>
              </a:spcBef>
            </a:pPr>
            <a:endParaRPr sz="1300"/>
          </a:p>
          <a:p>
            <a:pPr marL="16129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223" y="968667"/>
            <a:ext cx="365760" cy="278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-15" i="1" u="sng">
                <a:latin typeface="Arial"/>
                <a:cs typeface="Arial"/>
              </a:rPr>
              <a:t>B</a:t>
            </a:r>
            <a:r>
              <a:rPr dirty="0" smtClean="0" baseline="-55555" sz="1200" spc="-15" i="1" u="sng">
                <a:latin typeface="Arial"/>
                <a:cs typeface="Arial"/>
              </a:rPr>
              <a:t>n</a:t>
            </a:r>
            <a:endParaRPr baseline="-55555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7144" y="1236891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9430" y="1084656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90408"/>
            <a:ext cx="1134110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468" y="1846376"/>
            <a:ext cx="13335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3281" y="2086533"/>
            <a:ext cx="309702" cy="0"/>
          </a:xfrm>
          <a:custGeom>
            <a:avLst/>
            <a:gdLst/>
            <a:ahLst/>
            <a:cxnLst/>
            <a:rect l="l" t="t" r="r" b="b"/>
            <a:pathLst>
              <a:path w="309702" h="0">
                <a:moveTo>
                  <a:pt x="0" y="0"/>
                </a:moveTo>
                <a:lnTo>
                  <a:pt x="30970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62177" y="1887740"/>
            <a:ext cx="1141730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064895" algn="l"/>
              </a:tabLst>
            </a:pP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90">
                <a:latin typeface="Arial"/>
                <a:cs typeface="Arial"/>
              </a:rPr>
              <a:t> </a:t>
            </a:r>
            <a:r>
              <a:rPr dirty="0" smtClean="0" baseline="-37878" sz="1650" spc="-75" i="1">
                <a:latin typeface="Arial"/>
                <a:cs typeface="Arial"/>
              </a:rPr>
              <a:t>x</a:t>
            </a:r>
            <a:r>
              <a:rPr dirty="0" smtClean="0" baseline="-37878" sz="1650" spc="-315" i="1">
                <a:latin typeface="Arial"/>
                <a:cs typeface="Arial"/>
              </a:rPr>
              <a:t> 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r>
              <a:rPr dirty="0" smtClean="0" baseline="-20833" sz="1200" spc="-15" i="1">
                <a:latin typeface="Arial"/>
                <a:cs typeface="Arial"/>
              </a:rPr>
              <a:t> </a:t>
            </a:r>
            <a:r>
              <a:rPr dirty="0" smtClean="0" baseline="-20833" sz="1200" spc="-120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292">
                <a:latin typeface="Arial"/>
                <a:cs typeface="Arial"/>
              </a:rPr>
              <a:t>	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920" y="2185276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6276" y="2076500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8202" y="2086533"/>
            <a:ext cx="374713" cy="0"/>
          </a:xfrm>
          <a:custGeom>
            <a:avLst/>
            <a:gdLst/>
            <a:ahLst/>
            <a:cxnLst/>
            <a:rect l="l" t="t" r="r" b="b"/>
            <a:pathLst>
              <a:path w="374713" h="0">
                <a:moveTo>
                  <a:pt x="0" y="0"/>
                </a:moveTo>
                <a:lnTo>
                  <a:pt x="37471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65502" y="2076500"/>
            <a:ext cx="4006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1698" y="2185276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0060" y="2086533"/>
            <a:ext cx="155905" cy="0"/>
          </a:xfrm>
          <a:custGeom>
            <a:avLst/>
            <a:gdLst/>
            <a:ahLst/>
            <a:cxnLst/>
            <a:rect l="l" t="t" r="r" b="b"/>
            <a:pathLst>
              <a:path w="155905" h="0">
                <a:moveTo>
                  <a:pt x="0" y="0"/>
                </a:moveTo>
                <a:lnTo>
                  <a:pt x="1559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26156" y="2076500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9076" y="2185276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77437" y="2086533"/>
            <a:ext cx="123583" cy="0"/>
          </a:xfrm>
          <a:custGeom>
            <a:avLst/>
            <a:gdLst/>
            <a:ahLst/>
            <a:cxnLst/>
            <a:rect l="l" t="t" r="r" b="b"/>
            <a:pathLst>
              <a:path w="123583" h="0">
                <a:moveTo>
                  <a:pt x="0" y="0"/>
                </a:moveTo>
                <a:lnTo>
                  <a:pt x="1235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55405" y="1981466"/>
            <a:ext cx="166751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31250" sz="1200" spc="44" i="1">
                <a:latin typeface="Arial"/>
                <a:cs typeface="Arial"/>
              </a:rPr>
              <a:t>tx</a:t>
            </a:r>
            <a:r>
              <a:rPr dirty="0" smtClean="0" baseline="31250" sz="1200" spc="44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82">
                <a:latin typeface="Adobe 黑体 Std R"/>
                <a:cs typeface="Adobe 黑体 Std R"/>
              </a:rPr>
              <a:t> </a:t>
            </a:r>
            <a:r>
              <a:rPr dirty="0" smtClean="0" baseline="37878" sz="1650" spc="-15" i="1">
                <a:latin typeface="Arial"/>
                <a:cs typeface="Arial"/>
              </a:rPr>
              <a:t>B</a:t>
            </a:r>
            <a:r>
              <a:rPr dirty="0" smtClean="0" baseline="38194" sz="1200" spc="-15" i="1">
                <a:latin typeface="Arial"/>
                <a:cs typeface="Arial"/>
              </a:rPr>
              <a:t>n</a:t>
            </a:r>
            <a:r>
              <a:rPr dirty="0" smtClean="0" baseline="38194" sz="1200" spc="-60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)(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82">
                <a:latin typeface="Adobe 黑体 Std R"/>
                <a:cs typeface="Adobe 黑体 Std R"/>
              </a:rPr>
              <a:t> </a:t>
            </a:r>
            <a:r>
              <a:rPr dirty="0" smtClean="0" baseline="37878" sz="1650" spc="127" i="1">
                <a:latin typeface="Arial"/>
                <a:cs typeface="Arial"/>
              </a:rPr>
              <a:t>t</a:t>
            </a:r>
            <a:r>
              <a:rPr dirty="0" smtClean="0" baseline="37878" sz="1650" spc="127" i="1">
                <a:latin typeface="Arial"/>
                <a:cs typeface="Arial"/>
              </a:rPr>
              <a:t> </a:t>
            </a:r>
            <a:r>
              <a:rPr dirty="0" smtClean="0" baseline="37878" sz="1650" spc="127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47" y="1846376"/>
            <a:ext cx="79057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669925" algn="l"/>
              </a:tabLst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	</a:t>
            </a: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4770" y="1875561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7379" y="2076500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504126"/>
            <a:ext cx="2691765" cy="4171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3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320" y="1027008"/>
            <a:ext cx="400685" cy="4394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2599"/>
              </a:lnSpc>
              <a:tabLst>
                <a:tab pos="387350" algn="l"/>
              </a:tabLst>
            </a:pP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15" i="1" u="sng">
                <a:latin typeface="Arial"/>
                <a:cs typeface="Arial"/>
              </a:rPr>
              <a:t> </a:t>
            </a:r>
            <a:r>
              <a:rPr dirty="0" smtClean="0" sz="1100" spc="-50" i="1" u="sng">
                <a:latin typeface="Arial"/>
                <a:cs typeface="Arial"/>
              </a:rPr>
              <a:t>x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r>
              <a:rPr dirty="0" smtClean="0" sz="1100" spc="235" i="1">
                <a:latin typeface="Arial"/>
                <a:cs typeface="Arial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703" y="1010234"/>
            <a:ext cx="372110" cy="4749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21"/>
              </a:spcBef>
            </a:pPr>
            <a:endParaRPr sz="1300"/>
          </a:p>
          <a:p>
            <a:pPr marL="16129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6223" y="968667"/>
            <a:ext cx="365760" cy="278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-15" i="1" u="sng">
                <a:latin typeface="Arial"/>
                <a:cs typeface="Arial"/>
              </a:rPr>
              <a:t>B</a:t>
            </a:r>
            <a:r>
              <a:rPr dirty="0" smtClean="0" baseline="-55555" sz="1200" spc="-15" i="1" u="sng">
                <a:latin typeface="Arial"/>
                <a:cs typeface="Arial"/>
              </a:rPr>
              <a:t>n</a:t>
            </a:r>
            <a:endParaRPr baseline="-55555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7144" y="1236891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9430" y="1084656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90408"/>
            <a:ext cx="1134110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468" y="1846376"/>
            <a:ext cx="13335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3281" y="2086533"/>
            <a:ext cx="309702" cy="0"/>
          </a:xfrm>
          <a:custGeom>
            <a:avLst/>
            <a:gdLst/>
            <a:ahLst/>
            <a:cxnLst/>
            <a:rect l="l" t="t" r="r" b="b"/>
            <a:pathLst>
              <a:path w="309702" h="0">
                <a:moveTo>
                  <a:pt x="0" y="0"/>
                </a:moveTo>
                <a:lnTo>
                  <a:pt x="30970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62177" y="1887740"/>
            <a:ext cx="1141730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064895" algn="l"/>
              </a:tabLst>
            </a:pP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90">
                <a:latin typeface="Arial"/>
                <a:cs typeface="Arial"/>
              </a:rPr>
              <a:t> </a:t>
            </a:r>
            <a:r>
              <a:rPr dirty="0" smtClean="0" baseline="-37878" sz="1650" spc="-75" i="1">
                <a:latin typeface="Arial"/>
                <a:cs typeface="Arial"/>
              </a:rPr>
              <a:t>x</a:t>
            </a:r>
            <a:r>
              <a:rPr dirty="0" smtClean="0" baseline="-37878" sz="1650" spc="-315" i="1">
                <a:latin typeface="Arial"/>
                <a:cs typeface="Arial"/>
              </a:rPr>
              <a:t> 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r>
              <a:rPr dirty="0" smtClean="0" baseline="-20833" sz="1200" spc="-15" i="1">
                <a:latin typeface="Arial"/>
                <a:cs typeface="Arial"/>
              </a:rPr>
              <a:t> </a:t>
            </a:r>
            <a:r>
              <a:rPr dirty="0" smtClean="0" baseline="-20833" sz="1200" spc="-120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292">
                <a:latin typeface="Arial"/>
                <a:cs typeface="Arial"/>
              </a:rPr>
              <a:t>	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920" y="2185276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6276" y="2076500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8202" y="2086533"/>
            <a:ext cx="374713" cy="0"/>
          </a:xfrm>
          <a:custGeom>
            <a:avLst/>
            <a:gdLst/>
            <a:ahLst/>
            <a:cxnLst/>
            <a:rect l="l" t="t" r="r" b="b"/>
            <a:pathLst>
              <a:path w="374713" h="0">
                <a:moveTo>
                  <a:pt x="0" y="0"/>
                </a:moveTo>
                <a:lnTo>
                  <a:pt x="37471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65502" y="2076500"/>
            <a:ext cx="4006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1698" y="2185276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0060" y="2086533"/>
            <a:ext cx="155905" cy="0"/>
          </a:xfrm>
          <a:custGeom>
            <a:avLst/>
            <a:gdLst/>
            <a:ahLst/>
            <a:cxnLst/>
            <a:rect l="l" t="t" r="r" b="b"/>
            <a:pathLst>
              <a:path w="155905" h="0">
                <a:moveTo>
                  <a:pt x="0" y="0"/>
                </a:moveTo>
                <a:lnTo>
                  <a:pt x="1559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26156" y="2076500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29076" y="2185276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77437" y="2086533"/>
            <a:ext cx="123583" cy="0"/>
          </a:xfrm>
          <a:custGeom>
            <a:avLst/>
            <a:gdLst/>
            <a:ahLst/>
            <a:cxnLst/>
            <a:rect l="l" t="t" r="r" b="b"/>
            <a:pathLst>
              <a:path w="123583" h="0">
                <a:moveTo>
                  <a:pt x="0" y="0"/>
                </a:moveTo>
                <a:lnTo>
                  <a:pt x="1235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255405" y="1981466"/>
            <a:ext cx="166751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31250" sz="1200" spc="44" i="1">
                <a:latin typeface="Arial"/>
                <a:cs typeface="Arial"/>
              </a:rPr>
              <a:t>tx</a:t>
            </a:r>
            <a:r>
              <a:rPr dirty="0" smtClean="0" baseline="31250" sz="1200" spc="44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82">
                <a:latin typeface="Adobe 黑体 Std R"/>
                <a:cs typeface="Adobe 黑体 Std R"/>
              </a:rPr>
              <a:t> </a:t>
            </a:r>
            <a:r>
              <a:rPr dirty="0" smtClean="0" baseline="37878" sz="1650" spc="-15" i="1">
                <a:latin typeface="Arial"/>
                <a:cs typeface="Arial"/>
              </a:rPr>
              <a:t>B</a:t>
            </a:r>
            <a:r>
              <a:rPr dirty="0" smtClean="0" baseline="38194" sz="1200" spc="-15" i="1">
                <a:latin typeface="Arial"/>
                <a:cs typeface="Arial"/>
              </a:rPr>
              <a:t>n</a:t>
            </a:r>
            <a:r>
              <a:rPr dirty="0" smtClean="0" baseline="38194" sz="1200" spc="-60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)(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82">
                <a:latin typeface="Adobe 黑体 Std R"/>
                <a:cs typeface="Adobe 黑体 Std R"/>
              </a:rPr>
              <a:t> </a:t>
            </a:r>
            <a:r>
              <a:rPr dirty="0" smtClean="0" baseline="37878" sz="1650" spc="127" i="1">
                <a:latin typeface="Arial"/>
                <a:cs typeface="Arial"/>
              </a:rPr>
              <a:t>t</a:t>
            </a:r>
            <a:r>
              <a:rPr dirty="0" smtClean="0" baseline="37878" sz="1650" spc="127" i="1">
                <a:latin typeface="Arial"/>
                <a:cs typeface="Arial"/>
              </a:rPr>
              <a:t> </a:t>
            </a:r>
            <a:r>
              <a:rPr dirty="0" smtClean="0" baseline="37878" sz="1650" spc="127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31250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5247" y="1846376"/>
            <a:ext cx="79057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669925" algn="l"/>
              </a:tabLst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	</a:t>
            </a: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24770" y="1875561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7379" y="2076500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24395" y="2424569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15528" y="2536875"/>
            <a:ext cx="720090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8572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r" marR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75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1333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33167" y="2476601"/>
            <a:ext cx="309245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143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16428" y="2694520"/>
            <a:ext cx="375920" cy="20827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0101" sz="1650" spc="-15" i="1">
                <a:latin typeface="Arial"/>
                <a:cs typeface="Arial"/>
              </a:rPr>
              <a:t>B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-110" i="1">
                <a:latin typeface="Arial"/>
                <a:cs typeface="Arial"/>
              </a:rPr>
              <a:t> </a:t>
            </a:r>
            <a:r>
              <a:rPr dirty="0" smtClean="0" baseline="10101" sz="1650" spc="127" i="1">
                <a:latin typeface="Arial"/>
                <a:cs typeface="Arial"/>
              </a:rPr>
              <a:t>t</a:t>
            </a:r>
            <a:endParaRPr baseline="10101" sz="1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6930" y="2652852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7310" y="526122"/>
            <a:ext cx="13335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018" y="567486"/>
            <a:ext cx="211391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100580" algn="l"/>
              </a:tabLst>
            </a:pP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-190">
                <a:latin typeface="Arial"/>
                <a:cs typeface="Arial"/>
              </a:rPr>
              <a:t> </a:t>
            </a:r>
            <a:r>
              <a:rPr dirty="0" smtClean="0" baseline="-37878" sz="1650" spc="-75" i="1">
                <a:latin typeface="Arial"/>
                <a:cs typeface="Arial"/>
              </a:rPr>
              <a:t>x</a:t>
            </a:r>
            <a:r>
              <a:rPr dirty="0" smtClean="0" baseline="-37878" sz="1650" spc="-315" i="1">
                <a:latin typeface="Arial"/>
                <a:cs typeface="Arial"/>
              </a:rPr>
              <a:t> 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r>
              <a:rPr dirty="0" smtClean="0" baseline="-20833" sz="1200" spc="-15" i="1">
                <a:latin typeface="Arial"/>
                <a:cs typeface="Arial"/>
              </a:rPr>
              <a:t> </a:t>
            </a:r>
            <a:r>
              <a:rPr dirty="0" smtClean="0" baseline="-20833" sz="1200" spc="-120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62" y="865022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943" y="756247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6844" y="555307"/>
            <a:ext cx="84899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dirty="0" smtClean="0" sz="800" spc="60">
                <a:latin typeface="Arial"/>
                <a:cs typeface="Arial"/>
              </a:rPr>
              <a:t>(</a:t>
            </a:r>
            <a:r>
              <a:rPr dirty="0" smtClean="0" sz="800" spc="135" i="1">
                <a:latin typeface="Arial"/>
                <a:cs typeface="Arial"/>
              </a:rPr>
              <a:t>t</a:t>
            </a:r>
            <a:r>
              <a:rPr dirty="0" smtClean="0" sz="800" spc="70">
                <a:latin typeface="Arial"/>
                <a:cs typeface="Arial"/>
              </a:rPr>
              <a:t>+1)</a:t>
            </a:r>
            <a:r>
              <a:rPr dirty="0" smtClean="0" sz="800" spc="-15" i="1">
                <a:latin typeface="Arial"/>
                <a:cs typeface="Arial"/>
              </a:rPr>
              <a:t>x</a:t>
            </a:r>
            <a:r>
              <a:rPr dirty="0" smtClean="0" sz="800" spc="-15" i="1">
                <a:latin typeface="Arial"/>
                <a:cs typeface="Arial"/>
              </a:rPr>
              <a:t>	</a:t>
            </a:r>
            <a:r>
              <a:rPr dirty="0" smtClean="0" sz="800" spc="30" i="1">
                <a:latin typeface="Arial"/>
                <a:cs typeface="Arial"/>
              </a:rPr>
              <a:t>tx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8173" y="756247"/>
            <a:ext cx="102108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110">
                <a:latin typeface="Arial"/>
                <a:cs typeface="Arial"/>
              </a:rPr>
              <a:t> </a:t>
            </a:r>
            <a:r>
              <a:rPr dirty="0" smtClean="0" baseline="37878" sz="1650" spc="-52">
                <a:latin typeface="Lucida Sans Unicode"/>
                <a:cs typeface="Lucida Sans Unicode"/>
              </a:rPr>
              <a:t>−</a:t>
            </a:r>
            <a:r>
              <a:rPr dirty="0" smtClean="0" baseline="37878" sz="1650" spc="22">
                <a:latin typeface="Lucida Sans Unicode"/>
                <a:cs typeface="Lucida Sans Unicode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8771" y="567486"/>
            <a:ext cx="4006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</a:tabLst>
            </a:pPr>
            <a:r>
              <a:rPr dirty="0" smtClean="0" sz="1100" spc="220" i="1" u="sng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8259" y="1164196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676" y="1070470"/>
            <a:ext cx="7467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27777" sz="1200" spc="44" i="1">
                <a:latin typeface="Arial"/>
                <a:cs typeface="Arial"/>
              </a:rPr>
              <a:t>tx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7777" sz="1200" spc="-22" i="1">
                <a:latin typeface="Arial"/>
                <a:cs typeface="Arial"/>
              </a:rPr>
              <a:t>x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2376" y="1269263"/>
            <a:ext cx="721309" cy="0"/>
          </a:xfrm>
          <a:custGeom>
            <a:avLst/>
            <a:gdLst/>
            <a:ahLst/>
            <a:cxnLst/>
            <a:rect l="l" t="t" r="r" b="b"/>
            <a:pathLst>
              <a:path w="721309" h="0">
                <a:moveTo>
                  <a:pt x="0" y="0"/>
                </a:moveTo>
                <a:lnTo>
                  <a:pt x="7213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02981" y="1259243"/>
            <a:ext cx="4006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4656" y="1164196"/>
            <a:ext cx="89535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31250" sz="1200" spc="44" i="1">
                <a:latin typeface="Arial"/>
                <a:cs typeface="Arial"/>
              </a:rPr>
              <a:t>tx</a:t>
            </a:r>
            <a:r>
              <a:rPr dirty="0" smtClean="0" baseline="31250" sz="1200" spc="44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5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15240">
              <a:lnSpc>
                <a:spcPct val="100000"/>
              </a:lnSpc>
              <a:spcBef>
                <a:spcPts val="284"/>
              </a:spcBef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0428" y="991019"/>
            <a:ext cx="33337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240" i="1">
                <a:latin typeface="Arial"/>
                <a:cs typeface="Arial"/>
              </a:rPr>
              <a:t>t</a:t>
            </a:r>
            <a:r>
              <a:rPr dirty="0" smtClean="0" baseline="-17361" sz="1200" spc="-15" i="1">
                <a:latin typeface="Arial"/>
                <a:cs typeface="Arial"/>
              </a:rPr>
              <a:t>n</a:t>
            </a:r>
            <a:endParaRPr baseline="-17361"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5241" y="1269263"/>
            <a:ext cx="123583" cy="0"/>
          </a:xfrm>
          <a:custGeom>
            <a:avLst/>
            <a:gdLst/>
            <a:ahLst/>
            <a:cxnLst/>
            <a:rect l="l" t="t" r="r" b="b"/>
            <a:pathLst>
              <a:path w="123583" h="0">
                <a:moveTo>
                  <a:pt x="0" y="0"/>
                </a:moveTo>
                <a:lnTo>
                  <a:pt x="1235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15170" y="1259243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1301" y="1106995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7310" y="526122"/>
            <a:ext cx="13335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018" y="567486"/>
            <a:ext cx="211391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100580" algn="l"/>
              </a:tabLst>
            </a:pP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-190">
                <a:latin typeface="Arial"/>
                <a:cs typeface="Arial"/>
              </a:rPr>
              <a:t> </a:t>
            </a:r>
            <a:r>
              <a:rPr dirty="0" smtClean="0" baseline="-37878" sz="1650" spc="-75" i="1">
                <a:latin typeface="Arial"/>
                <a:cs typeface="Arial"/>
              </a:rPr>
              <a:t>x</a:t>
            </a:r>
            <a:r>
              <a:rPr dirty="0" smtClean="0" baseline="-37878" sz="1650" spc="-315" i="1">
                <a:latin typeface="Arial"/>
                <a:cs typeface="Arial"/>
              </a:rPr>
              <a:t> 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r>
              <a:rPr dirty="0" smtClean="0" baseline="-20833" sz="1200" spc="-15" i="1">
                <a:latin typeface="Arial"/>
                <a:cs typeface="Arial"/>
              </a:rPr>
              <a:t> </a:t>
            </a:r>
            <a:r>
              <a:rPr dirty="0" smtClean="0" baseline="-20833" sz="1200" spc="-120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62" y="865022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943" y="756247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6844" y="555307"/>
            <a:ext cx="34226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60">
                <a:latin typeface="Arial"/>
                <a:cs typeface="Arial"/>
              </a:rPr>
              <a:t>(</a:t>
            </a:r>
            <a:r>
              <a:rPr dirty="0" smtClean="0" sz="800" spc="135" i="1">
                <a:latin typeface="Arial"/>
                <a:cs typeface="Arial"/>
              </a:rPr>
              <a:t>t</a:t>
            </a:r>
            <a:r>
              <a:rPr dirty="0" smtClean="0" sz="800" spc="70">
                <a:latin typeface="Arial"/>
                <a:cs typeface="Arial"/>
              </a:rPr>
              <a:t>+1)</a:t>
            </a:r>
            <a:r>
              <a:rPr dirty="0" smtClean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8173" y="756247"/>
            <a:ext cx="102108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110">
                <a:latin typeface="Arial"/>
                <a:cs typeface="Arial"/>
              </a:rPr>
              <a:t> </a:t>
            </a:r>
            <a:r>
              <a:rPr dirty="0" smtClean="0" baseline="37878" sz="1650" spc="-52">
                <a:latin typeface="Lucida Sans Unicode"/>
                <a:cs typeface="Lucida Sans Unicode"/>
              </a:rPr>
              <a:t>−</a:t>
            </a:r>
            <a:r>
              <a:rPr dirty="0" smtClean="0" baseline="37878" sz="1650" spc="22">
                <a:latin typeface="Lucida Sans Unicode"/>
                <a:cs typeface="Lucida Sans Unicode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8771" y="567486"/>
            <a:ext cx="4006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</a:tabLst>
            </a:pPr>
            <a:r>
              <a:rPr dirty="0" smtClean="0" sz="1100" spc="220" i="1" u="sng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565" y="555307"/>
            <a:ext cx="11366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30" i="1">
                <a:latin typeface="Arial"/>
                <a:cs typeface="Arial"/>
              </a:rPr>
              <a:t>tx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259" y="1164196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9676" y="1070470"/>
            <a:ext cx="7467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27777" sz="1200" spc="44" i="1">
                <a:latin typeface="Arial"/>
                <a:cs typeface="Arial"/>
              </a:rPr>
              <a:t>tx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7777" sz="1200" spc="-22" i="1">
                <a:latin typeface="Arial"/>
                <a:cs typeface="Arial"/>
              </a:rPr>
              <a:t>x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2376" y="1269263"/>
            <a:ext cx="721309" cy="0"/>
          </a:xfrm>
          <a:custGeom>
            <a:avLst/>
            <a:gdLst/>
            <a:ahLst/>
            <a:cxnLst/>
            <a:rect l="l" t="t" r="r" b="b"/>
            <a:pathLst>
              <a:path w="721309" h="0">
                <a:moveTo>
                  <a:pt x="0" y="0"/>
                </a:moveTo>
                <a:lnTo>
                  <a:pt x="7213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02981" y="1259243"/>
            <a:ext cx="4006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4656" y="1164196"/>
            <a:ext cx="89535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31250" sz="1200" spc="44" i="1">
                <a:latin typeface="Arial"/>
                <a:cs typeface="Arial"/>
              </a:rPr>
              <a:t>tx</a:t>
            </a:r>
            <a:r>
              <a:rPr dirty="0" smtClean="0" baseline="31250" sz="1200" spc="44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5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15240">
              <a:lnSpc>
                <a:spcPct val="100000"/>
              </a:lnSpc>
              <a:spcBef>
                <a:spcPts val="284"/>
              </a:spcBef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0428" y="991019"/>
            <a:ext cx="33337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240" i="1">
                <a:latin typeface="Arial"/>
                <a:cs typeface="Arial"/>
              </a:rPr>
              <a:t>t</a:t>
            </a:r>
            <a:r>
              <a:rPr dirty="0" smtClean="0" baseline="-17361" sz="1200" spc="-15" i="1">
                <a:latin typeface="Arial"/>
                <a:cs typeface="Arial"/>
              </a:rPr>
              <a:t>n</a:t>
            </a:r>
            <a:endParaRPr baseline="-17361"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25241" y="1269263"/>
            <a:ext cx="123583" cy="0"/>
          </a:xfrm>
          <a:custGeom>
            <a:avLst/>
            <a:gdLst/>
            <a:ahLst/>
            <a:cxnLst/>
            <a:rect l="l" t="t" r="r" b="b"/>
            <a:pathLst>
              <a:path w="123583" h="0">
                <a:moveTo>
                  <a:pt x="0" y="0"/>
                </a:moveTo>
                <a:lnTo>
                  <a:pt x="1235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15170" y="1259243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1301" y="1106995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1553273"/>
            <a:ext cx="1688464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观</a:t>
            </a:r>
            <a:r>
              <a:rPr dirty="0" smtClean="0" sz="1100" spc="-15">
                <a:latin typeface="Adobe 黑体 Std R"/>
                <a:cs typeface="Adobe 黑体 Std R"/>
              </a:rPr>
              <a:t>察</a:t>
            </a:r>
            <a:r>
              <a:rPr dirty="0" smtClean="0" sz="1100" spc="-15">
                <a:latin typeface="Adobe 黑体 Std R"/>
                <a:cs typeface="Adobe 黑体 Std R"/>
              </a:rPr>
              <a:t>两</a:t>
            </a:r>
            <a:r>
              <a:rPr dirty="0" smtClean="0" sz="1100" spc="-15">
                <a:latin typeface="Adobe 黑体 Std R"/>
                <a:cs typeface="Adobe 黑体 Std R"/>
              </a:rPr>
              <a:t>边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9407" y="1814284"/>
            <a:ext cx="166687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0" i="1" u="sng">
                <a:latin typeface="Arial"/>
                <a:cs typeface="Arial"/>
              </a:rPr>
              <a:t>n</a:t>
            </a:r>
            <a:r>
              <a:rPr dirty="0" smtClean="0" baseline="-10416" sz="1200" spc="120" u="sng">
                <a:latin typeface="Arial"/>
                <a:cs typeface="Arial"/>
              </a:rPr>
              <a:t>+</a:t>
            </a:r>
            <a:r>
              <a:rPr dirty="0" smtClean="0" baseline="-10416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0" i="1" u="sng">
                <a:latin typeface="Arial"/>
                <a:cs typeface="Arial"/>
              </a:rPr>
              <a:t>n</a:t>
            </a:r>
            <a:r>
              <a:rPr dirty="0" smtClean="0" baseline="-10416" sz="1200" spc="120" u="sng">
                <a:latin typeface="Arial"/>
                <a:cs typeface="Arial"/>
              </a:rPr>
              <a:t>+</a:t>
            </a:r>
            <a:r>
              <a:rPr dirty="0" smtClean="0" baseline="-10416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114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265" i="1" u="sng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8177" y="2003044"/>
            <a:ext cx="12452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1)!</a:t>
            </a:r>
            <a:r>
              <a:rPr dirty="0" smtClean="0" sz="1100" spc="5">
                <a:latin typeface="Arial"/>
                <a:cs typeface="Arial"/>
              </a:rPr>
              <a:t>	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6734" y="1802104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7310" y="526122"/>
            <a:ext cx="13335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018" y="567486"/>
            <a:ext cx="211391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100580" algn="l"/>
              </a:tabLst>
            </a:pP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-190">
                <a:latin typeface="Arial"/>
                <a:cs typeface="Arial"/>
              </a:rPr>
              <a:t> </a:t>
            </a:r>
            <a:r>
              <a:rPr dirty="0" smtClean="0" baseline="-37878" sz="1650" spc="-75" i="1">
                <a:latin typeface="Arial"/>
                <a:cs typeface="Arial"/>
              </a:rPr>
              <a:t>x</a:t>
            </a:r>
            <a:r>
              <a:rPr dirty="0" smtClean="0" baseline="-37878" sz="1650" spc="-315" i="1">
                <a:latin typeface="Arial"/>
                <a:cs typeface="Arial"/>
              </a:rPr>
              <a:t> 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r>
              <a:rPr dirty="0" smtClean="0" baseline="-20833" sz="1200" spc="-15" i="1">
                <a:latin typeface="Arial"/>
                <a:cs typeface="Arial"/>
              </a:rPr>
              <a:t> </a:t>
            </a:r>
            <a:r>
              <a:rPr dirty="0" smtClean="0" baseline="-20833" sz="1200" spc="-120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62" y="865022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943" y="756247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6844" y="555307"/>
            <a:ext cx="34226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60">
                <a:latin typeface="Arial"/>
                <a:cs typeface="Arial"/>
              </a:rPr>
              <a:t>(</a:t>
            </a:r>
            <a:r>
              <a:rPr dirty="0" smtClean="0" sz="800" spc="135" i="1">
                <a:latin typeface="Arial"/>
                <a:cs typeface="Arial"/>
              </a:rPr>
              <a:t>t</a:t>
            </a:r>
            <a:r>
              <a:rPr dirty="0" smtClean="0" sz="800" spc="70">
                <a:latin typeface="Arial"/>
                <a:cs typeface="Arial"/>
              </a:rPr>
              <a:t>+1)</a:t>
            </a:r>
            <a:r>
              <a:rPr dirty="0" smtClean="0" sz="800" spc="-15" i="1">
                <a:latin typeface="Arial"/>
                <a:cs typeface="Arial"/>
              </a:rPr>
              <a:t>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8173" y="756247"/>
            <a:ext cx="102108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110">
                <a:latin typeface="Arial"/>
                <a:cs typeface="Arial"/>
              </a:rPr>
              <a:t> </a:t>
            </a:r>
            <a:r>
              <a:rPr dirty="0" smtClean="0" baseline="37878" sz="1650" spc="-52">
                <a:latin typeface="Lucida Sans Unicode"/>
                <a:cs typeface="Lucida Sans Unicode"/>
              </a:rPr>
              <a:t>−</a:t>
            </a:r>
            <a:r>
              <a:rPr dirty="0" smtClean="0" baseline="37878" sz="1650" spc="22">
                <a:latin typeface="Lucida Sans Unicode"/>
                <a:cs typeface="Lucida Sans Unicode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8771" y="567486"/>
            <a:ext cx="4006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</a:tabLst>
            </a:pPr>
            <a:r>
              <a:rPr dirty="0" smtClean="0" sz="1100" spc="220" i="1" u="sng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1565" y="555307"/>
            <a:ext cx="11366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30" i="1">
                <a:latin typeface="Arial"/>
                <a:cs typeface="Arial"/>
              </a:rPr>
              <a:t>tx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8259" y="1164196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9676" y="1070470"/>
            <a:ext cx="7467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27777" sz="1200" spc="44" i="1">
                <a:latin typeface="Arial"/>
                <a:cs typeface="Arial"/>
              </a:rPr>
              <a:t>tx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7777" sz="1200" spc="-22" i="1">
                <a:latin typeface="Arial"/>
                <a:cs typeface="Arial"/>
              </a:rPr>
              <a:t>x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2376" y="1269263"/>
            <a:ext cx="721309" cy="0"/>
          </a:xfrm>
          <a:custGeom>
            <a:avLst/>
            <a:gdLst/>
            <a:ahLst/>
            <a:cxnLst/>
            <a:rect l="l" t="t" r="r" b="b"/>
            <a:pathLst>
              <a:path w="721309" h="0">
                <a:moveTo>
                  <a:pt x="0" y="0"/>
                </a:moveTo>
                <a:lnTo>
                  <a:pt x="7213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02981" y="1259243"/>
            <a:ext cx="4006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4656" y="1164196"/>
            <a:ext cx="89535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31250" sz="1200" spc="44" i="1">
                <a:latin typeface="Arial"/>
                <a:cs typeface="Arial"/>
              </a:rPr>
              <a:t>tx</a:t>
            </a:r>
            <a:r>
              <a:rPr dirty="0" smtClean="0" baseline="31250" sz="1200" spc="44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5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15240">
              <a:lnSpc>
                <a:spcPct val="100000"/>
              </a:lnSpc>
              <a:spcBef>
                <a:spcPts val="284"/>
              </a:spcBef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0428" y="991019"/>
            <a:ext cx="33337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240" i="1">
                <a:latin typeface="Arial"/>
                <a:cs typeface="Arial"/>
              </a:rPr>
              <a:t>t</a:t>
            </a:r>
            <a:r>
              <a:rPr dirty="0" smtClean="0" baseline="-17361" sz="1200" spc="-15" i="1">
                <a:latin typeface="Arial"/>
                <a:cs typeface="Arial"/>
              </a:rPr>
              <a:t>n</a:t>
            </a:r>
            <a:endParaRPr baseline="-17361"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25241" y="1269263"/>
            <a:ext cx="123583" cy="0"/>
          </a:xfrm>
          <a:custGeom>
            <a:avLst/>
            <a:gdLst/>
            <a:ahLst/>
            <a:cxnLst/>
            <a:rect l="l" t="t" r="r" b="b"/>
            <a:pathLst>
              <a:path w="123583" h="0">
                <a:moveTo>
                  <a:pt x="0" y="0"/>
                </a:moveTo>
                <a:lnTo>
                  <a:pt x="1235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215170" y="1259243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1301" y="1106995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1553273"/>
            <a:ext cx="1688464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观</a:t>
            </a:r>
            <a:r>
              <a:rPr dirty="0" smtClean="0" sz="1100" spc="-15">
                <a:latin typeface="Adobe 黑体 Std R"/>
                <a:cs typeface="Adobe 黑体 Std R"/>
              </a:rPr>
              <a:t>察</a:t>
            </a:r>
            <a:r>
              <a:rPr dirty="0" smtClean="0" sz="1100" spc="-15">
                <a:latin typeface="Adobe 黑体 Std R"/>
                <a:cs typeface="Adobe 黑体 Std R"/>
              </a:rPr>
              <a:t>两</a:t>
            </a:r>
            <a:r>
              <a:rPr dirty="0" smtClean="0" sz="1100" spc="-15">
                <a:latin typeface="Adobe 黑体 Std R"/>
                <a:cs typeface="Adobe 黑体 Std R"/>
              </a:rPr>
              <a:t>边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9407" y="1814284"/>
            <a:ext cx="166687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0" i="1" u="sng">
                <a:latin typeface="Arial"/>
                <a:cs typeface="Arial"/>
              </a:rPr>
              <a:t>n</a:t>
            </a:r>
            <a:r>
              <a:rPr dirty="0" smtClean="0" baseline="-10416" sz="1200" spc="120" u="sng">
                <a:latin typeface="Arial"/>
                <a:cs typeface="Arial"/>
              </a:rPr>
              <a:t>+</a:t>
            </a:r>
            <a:r>
              <a:rPr dirty="0" smtClean="0" baseline="-10416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0" i="1" u="sng">
                <a:latin typeface="Arial"/>
                <a:cs typeface="Arial"/>
              </a:rPr>
              <a:t>n</a:t>
            </a:r>
            <a:r>
              <a:rPr dirty="0" smtClean="0" baseline="-10416" sz="1200" spc="120" u="sng">
                <a:latin typeface="Arial"/>
                <a:cs typeface="Arial"/>
              </a:rPr>
              <a:t>+</a:t>
            </a:r>
            <a:r>
              <a:rPr dirty="0" smtClean="0" baseline="-10416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114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265" i="1" u="sng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8177" y="2003044"/>
            <a:ext cx="12452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1)!</a:t>
            </a:r>
            <a:r>
              <a:rPr dirty="0" smtClean="0" sz="1100" spc="5">
                <a:latin typeface="Arial"/>
                <a:cs typeface="Arial"/>
              </a:rPr>
              <a:t>	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6734" y="1802104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395" y="2295944"/>
            <a:ext cx="2838450" cy="401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  <a:p>
            <a:pPr marL="80264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0" i="1">
                <a:latin typeface="Arial"/>
                <a:cs typeface="Arial"/>
              </a:rPr>
              <a:t>n</a:t>
            </a:r>
            <a:r>
              <a:rPr dirty="0" smtClean="0" baseline="-10416" sz="1200" spc="120">
                <a:latin typeface="Arial"/>
                <a:cs typeface="Arial"/>
              </a:rPr>
              <a:t>+</a:t>
            </a:r>
            <a:r>
              <a:rPr dirty="0" smtClean="0" baseline="-10416" sz="1200" spc="195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85" i="1">
                <a:latin typeface="Arial"/>
                <a:cs typeface="Arial"/>
              </a:rPr>
              <a:t>t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0" i="1">
                <a:latin typeface="Arial"/>
                <a:cs typeface="Arial"/>
              </a:rPr>
              <a:t>n</a:t>
            </a:r>
            <a:r>
              <a:rPr dirty="0" smtClean="0" baseline="-10416" sz="1200" spc="120">
                <a:latin typeface="Arial"/>
                <a:cs typeface="Arial"/>
              </a:rPr>
              <a:t>+</a:t>
            </a:r>
            <a:r>
              <a:rPr dirty="0" smtClean="0" baseline="-10416" sz="1200" spc="195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baseline="31250" sz="1200" spc="-15" i="1">
                <a:latin typeface="Arial"/>
                <a:cs typeface="Arial"/>
              </a:rPr>
              <a:t>n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7310" y="526122"/>
            <a:ext cx="13335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1018" y="567486"/>
            <a:ext cx="211391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100580" algn="l"/>
              </a:tabLst>
            </a:pP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75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-190">
                <a:latin typeface="Arial"/>
                <a:cs typeface="Arial"/>
              </a:rPr>
              <a:t> </a:t>
            </a:r>
            <a:r>
              <a:rPr dirty="0" smtClean="0" baseline="-37878" sz="1650" spc="-75" i="1">
                <a:latin typeface="Arial"/>
                <a:cs typeface="Arial"/>
              </a:rPr>
              <a:t>x</a:t>
            </a:r>
            <a:r>
              <a:rPr dirty="0" smtClean="0" baseline="-37878" sz="1650" spc="-315" i="1">
                <a:latin typeface="Arial"/>
                <a:cs typeface="Arial"/>
              </a:rPr>
              <a:t> </a:t>
            </a:r>
            <a:r>
              <a:rPr dirty="0" smtClean="0" baseline="-20833" sz="1200" spc="-15" i="1">
                <a:latin typeface="Arial"/>
                <a:cs typeface="Arial"/>
              </a:rPr>
              <a:t>n</a:t>
            </a:r>
            <a:r>
              <a:rPr dirty="0" smtClean="0" baseline="-20833" sz="1200" spc="-15" i="1">
                <a:latin typeface="Arial"/>
                <a:cs typeface="Arial"/>
              </a:rPr>
              <a:t> </a:t>
            </a:r>
            <a:r>
              <a:rPr dirty="0" smtClean="0" baseline="-20833" sz="1200" spc="-120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762" y="865022"/>
            <a:ext cx="22034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943" y="756247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6844" y="555307"/>
            <a:ext cx="84899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dirty="0" smtClean="0" sz="800" spc="60">
                <a:latin typeface="Arial"/>
                <a:cs typeface="Arial"/>
              </a:rPr>
              <a:t>(</a:t>
            </a:r>
            <a:r>
              <a:rPr dirty="0" smtClean="0" sz="800" spc="135" i="1">
                <a:latin typeface="Arial"/>
                <a:cs typeface="Arial"/>
              </a:rPr>
              <a:t>t</a:t>
            </a:r>
            <a:r>
              <a:rPr dirty="0" smtClean="0" sz="800" spc="70">
                <a:latin typeface="Arial"/>
                <a:cs typeface="Arial"/>
              </a:rPr>
              <a:t>+1)</a:t>
            </a:r>
            <a:r>
              <a:rPr dirty="0" smtClean="0" sz="800" spc="-15" i="1">
                <a:latin typeface="Arial"/>
                <a:cs typeface="Arial"/>
              </a:rPr>
              <a:t>x</a:t>
            </a:r>
            <a:r>
              <a:rPr dirty="0" smtClean="0" sz="800" spc="-15" i="1">
                <a:latin typeface="Arial"/>
                <a:cs typeface="Arial"/>
              </a:rPr>
              <a:t>	</a:t>
            </a:r>
            <a:r>
              <a:rPr dirty="0" smtClean="0" sz="800" spc="30" i="1">
                <a:latin typeface="Arial"/>
                <a:cs typeface="Arial"/>
              </a:rPr>
              <a:t>tx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8173" y="756247"/>
            <a:ext cx="102108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110">
                <a:latin typeface="Arial"/>
                <a:cs typeface="Arial"/>
              </a:rPr>
              <a:t> </a:t>
            </a:r>
            <a:r>
              <a:rPr dirty="0" smtClean="0" baseline="37878" sz="1650" spc="-52">
                <a:latin typeface="Lucida Sans Unicode"/>
                <a:cs typeface="Lucida Sans Unicode"/>
              </a:rPr>
              <a:t>−</a:t>
            </a:r>
            <a:r>
              <a:rPr dirty="0" smtClean="0" baseline="37878" sz="1650" spc="22">
                <a:latin typeface="Lucida Sans Unicode"/>
                <a:cs typeface="Lucida Sans Unicode"/>
              </a:rPr>
              <a:t> 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78771" y="567486"/>
            <a:ext cx="40068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87350" algn="l"/>
              </a:tabLst>
            </a:pPr>
            <a:r>
              <a:rPr dirty="0" smtClean="0" sz="1100" spc="220" i="1" u="sng">
                <a:latin typeface="Arial"/>
                <a:cs typeface="Arial"/>
              </a:rPr>
              <a:t> </a:t>
            </a:r>
            <a:r>
              <a:rPr dirty="0" smtClean="0" sz="1100" spc="-95" i="1" u="sng">
                <a:latin typeface="Arial"/>
                <a:cs typeface="Arial"/>
              </a:rPr>
              <a:t>xe</a:t>
            </a:r>
            <a:r>
              <a:rPr dirty="0" smtClean="0" sz="1100" spc="235" i="1" u="sng">
                <a:latin typeface="Arial"/>
                <a:cs typeface="Arial"/>
              </a:rPr>
              <a:t> </a:t>
            </a:r>
            <a:r>
              <a:rPr dirty="0" smtClean="0" sz="1100" spc="235" i="1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8259" y="1164196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676" y="1070470"/>
            <a:ext cx="74676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27777" sz="1200" spc="44" i="1">
                <a:latin typeface="Arial"/>
                <a:cs typeface="Arial"/>
              </a:rPr>
              <a:t>tx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7777" sz="1200" spc="-22" i="1">
                <a:latin typeface="Arial"/>
                <a:cs typeface="Arial"/>
              </a:rPr>
              <a:t>x</a:t>
            </a:r>
            <a:r>
              <a:rPr dirty="0" smtClean="0" baseline="27777" sz="1200" spc="-22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42376" y="1269263"/>
            <a:ext cx="721309" cy="0"/>
          </a:xfrm>
          <a:custGeom>
            <a:avLst/>
            <a:gdLst/>
            <a:ahLst/>
            <a:cxnLst/>
            <a:rect l="l" t="t" r="r" b="b"/>
            <a:pathLst>
              <a:path w="721309" h="0">
                <a:moveTo>
                  <a:pt x="0" y="0"/>
                </a:moveTo>
                <a:lnTo>
                  <a:pt x="72130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02981" y="1259243"/>
            <a:ext cx="4006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60" i="1">
                <a:latin typeface="Arial"/>
                <a:cs typeface="Arial"/>
              </a:rPr>
              <a:t>e</a:t>
            </a:r>
            <a:r>
              <a:rPr dirty="0" smtClean="0" baseline="20833" sz="1200" spc="-22" i="1">
                <a:latin typeface="Arial"/>
                <a:cs typeface="Arial"/>
              </a:rPr>
              <a:t>x</a:t>
            </a:r>
            <a:r>
              <a:rPr dirty="0" smtClean="0" baseline="20833" sz="1200" spc="-22" i="1">
                <a:latin typeface="Arial"/>
                <a:cs typeface="Arial"/>
              </a:rPr>
              <a:t> </a:t>
            </a:r>
            <a:r>
              <a:rPr dirty="0" smtClean="0" baseline="20833" sz="1200" spc="-12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4656" y="1164196"/>
            <a:ext cx="895350" cy="343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90" i="1">
                <a:latin typeface="Arial"/>
                <a:cs typeface="Arial"/>
              </a:rPr>
              <a:t>x</a:t>
            </a:r>
            <a:r>
              <a:rPr dirty="0" smtClean="0" sz="1100" spc="-30" i="1">
                <a:latin typeface="Arial"/>
                <a:cs typeface="Arial"/>
              </a:rPr>
              <a:t>e</a:t>
            </a:r>
            <a:r>
              <a:rPr dirty="0" smtClean="0" baseline="31250" sz="1200" spc="44" i="1">
                <a:latin typeface="Arial"/>
                <a:cs typeface="Arial"/>
              </a:rPr>
              <a:t>tx</a:t>
            </a:r>
            <a:r>
              <a:rPr dirty="0" smtClean="0" baseline="31250" sz="1200" spc="44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5" i="1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  <a:p>
            <a:pPr algn="r" marR="15240">
              <a:lnSpc>
                <a:spcPct val="100000"/>
              </a:lnSpc>
              <a:spcBef>
                <a:spcPts val="284"/>
              </a:spcBef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0428" y="991019"/>
            <a:ext cx="33337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90">
                <a:latin typeface="Lucida Sans Unicode"/>
                <a:cs typeface="Lucida Sans Unicode"/>
              </a:rPr>
              <a:t>∞</a:t>
            </a:r>
            <a:r>
              <a:rPr dirty="0" smtClean="0" sz="800" spc="90">
                <a:latin typeface="Lucida Sans Unicode"/>
                <a:cs typeface="Lucida Sans Unicode"/>
              </a:rPr>
              <a:t>  </a:t>
            </a:r>
            <a:r>
              <a:rPr dirty="0" smtClean="0" sz="800" spc="-95">
                <a:latin typeface="Lucida Sans Unicode"/>
                <a:cs typeface="Lucida Sans Unicode"/>
              </a:rPr>
              <a:t> </a:t>
            </a:r>
            <a:r>
              <a:rPr dirty="0" smtClean="0" baseline="-32828" sz="1650" spc="240" i="1">
                <a:latin typeface="Arial"/>
                <a:cs typeface="Arial"/>
              </a:rPr>
              <a:t>t</a:t>
            </a:r>
            <a:r>
              <a:rPr dirty="0" smtClean="0" baseline="-17361" sz="1200" spc="-15" i="1">
                <a:latin typeface="Arial"/>
                <a:cs typeface="Arial"/>
              </a:rPr>
              <a:t>n</a:t>
            </a:r>
            <a:endParaRPr baseline="-17361"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25241" y="1269263"/>
            <a:ext cx="123583" cy="0"/>
          </a:xfrm>
          <a:custGeom>
            <a:avLst/>
            <a:gdLst/>
            <a:ahLst/>
            <a:cxnLst/>
            <a:rect l="l" t="t" r="r" b="b"/>
            <a:pathLst>
              <a:path w="123583" h="0">
                <a:moveTo>
                  <a:pt x="0" y="0"/>
                </a:moveTo>
                <a:lnTo>
                  <a:pt x="12358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15170" y="1259243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1301" y="1106995"/>
            <a:ext cx="15748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75" i="1">
                <a:latin typeface="Arial"/>
                <a:cs typeface="Arial"/>
              </a:rPr>
              <a:t>x</a:t>
            </a:r>
            <a:r>
              <a:rPr dirty="0" smtClean="0" baseline="-22727" sz="1650" spc="-315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24395" y="1553273"/>
            <a:ext cx="1688464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观</a:t>
            </a:r>
            <a:r>
              <a:rPr dirty="0" smtClean="0" sz="1100" spc="-15">
                <a:latin typeface="Adobe 黑体 Std R"/>
                <a:cs typeface="Adobe 黑体 Std R"/>
              </a:rPr>
              <a:t>察</a:t>
            </a:r>
            <a:r>
              <a:rPr dirty="0" smtClean="0" sz="1100" spc="-15">
                <a:latin typeface="Adobe 黑体 Std R"/>
                <a:cs typeface="Adobe 黑体 Std R"/>
              </a:rPr>
              <a:t>两</a:t>
            </a:r>
            <a:r>
              <a:rPr dirty="0" smtClean="0" sz="1100" spc="-15">
                <a:latin typeface="Adobe 黑体 Std R"/>
                <a:cs typeface="Adobe 黑体 Std R"/>
              </a:rPr>
              <a:t>边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27777" sz="1200" spc="0" i="1">
                <a:latin typeface="Arial"/>
                <a:cs typeface="Arial"/>
              </a:rPr>
              <a:t>n</a:t>
            </a:r>
            <a:r>
              <a:rPr dirty="0" smtClean="0" baseline="27777" sz="1200" spc="120">
                <a:latin typeface="Arial"/>
                <a:cs typeface="Arial"/>
              </a:rPr>
              <a:t>+</a:t>
            </a:r>
            <a:r>
              <a:rPr dirty="0" smtClean="0" baseline="27777" sz="1200" spc="19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即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9407" y="1814284"/>
            <a:ext cx="1666875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0" i="1" u="sng">
                <a:latin typeface="Arial"/>
                <a:cs typeface="Arial"/>
              </a:rPr>
              <a:t>n</a:t>
            </a:r>
            <a:r>
              <a:rPr dirty="0" smtClean="0" baseline="-10416" sz="1200" spc="120" u="sng">
                <a:latin typeface="Arial"/>
                <a:cs typeface="Arial"/>
              </a:rPr>
              <a:t>+</a:t>
            </a:r>
            <a:r>
              <a:rPr dirty="0" smtClean="0" baseline="-10416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10" i="1" u="sng">
                <a:latin typeface="Arial"/>
                <a:cs typeface="Arial"/>
              </a:rPr>
              <a:t> </a:t>
            </a:r>
            <a:r>
              <a:rPr dirty="0" smtClean="0" sz="1100" spc="195" u="sng">
                <a:latin typeface="Arial"/>
                <a:cs typeface="Arial"/>
              </a:rPr>
              <a:t>+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0416" sz="1200" spc="0" i="1" u="sng">
                <a:latin typeface="Arial"/>
                <a:cs typeface="Arial"/>
              </a:rPr>
              <a:t>n</a:t>
            </a:r>
            <a:r>
              <a:rPr dirty="0" smtClean="0" baseline="-10416" sz="1200" spc="120" u="sng">
                <a:latin typeface="Arial"/>
                <a:cs typeface="Arial"/>
              </a:rPr>
              <a:t>+</a:t>
            </a:r>
            <a:r>
              <a:rPr dirty="0" smtClean="0" baseline="-10416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160" i="1" u="sng">
                <a:latin typeface="Arial"/>
                <a:cs typeface="Arial"/>
              </a:rPr>
              <a:t>t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114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172">
                <a:latin typeface="Arial"/>
                <a:cs typeface="Arial"/>
              </a:rPr>
              <a:t> </a:t>
            </a:r>
            <a:r>
              <a:rPr dirty="0" smtClean="0" sz="1100" spc="85" i="1" u="sng">
                <a:latin typeface="Arial"/>
                <a:cs typeface="Arial"/>
              </a:rPr>
              <a:t>t</a:t>
            </a:r>
            <a:r>
              <a:rPr dirty="0" smtClean="0" sz="1100" spc="265" i="1" u="sng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8177" y="2003044"/>
            <a:ext cx="12452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13790" algn="l"/>
              </a:tabLst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1)!</a:t>
            </a:r>
            <a:r>
              <a:rPr dirty="0" smtClean="0" sz="1100" spc="5">
                <a:latin typeface="Arial"/>
                <a:cs typeface="Arial"/>
              </a:rPr>
              <a:t>	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6734" y="1802104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24395" y="2295944"/>
            <a:ext cx="2838450" cy="5937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  <a:p>
            <a:pPr marL="80264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0" i="1">
                <a:latin typeface="Arial"/>
                <a:cs typeface="Arial"/>
              </a:rPr>
              <a:t>n</a:t>
            </a:r>
            <a:r>
              <a:rPr dirty="0" smtClean="0" baseline="-10416" sz="1200" spc="120">
                <a:latin typeface="Arial"/>
                <a:cs typeface="Arial"/>
              </a:rPr>
              <a:t>+</a:t>
            </a:r>
            <a:r>
              <a:rPr dirty="0" smtClean="0" baseline="-10416" sz="1200" spc="195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85" i="1">
                <a:latin typeface="Arial"/>
                <a:cs typeface="Arial"/>
              </a:rPr>
              <a:t>t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15" i="1">
                <a:latin typeface="Arial"/>
                <a:cs typeface="Arial"/>
              </a:rPr>
              <a:t>β</a:t>
            </a:r>
            <a:r>
              <a:rPr dirty="0" smtClean="0" baseline="-10416" sz="1200" spc="0" i="1">
                <a:latin typeface="Arial"/>
                <a:cs typeface="Arial"/>
              </a:rPr>
              <a:t>n</a:t>
            </a:r>
            <a:r>
              <a:rPr dirty="0" smtClean="0" baseline="-10416" sz="1200" spc="120">
                <a:latin typeface="Arial"/>
                <a:cs typeface="Arial"/>
              </a:rPr>
              <a:t>+</a:t>
            </a:r>
            <a:r>
              <a:rPr dirty="0" smtClean="0" baseline="-10416" sz="1200" spc="195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160" i="1">
                <a:latin typeface="Arial"/>
                <a:cs typeface="Arial"/>
              </a:rPr>
              <a:t>t</a:t>
            </a:r>
            <a:r>
              <a:rPr dirty="0" smtClean="0" baseline="31250" sz="1200" spc="-15" i="1">
                <a:latin typeface="Arial"/>
                <a:cs typeface="Arial"/>
              </a:rPr>
              <a:t>n</a:t>
            </a:r>
            <a:endParaRPr baseline="31250" sz="12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6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06016" y="2939999"/>
            <a:ext cx="502284" cy="200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6051" y="2846273"/>
            <a:ext cx="1127760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3888" sz="1200" spc="-15" i="1" u="sng">
                <a:latin typeface="Arial"/>
                <a:cs typeface="Arial"/>
              </a:rPr>
              <a:t>d</a:t>
            </a:r>
            <a:r>
              <a:rPr dirty="0" smtClean="0" baseline="-13888" sz="1200" spc="-225" i="1">
                <a:latin typeface="Arial"/>
                <a:cs typeface="Arial"/>
              </a:rPr>
              <a:t> </a:t>
            </a:r>
            <a:r>
              <a:rPr dirty="0" smtClean="0" baseline="-13888" sz="1200" spc="120" u="sng">
                <a:latin typeface="Arial"/>
                <a:cs typeface="Arial"/>
              </a:rPr>
              <a:t>+</a:t>
            </a:r>
            <a:r>
              <a:rPr dirty="0" smtClean="0" baseline="-13888" sz="1200" spc="195" u="sng">
                <a:latin typeface="Arial"/>
                <a:cs typeface="Arial"/>
              </a:rPr>
              <a:t>1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30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r>
              <a:rPr dirty="0" smtClean="0" sz="1100" spc="-70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15" i="1" u="sng">
                <a:latin typeface="Arial"/>
                <a:cs typeface="Arial"/>
              </a:rPr>
              <a:t>β</a:t>
            </a:r>
            <a:r>
              <a:rPr dirty="0" smtClean="0" baseline="-13888" sz="1200" spc="-15" i="1" u="sng">
                <a:latin typeface="Arial"/>
                <a:cs typeface="Arial"/>
              </a:rPr>
              <a:t>d</a:t>
            </a:r>
            <a:r>
              <a:rPr dirty="0" smtClean="0" baseline="-13888" sz="1200" spc="-225" i="1">
                <a:latin typeface="Arial"/>
                <a:cs typeface="Arial"/>
              </a:rPr>
              <a:t> </a:t>
            </a:r>
            <a:r>
              <a:rPr dirty="0" smtClean="0" baseline="-13888" sz="1200" spc="120" u="sng">
                <a:latin typeface="Arial"/>
                <a:cs typeface="Arial"/>
              </a:rPr>
              <a:t>+</a:t>
            </a:r>
            <a:r>
              <a:rPr dirty="0" smtClean="0" baseline="-13888" sz="1200" spc="195" u="sng">
                <a:latin typeface="Arial"/>
                <a:cs typeface="Arial"/>
              </a:rPr>
              <a:t>1</a:t>
            </a:r>
            <a:r>
              <a:rPr dirty="0" smtClean="0" sz="1100" spc="10" u="sng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  <a:p>
            <a:pPr algn="ctr" marL="0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860488"/>
            <a:ext cx="2792095" cy="13754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首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看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 algn="ctr" marL="53403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56400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algn="ctr" marL="53594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28956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55929"/>
            <a:ext cx="71818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化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464" y="1034631"/>
            <a:ext cx="25019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m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2669" y="1169720"/>
            <a:ext cx="549910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44">
                <a:latin typeface="Adobe 黑体 Std R"/>
                <a:cs typeface="Adobe 黑体 Std R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31250" sz="1200" spc="-15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2502" y="1075994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83511" y="1274775"/>
            <a:ext cx="312648" cy="0"/>
          </a:xfrm>
          <a:custGeom>
            <a:avLst/>
            <a:gdLst/>
            <a:ahLst/>
            <a:cxnLst/>
            <a:rect l="l" t="t" r="r" b="b"/>
            <a:pathLst>
              <a:path w="312648" h="0">
                <a:moveTo>
                  <a:pt x="0" y="0"/>
                </a:moveTo>
                <a:lnTo>
                  <a:pt x="3126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70811" y="1264754"/>
            <a:ext cx="33845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3188" y="1034631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1738" y="1112507"/>
            <a:ext cx="136842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55555" sz="1650" spc="667">
                <a:latin typeface="Adobe 黑体 Std R"/>
                <a:cs typeface="Adobe 黑体 Std R"/>
              </a:rPr>
              <a:t>(</a:t>
            </a:r>
            <a:r>
              <a:rPr dirty="0" smtClean="0" baseline="15151" sz="1650" spc="-75" i="1">
                <a:latin typeface="Arial"/>
                <a:cs typeface="Arial"/>
              </a:rPr>
              <a:t>n</a:t>
            </a:r>
            <a:r>
              <a:rPr dirty="0" smtClean="0" baseline="15151" sz="1650" spc="-67" i="1">
                <a:latin typeface="Arial"/>
                <a:cs typeface="Arial"/>
              </a:rPr>
              <a:t> </a:t>
            </a:r>
            <a:r>
              <a:rPr dirty="0" smtClean="0" baseline="15151" sz="1650" spc="292">
                <a:latin typeface="Arial"/>
                <a:cs typeface="Arial"/>
              </a:rPr>
              <a:t>+</a:t>
            </a:r>
            <a:r>
              <a:rPr dirty="0" smtClean="0" baseline="15151" sz="1650" spc="-97">
                <a:latin typeface="Arial"/>
                <a:cs typeface="Arial"/>
              </a:rPr>
              <a:t> </a:t>
            </a:r>
            <a:r>
              <a:rPr dirty="0" smtClean="0" baseline="15151" sz="1650" spc="-104">
                <a:latin typeface="Arial"/>
                <a:cs typeface="Arial"/>
              </a:rPr>
              <a:t>1</a:t>
            </a:r>
            <a:r>
              <a:rPr dirty="0" smtClean="0" baseline="55555" sz="1650" spc="600">
                <a:latin typeface="Adobe 黑体 Std R"/>
                <a:cs typeface="Adobe 黑体 Std R"/>
              </a:rPr>
              <a:t>\</a:t>
            </a:r>
            <a:r>
              <a:rPr dirty="0" smtClean="0" baseline="-22727" sz="1650" spc="-15" i="1">
                <a:latin typeface="Arial"/>
                <a:cs typeface="Arial"/>
              </a:rPr>
              <a:t>B</a:t>
            </a:r>
            <a:r>
              <a:rPr dirty="0" smtClean="0" baseline="-22727" sz="1650" spc="-15" i="1">
                <a:latin typeface="Arial"/>
                <a:cs typeface="Arial"/>
              </a:rPr>
              <a:t> </a:t>
            </a:r>
            <a:r>
              <a:rPr dirty="0" smtClean="0" baseline="-22727" sz="1650" spc="-127" i="1">
                <a:latin typeface="Arial"/>
                <a:cs typeface="Arial"/>
              </a:rPr>
              <a:t> </a:t>
            </a:r>
            <a:r>
              <a:rPr dirty="0" smtClean="0" baseline="-22727" sz="1650" spc="-52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2626" y="1377403"/>
            <a:ext cx="22415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3609" y="1264754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3930" y="1230388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55929"/>
            <a:ext cx="71818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化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464" y="1034631"/>
            <a:ext cx="25019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m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3511" y="1274775"/>
            <a:ext cx="312648" cy="0"/>
          </a:xfrm>
          <a:custGeom>
            <a:avLst/>
            <a:gdLst/>
            <a:ahLst/>
            <a:cxnLst/>
            <a:rect l="l" t="t" r="r" b="b"/>
            <a:pathLst>
              <a:path w="312648" h="0">
                <a:moveTo>
                  <a:pt x="0" y="0"/>
                </a:moveTo>
                <a:lnTo>
                  <a:pt x="3126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2669" y="1169720"/>
            <a:ext cx="1153795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44">
                <a:latin typeface="Adobe 黑体 Std R"/>
                <a:cs typeface="Adobe 黑体 Std R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31250" sz="1200" spc="-15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15"/>
              </a:spcBef>
              <a:tabLst>
                <a:tab pos="942340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502" y="1075994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811" y="1264754"/>
            <a:ext cx="88582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05180" algn="l"/>
              </a:tabLst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70">
                <a:latin typeface="Arial"/>
                <a:cs typeface="Arial"/>
              </a:rPr>
              <a:t>	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3188" y="1034631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1738" y="1112507"/>
            <a:ext cx="136842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55555" sz="1650" spc="667">
                <a:latin typeface="Adobe 黑体 Std R"/>
                <a:cs typeface="Adobe 黑体 Std R"/>
              </a:rPr>
              <a:t>(</a:t>
            </a:r>
            <a:r>
              <a:rPr dirty="0" smtClean="0" baseline="15151" sz="1650" spc="-75" i="1">
                <a:latin typeface="Arial"/>
                <a:cs typeface="Arial"/>
              </a:rPr>
              <a:t>n</a:t>
            </a:r>
            <a:r>
              <a:rPr dirty="0" smtClean="0" baseline="15151" sz="1650" spc="-67" i="1">
                <a:latin typeface="Arial"/>
                <a:cs typeface="Arial"/>
              </a:rPr>
              <a:t> </a:t>
            </a:r>
            <a:r>
              <a:rPr dirty="0" smtClean="0" baseline="15151" sz="1650" spc="292">
                <a:latin typeface="Arial"/>
                <a:cs typeface="Arial"/>
              </a:rPr>
              <a:t>+</a:t>
            </a:r>
            <a:r>
              <a:rPr dirty="0" smtClean="0" baseline="15151" sz="1650" spc="-97">
                <a:latin typeface="Arial"/>
                <a:cs typeface="Arial"/>
              </a:rPr>
              <a:t> </a:t>
            </a:r>
            <a:r>
              <a:rPr dirty="0" smtClean="0" baseline="15151" sz="1650" spc="-104">
                <a:latin typeface="Arial"/>
                <a:cs typeface="Arial"/>
              </a:rPr>
              <a:t>1</a:t>
            </a:r>
            <a:r>
              <a:rPr dirty="0" smtClean="0" baseline="55555" sz="1650" spc="600">
                <a:latin typeface="Adobe 黑体 Std R"/>
                <a:cs typeface="Adobe 黑体 Std R"/>
              </a:rPr>
              <a:t>\</a:t>
            </a:r>
            <a:r>
              <a:rPr dirty="0" smtClean="0" baseline="-22727" sz="1650" spc="-15" i="1">
                <a:latin typeface="Arial"/>
                <a:cs typeface="Arial"/>
              </a:rPr>
              <a:t>B</a:t>
            </a:r>
            <a:r>
              <a:rPr dirty="0" smtClean="0" baseline="-22727" sz="1650" spc="-15" i="1">
                <a:latin typeface="Arial"/>
                <a:cs typeface="Arial"/>
              </a:rPr>
              <a:t> </a:t>
            </a:r>
            <a:r>
              <a:rPr dirty="0" smtClean="0" baseline="-22727" sz="1650" spc="-127" i="1">
                <a:latin typeface="Arial"/>
                <a:cs typeface="Arial"/>
              </a:rPr>
              <a:t> </a:t>
            </a:r>
            <a:r>
              <a:rPr dirty="0" smtClean="0" baseline="-22727" sz="1650" spc="-52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3930" y="1230388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621332"/>
            <a:ext cx="26600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20">
                <a:latin typeface="Lucida Sans Unicode"/>
                <a:cs typeface="Lucida Sans Unicode"/>
              </a:rPr>
              <a:t>l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403" y="1918487"/>
            <a:ext cx="226060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127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415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algn="ctr" marL="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1618" y="1959838"/>
            <a:ext cx="542290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R="11430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8241" y="2053564"/>
            <a:ext cx="110299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B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Lucida Sans Unicode"/>
                <a:cs typeface="Lucida Sans Unicode"/>
              </a:rPr>
              <a:t>⇒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B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-15" i="1">
                <a:latin typeface="Arial"/>
                <a:cs typeface="Arial"/>
              </a:rPr>
              <a:t> </a:t>
            </a:r>
            <a:r>
              <a:rPr dirty="0" smtClean="0" baseline="-10416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2615" y="1959838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33624" y="2158631"/>
            <a:ext cx="312648" cy="0"/>
          </a:xfrm>
          <a:custGeom>
            <a:avLst/>
            <a:gdLst/>
            <a:ahLst/>
            <a:cxnLst/>
            <a:rect l="l" t="t" r="r" b="b"/>
            <a:pathLst>
              <a:path w="312648" h="0">
                <a:moveTo>
                  <a:pt x="0" y="0"/>
                </a:moveTo>
                <a:lnTo>
                  <a:pt x="3126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20924" y="2148598"/>
            <a:ext cx="33845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4593" y="1880387"/>
            <a:ext cx="76263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0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n</a:t>
            </a:r>
            <a:r>
              <a:rPr dirty="0" smtClean="0" baseline="-32828" sz="1650" spc="-67" i="1">
                <a:latin typeface="Arial"/>
                <a:cs typeface="Arial"/>
              </a:rPr>
              <a:t> </a:t>
            </a:r>
            <a:r>
              <a:rPr dirty="0" smtClean="0" baseline="-32828" sz="1650" spc="292">
                <a:latin typeface="Arial"/>
                <a:cs typeface="Arial"/>
              </a:rPr>
              <a:t>+</a:t>
            </a:r>
            <a:r>
              <a:rPr dirty="0" smtClean="0" baseline="-32828" sz="1650" spc="-97">
                <a:latin typeface="Arial"/>
                <a:cs typeface="Arial"/>
              </a:rPr>
              <a:t> </a:t>
            </a:r>
            <a:r>
              <a:rPr dirty="0" smtClean="0" baseline="-32828" sz="1650" spc="-104">
                <a:latin typeface="Arial"/>
                <a:cs typeface="Arial"/>
              </a:rPr>
              <a:t>1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1850" y="1921954"/>
            <a:ext cx="226060" cy="47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3335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3734" y="2148598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1689" y="2053564"/>
            <a:ext cx="170815" cy="200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B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755929"/>
            <a:ext cx="71818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化</a:t>
            </a:r>
            <a:r>
              <a:rPr dirty="0" smtClean="0" sz="1100" spc="-15">
                <a:latin typeface="Adobe 黑体 Std R"/>
                <a:cs typeface="Adobe 黑体 Std R"/>
              </a:rPr>
              <a:t>简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464" y="1034631"/>
            <a:ext cx="25019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m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3511" y="1274775"/>
            <a:ext cx="312648" cy="0"/>
          </a:xfrm>
          <a:custGeom>
            <a:avLst/>
            <a:gdLst/>
            <a:ahLst/>
            <a:cxnLst/>
            <a:rect l="l" t="t" r="r" b="b"/>
            <a:pathLst>
              <a:path w="312648" h="0">
                <a:moveTo>
                  <a:pt x="0" y="0"/>
                </a:moveTo>
                <a:lnTo>
                  <a:pt x="3126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92669" y="1169720"/>
            <a:ext cx="1153795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44">
                <a:latin typeface="Adobe 黑体 Std R"/>
                <a:cs typeface="Adobe 黑体 Std R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baseline="31250" sz="1200" spc="-15" i="1">
                <a:latin typeface="Arial"/>
                <a:cs typeface="Arial"/>
              </a:rPr>
              <a:t>n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15"/>
              </a:spcBef>
              <a:tabLst>
                <a:tab pos="942340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2502" y="1075994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811" y="1264754"/>
            <a:ext cx="88582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05180" algn="l"/>
              </a:tabLst>
            </a:pP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70">
                <a:latin typeface="Arial"/>
                <a:cs typeface="Arial"/>
              </a:rPr>
              <a:t>	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3188" y="1034631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1738" y="1112507"/>
            <a:ext cx="1368425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55555" sz="1650" spc="667">
                <a:latin typeface="Adobe 黑体 Std R"/>
                <a:cs typeface="Adobe 黑体 Std R"/>
              </a:rPr>
              <a:t>(</a:t>
            </a:r>
            <a:r>
              <a:rPr dirty="0" smtClean="0" baseline="15151" sz="1650" spc="-75" i="1">
                <a:latin typeface="Arial"/>
                <a:cs typeface="Arial"/>
              </a:rPr>
              <a:t>n</a:t>
            </a:r>
            <a:r>
              <a:rPr dirty="0" smtClean="0" baseline="15151" sz="1650" spc="-67" i="1">
                <a:latin typeface="Arial"/>
                <a:cs typeface="Arial"/>
              </a:rPr>
              <a:t> </a:t>
            </a:r>
            <a:r>
              <a:rPr dirty="0" smtClean="0" baseline="15151" sz="1650" spc="292">
                <a:latin typeface="Arial"/>
                <a:cs typeface="Arial"/>
              </a:rPr>
              <a:t>+</a:t>
            </a:r>
            <a:r>
              <a:rPr dirty="0" smtClean="0" baseline="15151" sz="1650" spc="-97">
                <a:latin typeface="Arial"/>
                <a:cs typeface="Arial"/>
              </a:rPr>
              <a:t> </a:t>
            </a:r>
            <a:r>
              <a:rPr dirty="0" smtClean="0" baseline="15151" sz="1650" spc="-104">
                <a:latin typeface="Arial"/>
                <a:cs typeface="Arial"/>
              </a:rPr>
              <a:t>1</a:t>
            </a:r>
            <a:r>
              <a:rPr dirty="0" smtClean="0" baseline="55555" sz="1650" spc="600">
                <a:latin typeface="Adobe 黑体 Std R"/>
                <a:cs typeface="Adobe 黑体 Std R"/>
              </a:rPr>
              <a:t>\</a:t>
            </a:r>
            <a:r>
              <a:rPr dirty="0" smtClean="0" baseline="-22727" sz="1650" spc="-15" i="1">
                <a:latin typeface="Arial"/>
                <a:cs typeface="Arial"/>
              </a:rPr>
              <a:t>B</a:t>
            </a:r>
            <a:r>
              <a:rPr dirty="0" smtClean="0" baseline="-22727" sz="1650" spc="-15" i="1">
                <a:latin typeface="Arial"/>
                <a:cs typeface="Arial"/>
              </a:rPr>
              <a:t> </a:t>
            </a:r>
            <a:r>
              <a:rPr dirty="0" smtClean="0" baseline="-22727" sz="1650" spc="-127" i="1">
                <a:latin typeface="Arial"/>
                <a:cs typeface="Arial"/>
              </a:rPr>
              <a:t> </a:t>
            </a:r>
            <a:r>
              <a:rPr dirty="0" smtClean="0" baseline="-22727" sz="1650" spc="-52" i="1">
                <a:latin typeface="Arial"/>
                <a:cs typeface="Arial"/>
              </a:rPr>
              <a:t>m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80">
                <a:latin typeface="Arial"/>
                <a:cs typeface="Arial"/>
              </a:rPr>
              <a:t>+1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3930" y="1230388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621332"/>
            <a:ext cx="26600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且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20">
                <a:latin typeface="Lucida Sans Unicode"/>
                <a:cs typeface="Lucida Sans Unicode"/>
              </a:rPr>
              <a:t>l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403" y="1918487"/>
            <a:ext cx="226060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127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415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algn="ctr" marL="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8241" y="2053564"/>
            <a:ext cx="110299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B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Lucida Sans Unicode"/>
                <a:cs typeface="Lucida Sans Unicode"/>
              </a:rPr>
              <a:t>⇒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B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-15" i="1">
                <a:latin typeface="Arial"/>
                <a:cs typeface="Arial"/>
              </a:rPr>
              <a:t> </a:t>
            </a:r>
            <a:r>
              <a:rPr dirty="0" smtClean="0" baseline="-10416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3624" y="2158631"/>
            <a:ext cx="312648" cy="0"/>
          </a:xfrm>
          <a:custGeom>
            <a:avLst/>
            <a:gdLst/>
            <a:ahLst/>
            <a:cxnLst/>
            <a:rect l="l" t="t" r="r" b="b"/>
            <a:pathLst>
              <a:path w="312648" h="0">
                <a:moveTo>
                  <a:pt x="0" y="0"/>
                </a:moveTo>
                <a:lnTo>
                  <a:pt x="31264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11618" y="1959838"/>
            <a:ext cx="1947545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marL="231140">
              <a:lnSpc>
                <a:spcPct val="100000"/>
              </a:lnSpc>
              <a:spcBef>
                <a:spcPts val="165"/>
              </a:spcBef>
              <a:tabLst>
                <a:tab pos="1621790" algn="l"/>
              </a:tabLst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-25" i="1">
                <a:latin typeface="Arial"/>
                <a:cs typeface="Arial"/>
              </a:rPr>
              <a:t>	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2615" y="1959838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4593" y="1880387"/>
            <a:ext cx="76263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0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n</a:t>
            </a:r>
            <a:r>
              <a:rPr dirty="0" smtClean="0" baseline="-32828" sz="1650" spc="-67" i="1">
                <a:latin typeface="Arial"/>
                <a:cs typeface="Arial"/>
              </a:rPr>
              <a:t> </a:t>
            </a:r>
            <a:r>
              <a:rPr dirty="0" smtClean="0" baseline="-32828" sz="1650" spc="292">
                <a:latin typeface="Arial"/>
                <a:cs typeface="Arial"/>
              </a:rPr>
              <a:t>+</a:t>
            </a:r>
            <a:r>
              <a:rPr dirty="0" smtClean="0" baseline="-32828" sz="1650" spc="-97">
                <a:latin typeface="Arial"/>
                <a:cs typeface="Arial"/>
              </a:rPr>
              <a:t> </a:t>
            </a:r>
            <a:r>
              <a:rPr dirty="0" smtClean="0" baseline="-32828" sz="1650" spc="-104">
                <a:latin typeface="Arial"/>
                <a:cs typeface="Arial"/>
              </a:rPr>
              <a:t>1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1850" y="1921954"/>
            <a:ext cx="226060" cy="47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3335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3734" y="2148598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11689" y="2053564"/>
            <a:ext cx="170815" cy="200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 i="1">
                <a:latin typeface="Arial"/>
                <a:cs typeface="Arial"/>
              </a:rPr>
              <a:t>B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4395" y="2505214"/>
            <a:ext cx="3383279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另</a:t>
            </a:r>
            <a:r>
              <a:rPr dirty="0" smtClean="0" sz="1100" spc="-15">
                <a:latin typeface="Adobe 黑体 Std R"/>
                <a:cs typeface="Adobe 黑体 Std R"/>
              </a:rPr>
              <a:t>外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15">
                <a:latin typeface="Adobe 黑体 Std R"/>
                <a:cs typeface="Adobe 黑体 Std R"/>
              </a:rPr>
              <a:t>明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参</a:t>
            </a:r>
            <a:r>
              <a:rPr dirty="0" smtClean="0" sz="1100" spc="-15">
                <a:latin typeface="Adobe 黑体 Std R"/>
                <a:cs typeface="Adobe 黑体 Std R"/>
              </a:rPr>
              <a:t>见</a:t>
            </a:r>
            <a:r>
              <a:rPr dirty="0" smtClean="0" sz="1100" spc="-15">
                <a:latin typeface="Adobe 黑体 Std R"/>
                <a:cs typeface="Adobe 黑体 Std R"/>
              </a:rPr>
              <a:t>顾</a:t>
            </a:r>
            <a:r>
              <a:rPr dirty="0" smtClean="0" sz="1100" spc="-15">
                <a:latin typeface="Adobe 黑体 Std R"/>
                <a:cs typeface="Adobe 黑体 Std R"/>
              </a:rPr>
              <a:t>宇宙</a:t>
            </a:r>
            <a:r>
              <a:rPr dirty="0" smtClean="0" sz="1100" spc="-15">
                <a:latin typeface="Adobe 黑体 Std R"/>
                <a:cs typeface="Adobe 黑体 Std R"/>
              </a:rPr>
              <a:t>大</a:t>
            </a:r>
            <a:r>
              <a:rPr dirty="0" smtClean="0" sz="1100" spc="-15">
                <a:latin typeface="Adobe 黑体 Std R"/>
                <a:cs typeface="Adobe 黑体 Std R"/>
              </a:rPr>
              <a:t>神</a:t>
            </a:r>
            <a:r>
              <a:rPr dirty="0" smtClean="0" sz="1100" spc="-20">
                <a:latin typeface="Arial"/>
                <a:cs typeface="Arial"/>
              </a:rPr>
              <a:t>JZPKIL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或</a:t>
            </a:r>
            <a:r>
              <a:rPr dirty="0" smtClean="0" sz="1100" spc="-15">
                <a:latin typeface="Adobe 黑体 Std R"/>
                <a:cs typeface="Adobe 黑体 Std R"/>
              </a:rPr>
              <a:t>《</a:t>
            </a:r>
            <a:r>
              <a:rPr dirty="0" smtClean="0" sz="1100" spc="-15">
                <a:latin typeface="Adobe 黑体 Std R"/>
                <a:cs typeface="Adobe 黑体 Std R"/>
              </a:rPr>
              <a:t>具</a:t>
            </a:r>
            <a:r>
              <a:rPr dirty="0" smtClean="0" sz="1100" spc="-15">
                <a:latin typeface="Adobe 黑体 Std R"/>
                <a:cs typeface="Adobe 黑体 Std R"/>
              </a:rPr>
              <a:t>体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学</a:t>
            </a:r>
            <a:r>
              <a:rPr dirty="0" smtClean="0" sz="1100" spc="-15">
                <a:latin typeface="Adobe 黑体 Std R"/>
                <a:cs typeface="Adobe 黑体 Std R"/>
              </a:rPr>
              <a:t>》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445450"/>
            <a:ext cx="3300095" cy="3721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伯</a:t>
            </a:r>
            <a:r>
              <a:rPr dirty="0" smtClean="0" sz="1100" spc="-15">
                <a:latin typeface="Adobe 黑体 Std R"/>
                <a:cs typeface="Adobe 黑体 Std R"/>
              </a:rPr>
              <a:t>努利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37">
                <a:latin typeface="Arial"/>
                <a:cs typeface="Arial"/>
              </a:rPr>
              <a:t>2</a:t>
            </a:r>
            <a:r>
              <a:rPr dirty="0" smtClean="0" baseline="27777" sz="1200" spc="104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47840"/>
            <a:ext cx="283083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447840"/>
            <a:ext cx="3877310" cy="5822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身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447840"/>
            <a:ext cx="3877310" cy="933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身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代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447840"/>
            <a:ext cx="3877310" cy="1161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身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代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860488"/>
            <a:ext cx="2861310" cy="15855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首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看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 algn="ctr" marL="46482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56400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algn="ctr" marL="46672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28956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447840"/>
            <a:ext cx="3877310" cy="13538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身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代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761" y="1909394"/>
            <a:ext cx="1775460" cy="2311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642745" algn="l"/>
              </a:tabLst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225" i="1">
                <a:latin typeface="Arial"/>
                <a:cs typeface="Arial"/>
              </a:rPr>
              <a:t> </a:t>
            </a:r>
            <a:r>
              <a:rPr dirty="0" smtClean="0" baseline="-13888" sz="1200" spc="22">
                <a:latin typeface="Lucida Sans Unicode"/>
                <a:cs typeface="Lucida Sans Unicode"/>
              </a:rPr>
              <a:t>−</a:t>
            </a:r>
            <a:r>
              <a:rPr dirty="0" smtClean="0" baseline="-13888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9199" y="1774304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549" y="2117077"/>
            <a:ext cx="22415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863" y="1714042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75" i="1">
                <a:latin typeface="Arial"/>
                <a:cs typeface="Arial"/>
              </a:rPr>
              <a:t>x</a:t>
            </a:r>
            <a:r>
              <a:rPr dirty="0" smtClean="0" baseline="-40404" sz="1650" spc="-292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6844" y="2004428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447840"/>
            <a:ext cx="3877310" cy="13538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关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身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10">
                <a:latin typeface="Arial"/>
                <a:cs typeface="Arial"/>
              </a:rPr>
              <a:t>(2)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代</a:t>
            </a:r>
            <a:r>
              <a:rPr dirty="0" smtClean="0" sz="1100" spc="-15">
                <a:latin typeface="Adobe 黑体 Std R"/>
                <a:cs typeface="Adobe 黑体 Std R"/>
              </a:rPr>
              <a:t>表</a:t>
            </a:r>
            <a:r>
              <a:rPr dirty="0" smtClean="0" sz="1100" spc="-15">
                <a:latin typeface="Adobe 黑体 Std R"/>
                <a:cs typeface="Adobe 黑体 Std R"/>
              </a:rPr>
              <a:t>确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系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能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37">
                <a:latin typeface="Arial"/>
                <a:cs typeface="Arial"/>
              </a:rPr>
              <a:t>2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761" y="1909394"/>
            <a:ext cx="1775460" cy="2311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642745" algn="l"/>
              </a:tabLst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225" i="1">
                <a:latin typeface="Arial"/>
                <a:cs typeface="Arial"/>
              </a:rPr>
              <a:t> </a:t>
            </a:r>
            <a:r>
              <a:rPr dirty="0" smtClean="0" baseline="-13888" sz="1200" spc="22">
                <a:latin typeface="Lucida Sans Unicode"/>
                <a:cs typeface="Lucida Sans Unicode"/>
              </a:rPr>
              <a:t>−</a:t>
            </a:r>
            <a:r>
              <a:rPr dirty="0" smtClean="0" baseline="-13888" sz="1200" spc="37">
                <a:latin typeface="Arial"/>
                <a:cs typeface="Arial"/>
              </a:rPr>
              <a:t>1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endParaRPr baseline="-13888"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9199" y="1774304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2549" y="2117077"/>
            <a:ext cx="22415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4863" y="1714042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5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75" i="1">
                <a:latin typeface="Arial"/>
                <a:cs typeface="Arial"/>
              </a:rPr>
              <a:t>x</a:t>
            </a:r>
            <a:r>
              <a:rPr dirty="0" smtClean="0" baseline="-40404" sz="1650" spc="-292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6844" y="2004428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2302624"/>
            <a:ext cx="1272540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经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二</a:t>
            </a:r>
            <a:r>
              <a:rPr dirty="0" smtClean="0" sz="1100" spc="-15">
                <a:latin typeface="Adobe 黑体 Std R"/>
                <a:cs typeface="Adobe 黑体 Std R"/>
              </a:rPr>
              <a:t>项</a:t>
            </a:r>
            <a:r>
              <a:rPr dirty="0" smtClean="0" sz="1100" spc="-15">
                <a:latin typeface="Adobe 黑体 Std R"/>
                <a:cs typeface="Adobe 黑体 Std R"/>
              </a:rPr>
              <a:t>式</a:t>
            </a:r>
            <a:r>
              <a:rPr dirty="0" smtClean="0" sz="1100" spc="-15">
                <a:latin typeface="Adobe 黑体 Std R"/>
                <a:cs typeface="Adobe 黑体 Std R"/>
              </a:rPr>
              <a:t>反</a:t>
            </a:r>
            <a:r>
              <a:rPr dirty="0" smtClean="0" sz="1100" spc="-15">
                <a:latin typeface="Adobe 黑体 Std R"/>
                <a:cs typeface="Adobe 黑体 Std R"/>
              </a:rPr>
              <a:t>演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得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382" y="2718651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1532" y="2583573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4306" y="292540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55658" y="252329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72460" y="2813685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3382" y="1099261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32" y="964184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06" y="130601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658" y="90390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460" y="1194295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3382" y="1099261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32" y="964184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06" y="130601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658" y="90390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460" y="1194295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508061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3064" y="1687017"/>
            <a:ext cx="1459230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88720" algn="l"/>
              </a:tabLst>
            </a:pPr>
            <a:r>
              <a:rPr dirty="0" smtClean="0" sz="1100" spc="-95" i="1" u="sng">
                <a:latin typeface="Arial"/>
                <a:cs typeface="Arial"/>
              </a:rPr>
              <a:t>a</a:t>
            </a:r>
            <a:r>
              <a:rPr dirty="0" smtClean="0" baseline="-13888" sz="1200" spc="15" i="1" u="sng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135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-7">
                <a:latin typeface="Arial"/>
                <a:cs typeface="Arial"/>
              </a:rPr>
              <a:t> </a:t>
            </a: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35" u="sng">
                <a:latin typeface="Lucida Sans Unicode"/>
                <a:cs typeface="Lucida Sans Unicode"/>
              </a:rPr>
              <a:t>−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235" u="sng">
                <a:latin typeface="Arial"/>
                <a:cs typeface="Arial"/>
              </a:rPr>
              <a:t> </a:t>
            </a:r>
            <a:r>
              <a:rPr dirty="0" smtClean="0" sz="1100" spc="235" u="sng">
                <a:latin typeface="Arial"/>
                <a:cs typeface="Arial"/>
              </a:rPr>
              <a:t>  </a:t>
            </a:r>
            <a:r>
              <a:rPr dirty="0" smtClean="0" sz="1100" spc="25" u="sng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	</a:t>
            </a:r>
            <a:r>
              <a:rPr dirty="0" smtClean="0" sz="1100" spc="45" i="1" u="sng">
                <a:latin typeface="Arial"/>
                <a:cs typeface="Arial"/>
              </a:rPr>
              <a:t>P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40" i="1" u="sng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8208" y="1875777"/>
            <a:ext cx="14922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6391" y="1645666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165" y="1987499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9972" y="1674838"/>
            <a:ext cx="1987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6858" y="1875777"/>
            <a:ext cx="7937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686435" algn="l"/>
              </a:tabLst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145">
                <a:latin typeface="Arial"/>
                <a:cs typeface="Arial"/>
              </a:rPr>
              <a:t> </a:t>
            </a:r>
            <a:r>
              <a:rPr dirty="0" smtClean="0" baseline="37878" sz="1650" spc="-600">
                <a:latin typeface="Lucida Sans Unicode"/>
                <a:cs typeface="Lucida Sans Unicode"/>
              </a:rPr>
              <a:t>·</a:t>
            </a:r>
            <a:r>
              <a:rPr dirty="0" smtClean="0" baseline="37878" sz="1650" spc="-600">
                <a:latin typeface="Lucida Sans Unicode"/>
                <a:cs typeface="Lucida Sans Unicode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3382" y="1099261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32" y="964184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06" y="130601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658" y="90390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460" y="1194295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508061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3064" y="1687017"/>
            <a:ext cx="1459230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88720" algn="l"/>
              </a:tabLst>
            </a:pPr>
            <a:r>
              <a:rPr dirty="0" smtClean="0" sz="1100" spc="-95" i="1" u="sng">
                <a:latin typeface="Arial"/>
                <a:cs typeface="Arial"/>
              </a:rPr>
              <a:t>a</a:t>
            </a:r>
            <a:r>
              <a:rPr dirty="0" smtClean="0" baseline="-13888" sz="1200" spc="15" i="1" u="sng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135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-7">
                <a:latin typeface="Arial"/>
                <a:cs typeface="Arial"/>
              </a:rPr>
              <a:t> </a:t>
            </a: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35" u="sng">
                <a:latin typeface="Lucida Sans Unicode"/>
                <a:cs typeface="Lucida Sans Unicode"/>
              </a:rPr>
              <a:t>−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235" u="sng">
                <a:latin typeface="Arial"/>
                <a:cs typeface="Arial"/>
              </a:rPr>
              <a:t> </a:t>
            </a:r>
            <a:r>
              <a:rPr dirty="0" smtClean="0" sz="1100" spc="235" u="sng">
                <a:latin typeface="Arial"/>
                <a:cs typeface="Arial"/>
              </a:rPr>
              <a:t>  </a:t>
            </a:r>
            <a:r>
              <a:rPr dirty="0" smtClean="0" sz="1100" spc="25" u="sng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	</a:t>
            </a:r>
            <a:r>
              <a:rPr dirty="0" smtClean="0" sz="1100" spc="45" i="1" u="sng">
                <a:latin typeface="Arial"/>
                <a:cs typeface="Arial"/>
              </a:rPr>
              <a:t>P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40" i="1" u="sng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8208" y="1875777"/>
            <a:ext cx="14922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6391" y="1645666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165" y="1987499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9972" y="1674838"/>
            <a:ext cx="1987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6858" y="1875777"/>
            <a:ext cx="7937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686435" algn="l"/>
              </a:tabLst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145">
                <a:latin typeface="Arial"/>
                <a:cs typeface="Arial"/>
              </a:rPr>
              <a:t> </a:t>
            </a:r>
            <a:r>
              <a:rPr dirty="0" smtClean="0" baseline="37878" sz="1650" spc="-600">
                <a:latin typeface="Lucida Sans Unicode"/>
                <a:cs typeface="Lucida Sans Unicode"/>
              </a:rPr>
              <a:t>·</a:t>
            </a:r>
            <a:r>
              <a:rPr dirty="0" smtClean="0" baseline="37878" sz="1650" spc="-600">
                <a:latin typeface="Lucida Sans Unicode"/>
                <a:cs typeface="Lucida Sans Unicode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2194318"/>
            <a:ext cx="3519804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卷</a:t>
            </a:r>
            <a:r>
              <a:rPr dirty="0" smtClean="0" sz="1100" spc="-15">
                <a:latin typeface="Adobe 黑体 Std R"/>
                <a:cs typeface="Adobe 黑体 Std R"/>
              </a:rPr>
              <a:t>积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形式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rial"/>
                <a:cs typeface="Arial"/>
              </a:rPr>
              <a:t>FFT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3382" y="1099261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32" y="964184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06" y="130601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658" y="90390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460" y="1194295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508061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3064" y="1687017"/>
            <a:ext cx="1459230" cy="280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188720" algn="l"/>
              </a:tabLst>
            </a:pPr>
            <a:r>
              <a:rPr dirty="0" smtClean="0" sz="1100" spc="-95" i="1" u="sng">
                <a:latin typeface="Arial"/>
                <a:cs typeface="Arial"/>
              </a:rPr>
              <a:t>a</a:t>
            </a:r>
            <a:r>
              <a:rPr dirty="0" smtClean="0" baseline="-13888" sz="1200" spc="15" i="1" u="sng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135" i="1">
                <a:latin typeface="Arial"/>
                <a:cs typeface="Arial"/>
              </a:rPr>
              <a:t> </a:t>
            </a: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-7">
                <a:latin typeface="Arial"/>
                <a:cs typeface="Arial"/>
              </a:rPr>
              <a:t> </a:t>
            </a: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15151" sz="1650" spc="82">
                <a:latin typeface="Adobe 黑体 Std R"/>
                <a:cs typeface="Adobe 黑体 Std R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35" u="sng">
                <a:latin typeface="Lucida Sans Unicode"/>
                <a:cs typeface="Lucida Sans Unicode"/>
              </a:rPr>
              <a:t>−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235" u="sng">
                <a:latin typeface="Arial"/>
                <a:cs typeface="Arial"/>
              </a:rPr>
              <a:t> </a:t>
            </a:r>
            <a:r>
              <a:rPr dirty="0" smtClean="0" sz="1100" spc="235" u="sng">
                <a:latin typeface="Arial"/>
                <a:cs typeface="Arial"/>
              </a:rPr>
              <a:t>  </a:t>
            </a:r>
            <a:r>
              <a:rPr dirty="0" smtClean="0" sz="1100" spc="25" u="sng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	</a:t>
            </a:r>
            <a:r>
              <a:rPr dirty="0" smtClean="0" sz="1100" spc="45" i="1" u="sng">
                <a:latin typeface="Arial"/>
                <a:cs typeface="Arial"/>
              </a:rPr>
              <a:t>P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40" i="1" u="sng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8208" y="1875777"/>
            <a:ext cx="14922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6391" y="1645666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165" y="1987499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9972" y="1674838"/>
            <a:ext cx="1987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6858" y="1875777"/>
            <a:ext cx="7937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686435" algn="l"/>
              </a:tabLst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145">
                <a:latin typeface="Arial"/>
                <a:cs typeface="Arial"/>
              </a:rPr>
              <a:t> </a:t>
            </a:r>
            <a:r>
              <a:rPr dirty="0" smtClean="0" baseline="37878" sz="1650" spc="-600">
                <a:latin typeface="Lucida Sans Unicode"/>
                <a:cs typeface="Lucida Sans Unicode"/>
              </a:rPr>
              <a:t>·</a:t>
            </a:r>
            <a:r>
              <a:rPr dirty="0" smtClean="0" baseline="37878" sz="1650" spc="-600">
                <a:latin typeface="Lucida Sans Unicode"/>
                <a:cs typeface="Lucida Sans Unicode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2194318"/>
            <a:ext cx="3519804" cy="56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卷</a:t>
            </a:r>
            <a:r>
              <a:rPr dirty="0" smtClean="0" sz="1100" spc="-15">
                <a:latin typeface="Adobe 黑体 Std R"/>
                <a:cs typeface="Adobe 黑体 Std R"/>
              </a:rPr>
              <a:t>积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形式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rial"/>
                <a:cs typeface="Arial"/>
              </a:rPr>
              <a:t>FFT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rial"/>
                <a:cs typeface="Arial"/>
              </a:rPr>
              <a:t>FFT</a:t>
            </a:r>
            <a:r>
              <a:rPr dirty="0" smtClean="0" sz="1100" spc="-15">
                <a:latin typeface="Adobe 黑体 Std R"/>
                <a:cs typeface="Adobe 黑体 Std R"/>
              </a:rPr>
              <a:t>？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3382" y="994168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32" y="859078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06" y="1200912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658" y="798817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460" y="1089202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63382" y="994168"/>
            <a:ext cx="155829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287780" algn="l"/>
              </a:tabLst>
            </a:pP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1532" y="859078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06" y="1200912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5658" y="798817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2460" y="1089202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24395" y="1407604"/>
            <a:ext cx="57975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101" y="1824710"/>
            <a:ext cx="1517015" cy="200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985519" algn="l"/>
              </a:tabLst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-95" i="1">
                <a:latin typeface="Arial"/>
                <a:cs typeface="Arial"/>
              </a:rPr>
              <a:t>a</a:t>
            </a:r>
            <a:r>
              <a:rPr dirty="0" smtClean="0" baseline="-13888" sz="1200" spc="15" i="1">
                <a:latin typeface="Arial"/>
                <a:cs typeface="Arial"/>
              </a:rPr>
              <a:t>k</a:t>
            </a:r>
            <a:r>
              <a:rPr dirty="0" smtClean="0" baseline="-13888" sz="1200" spc="15" i="1">
                <a:latin typeface="Arial"/>
                <a:cs typeface="Arial"/>
              </a:rPr>
              <a:t> </a:t>
            </a:r>
            <a:r>
              <a:rPr dirty="0" smtClean="0" baseline="-13888" sz="1200" spc="-44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endParaRPr baseline="53030" sz="165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6187" y="1689633"/>
            <a:ext cx="90614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837565" algn="l"/>
              </a:tabLst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0" i="1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9524" y="2032393"/>
            <a:ext cx="22415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1850" y="162935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3832" y="1919744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4542" y="2032393"/>
            <a:ext cx="224154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26855" y="1629359"/>
            <a:ext cx="309245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R="1143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2801" y="1689633"/>
            <a:ext cx="781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3192" y="1824710"/>
            <a:ext cx="124015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969010" algn="l"/>
              </a:tabLst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67" i="1">
                <a:latin typeface="Arial"/>
                <a:cs typeface="Arial"/>
              </a:rPr>
              <a:t>	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5574" y="2031466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06940" y="1629359"/>
            <a:ext cx="30924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3741" y="1919744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4757" y="2436063"/>
            <a:ext cx="133350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2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8548" y="2300973"/>
            <a:ext cx="5848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16255" algn="l"/>
              </a:tabLst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0" i="1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3379" y="2643746"/>
            <a:ext cx="6991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12445" algn="l"/>
              </a:tabLst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8439" y="2240711"/>
            <a:ext cx="59245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25">
                <a:latin typeface="Adobe 黑体 Std R"/>
                <a:cs typeface="Adobe 黑体 Std R"/>
              </a:rPr>
              <a:t>\(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0420" y="2531097"/>
            <a:ext cx="36068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</a:tabLst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-25" i="1">
                <a:latin typeface="Arial"/>
                <a:cs typeface="Arial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7294" y="860488"/>
            <a:ext cx="2999740" cy="17957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首</a:t>
            </a:r>
            <a:r>
              <a:rPr dirty="0" smtClean="0" sz="1100" spc="-15">
                <a:latin typeface="Adobe 黑体 Std R"/>
                <a:cs typeface="Adobe 黑体 Std R"/>
              </a:rPr>
              <a:t>先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看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700"/>
              </a:lnSpc>
              <a:spcBef>
                <a:spcPts val="1"/>
              </a:spcBef>
            </a:pPr>
            <a:endParaRPr sz="700"/>
          </a:p>
          <a:p>
            <a:pPr algn="ctr" marL="32639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  <a:p>
            <a:pPr marL="1564005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algn="ctr" marL="32829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28956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 marL="289560" marR="12700">
              <a:lnSpc>
                <a:spcPct val="125299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35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 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4118" y="609053"/>
            <a:ext cx="683895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001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7853" y="548792"/>
            <a:ext cx="59245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25">
                <a:latin typeface="Adobe 黑体 Std R"/>
                <a:cs typeface="Adobe 黑体 Std R"/>
              </a:rPr>
              <a:t>\(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847" y="839178"/>
            <a:ext cx="36068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</a:tabLst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-25" i="1">
                <a:latin typeface="Arial"/>
                <a:cs typeface="Arial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43" y="609053"/>
            <a:ext cx="829944" cy="364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606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7897" y="95182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8273" y="650405"/>
            <a:ext cx="2673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0707" y="849198"/>
            <a:ext cx="1142377" cy="0"/>
          </a:xfrm>
          <a:custGeom>
            <a:avLst/>
            <a:gdLst/>
            <a:ahLst/>
            <a:cxnLst/>
            <a:rect l="l" t="t" r="r" b="b"/>
            <a:pathLst>
              <a:path w="1142377" h="0">
                <a:moveTo>
                  <a:pt x="0" y="0"/>
                </a:moveTo>
                <a:lnTo>
                  <a:pt x="114237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08007" y="839178"/>
            <a:ext cx="11677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167396"/>
            <a:ext cx="829944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606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9547" y="1167396"/>
            <a:ext cx="152019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506855" algn="l"/>
              </a:tabLst>
            </a:pPr>
            <a:r>
              <a:rPr dirty="0" smtClean="0" sz="800" spc="175" i="1" u="sng">
                <a:latin typeface="Arial"/>
                <a:cs typeface="Arial"/>
              </a:rPr>
              <a:t> </a:t>
            </a:r>
            <a:r>
              <a:rPr dirty="0" smtClean="0" sz="800" spc="175" i="1" u="sng"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9872" y="1208747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9547" y="1397508"/>
            <a:ext cx="151955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)!(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8804" y="1208747"/>
            <a:ext cx="47053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7461" y="1167396"/>
            <a:ext cx="829944" cy="364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606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2515" y="1510157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7436" y="1107122"/>
            <a:ext cx="80581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50">
                <a:latin typeface="Adobe 黑体 Std R"/>
                <a:cs typeface="Adobe 黑体 Std R"/>
              </a:rPr>
              <a:t>\</a:t>
            </a:r>
            <a:r>
              <a:rPr dirty="0" smtClean="0" sz="1100" spc="420">
                <a:latin typeface="Adobe 黑体 Std R"/>
                <a:cs typeface="Adobe 黑体 Std R"/>
              </a:rPr>
              <a:t>(</a:t>
            </a:r>
            <a:r>
              <a:rPr dirty="0" smtClean="0" baseline="-40404" sz="1650" spc="-75" i="1">
                <a:latin typeface="Arial"/>
                <a:cs typeface="Arial"/>
              </a:rPr>
              <a:t>n</a:t>
            </a:r>
            <a:r>
              <a:rPr dirty="0" smtClean="0" baseline="-40404" sz="1650" spc="-67" i="1">
                <a:latin typeface="Arial"/>
                <a:cs typeface="Arial"/>
              </a:rPr>
              <a:t> </a:t>
            </a:r>
            <a:r>
              <a:rPr dirty="0" smtClean="0" baseline="-40404" sz="1650" spc="-52">
                <a:latin typeface="Lucida Sans Unicode"/>
                <a:cs typeface="Lucida Sans Unicode"/>
              </a:rPr>
              <a:t>−</a:t>
            </a:r>
            <a:r>
              <a:rPr dirty="0" smtClean="0" baseline="-40404" sz="1650" spc="-157">
                <a:latin typeface="Lucida Sans Unicode"/>
                <a:cs typeface="Lucida Sans Unicode"/>
              </a:rPr>
              <a:t> </a:t>
            </a:r>
            <a:r>
              <a:rPr dirty="0" smtClean="0" baseline="-40404" sz="1650" spc="60" i="1">
                <a:latin typeface="Arial"/>
                <a:cs typeface="Arial"/>
              </a:rPr>
              <a:t>j</a:t>
            </a:r>
            <a:r>
              <a:rPr dirty="0" smtClean="0" baseline="-40404" sz="1650" spc="-277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1622" y="1397508"/>
            <a:ext cx="5772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78130" algn="l"/>
              </a:tabLst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40" i="1">
                <a:latin typeface="Arial"/>
                <a:cs typeface="Arial"/>
              </a:rPr>
              <a:t>	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1607" y="1838210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7847" y="1657667"/>
            <a:ext cx="510540" cy="273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050" sz="1650" spc="667">
                <a:latin typeface="Adobe 黑体 Std R"/>
                <a:cs typeface="Adobe 黑体 Std R"/>
              </a:rPr>
              <a:t>(</a:t>
            </a:r>
            <a:r>
              <a:rPr dirty="0" smtClean="0" baseline="-35353" sz="1650" spc="-44" i="1">
                <a:latin typeface="Arial"/>
                <a:cs typeface="Arial"/>
              </a:rPr>
              <a:t>n</a:t>
            </a:r>
            <a:r>
              <a:rPr dirty="0" smtClean="0" baseline="5050" sz="1650" spc="600">
                <a:latin typeface="Adobe 黑体 Std R"/>
                <a:cs typeface="Adobe 黑体 Std R"/>
              </a:rPr>
              <a:t>\</a:t>
            </a:r>
            <a:r>
              <a:rPr dirty="0" smtClean="0" baseline="5050" sz="1650" spc="-22">
                <a:latin typeface="Adobe 黑体 Std R"/>
                <a:cs typeface="Adobe 黑体 Std R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2033" y="1933257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8951" y="1838210"/>
            <a:ext cx="563245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1097" y="1723362"/>
            <a:ext cx="522605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0979" marR="12700" indent="-208915">
              <a:lnSpc>
                <a:spcPct val="112599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r>
              <a:rPr dirty="0" smtClean="0" baseline="40404" sz="1650" spc="367">
                <a:latin typeface="Adobe 黑体 Std R"/>
                <a:cs typeface="Adobe 黑体 Std R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4118" y="609053"/>
            <a:ext cx="683895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001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7853" y="548792"/>
            <a:ext cx="59245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25">
                <a:latin typeface="Adobe 黑体 Std R"/>
                <a:cs typeface="Adobe 黑体 Std R"/>
              </a:rPr>
              <a:t>\(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9847" y="839178"/>
            <a:ext cx="36068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</a:tabLst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-25" i="1">
                <a:latin typeface="Arial"/>
                <a:cs typeface="Arial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843" y="609053"/>
            <a:ext cx="829944" cy="364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606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7897" y="951826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8273" y="650405"/>
            <a:ext cx="2673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0707" y="849198"/>
            <a:ext cx="1142377" cy="0"/>
          </a:xfrm>
          <a:custGeom>
            <a:avLst/>
            <a:gdLst/>
            <a:ahLst/>
            <a:cxnLst/>
            <a:rect l="l" t="t" r="r" b="b"/>
            <a:pathLst>
              <a:path w="1142377" h="0">
                <a:moveTo>
                  <a:pt x="0" y="0"/>
                </a:moveTo>
                <a:lnTo>
                  <a:pt x="114237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08007" y="839178"/>
            <a:ext cx="11677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167396"/>
            <a:ext cx="829944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606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9547" y="1167396"/>
            <a:ext cx="152019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506855" algn="l"/>
              </a:tabLst>
            </a:pPr>
            <a:r>
              <a:rPr dirty="0" smtClean="0" sz="800" spc="175" i="1" u="sng">
                <a:latin typeface="Arial"/>
                <a:cs typeface="Arial"/>
              </a:rPr>
              <a:t> </a:t>
            </a:r>
            <a:r>
              <a:rPr dirty="0" smtClean="0" sz="800" spc="175" i="1" u="sng"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9872" y="1208747"/>
            <a:ext cx="1441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9547" y="1397508"/>
            <a:ext cx="151955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-70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50">
                <a:latin typeface="Arial"/>
                <a:cs typeface="Arial"/>
              </a:rPr>
              <a:t>)!(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8804" y="1208747"/>
            <a:ext cx="47053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7461" y="1167396"/>
            <a:ext cx="829944" cy="364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606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2515" y="1510157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7436" y="1107122"/>
            <a:ext cx="80581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50">
                <a:latin typeface="Adobe 黑体 Std R"/>
                <a:cs typeface="Adobe 黑体 Std R"/>
              </a:rPr>
              <a:t>\</a:t>
            </a:r>
            <a:r>
              <a:rPr dirty="0" smtClean="0" sz="1100" spc="420">
                <a:latin typeface="Adobe 黑体 Std R"/>
                <a:cs typeface="Adobe 黑体 Std R"/>
              </a:rPr>
              <a:t>(</a:t>
            </a:r>
            <a:r>
              <a:rPr dirty="0" smtClean="0" baseline="-40404" sz="1650" spc="-75" i="1">
                <a:latin typeface="Arial"/>
                <a:cs typeface="Arial"/>
              </a:rPr>
              <a:t>n</a:t>
            </a:r>
            <a:r>
              <a:rPr dirty="0" smtClean="0" baseline="-40404" sz="1650" spc="-67" i="1">
                <a:latin typeface="Arial"/>
                <a:cs typeface="Arial"/>
              </a:rPr>
              <a:t> </a:t>
            </a:r>
            <a:r>
              <a:rPr dirty="0" smtClean="0" baseline="-40404" sz="1650" spc="-52">
                <a:latin typeface="Lucida Sans Unicode"/>
                <a:cs typeface="Lucida Sans Unicode"/>
              </a:rPr>
              <a:t>−</a:t>
            </a:r>
            <a:r>
              <a:rPr dirty="0" smtClean="0" baseline="-40404" sz="1650" spc="-157">
                <a:latin typeface="Lucida Sans Unicode"/>
                <a:cs typeface="Lucida Sans Unicode"/>
              </a:rPr>
              <a:t> </a:t>
            </a:r>
            <a:r>
              <a:rPr dirty="0" smtClean="0" baseline="-40404" sz="1650" spc="60" i="1">
                <a:latin typeface="Arial"/>
                <a:cs typeface="Arial"/>
              </a:rPr>
              <a:t>j</a:t>
            </a:r>
            <a:r>
              <a:rPr dirty="0" smtClean="0" baseline="-40404" sz="1650" spc="-277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1622" y="1397508"/>
            <a:ext cx="57721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78130" algn="l"/>
              </a:tabLst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40" i="1">
                <a:latin typeface="Arial"/>
                <a:cs typeface="Arial"/>
              </a:rPr>
              <a:t>	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2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1607" y="1838210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7847" y="1657667"/>
            <a:ext cx="510540" cy="273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050" sz="1650" spc="667">
                <a:latin typeface="Adobe 黑体 Std R"/>
                <a:cs typeface="Adobe 黑体 Std R"/>
              </a:rPr>
              <a:t>(</a:t>
            </a:r>
            <a:r>
              <a:rPr dirty="0" smtClean="0" baseline="-35353" sz="1650" spc="-44" i="1">
                <a:latin typeface="Arial"/>
                <a:cs typeface="Arial"/>
              </a:rPr>
              <a:t>n</a:t>
            </a:r>
            <a:r>
              <a:rPr dirty="0" smtClean="0" baseline="5050" sz="1650" spc="600">
                <a:latin typeface="Adobe 黑体 Std R"/>
                <a:cs typeface="Adobe 黑体 Std R"/>
              </a:rPr>
              <a:t>\</a:t>
            </a:r>
            <a:r>
              <a:rPr dirty="0" smtClean="0" baseline="5050" sz="1650" spc="-22">
                <a:latin typeface="Adobe 黑体 Std R"/>
                <a:cs typeface="Adobe 黑体 Std R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2033" y="1933257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8951" y="1838210"/>
            <a:ext cx="563245" cy="3473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1097" y="1723362"/>
            <a:ext cx="522605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0979" marR="12700" indent="-208915">
              <a:lnSpc>
                <a:spcPct val="112599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r>
              <a:rPr dirty="0" smtClean="0" baseline="40404" sz="1650" spc="367">
                <a:latin typeface="Adobe 黑体 Std R"/>
                <a:cs typeface="Adobe 黑体 Std R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7029" y="2377516"/>
            <a:ext cx="535940" cy="3644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1915">
              <a:lnSpc>
                <a:spcPts val="930"/>
              </a:lnSpc>
            </a:pP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30" i="1">
                <a:latin typeface="Arial"/>
                <a:cs typeface="Arial"/>
              </a:rPr>
              <a:t>i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554" y="271934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3927" y="2317254"/>
            <a:ext cx="1213485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  <a:tabLst>
                <a:tab pos="462280" algn="l"/>
                <a:tab pos="909955" algn="l"/>
              </a:tabLst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r>
              <a:rPr dirty="0" smtClean="0" sz="1100" spc="400">
                <a:latin typeface="Adobe 黑体 Std R"/>
                <a:cs typeface="Adobe 黑体 Std R"/>
              </a:rPr>
              <a:t>	</a:t>
            </a: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r>
              <a:rPr dirty="0" smtClean="0" sz="1100" spc="400">
                <a:latin typeface="Adobe 黑体 Std R"/>
                <a:cs typeface="Adobe 黑体 Std R"/>
              </a:rPr>
              <a:t>	</a:t>
            </a: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 algn="ctr" marL="10795">
              <a:lnSpc>
                <a:spcPct val="100000"/>
              </a:lnSpc>
              <a:spcBef>
                <a:spcPts val="965"/>
              </a:spcBef>
              <a:tabLst>
                <a:tab pos="462280" algn="l"/>
                <a:tab pos="909955" algn="l"/>
              </a:tabLst>
            </a:pP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10" i="1">
                <a:latin typeface="Arial"/>
                <a:cs typeface="Arial"/>
              </a:rPr>
              <a:t>	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70">
                <a:latin typeface="Arial"/>
                <a:cs typeface="Arial"/>
              </a:rPr>
              <a:t>	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0423" y="2512593"/>
            <a:ext cx="1333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5464" y="2512593"/>
            <a:ext cx="1333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2822" y="2512593"/>
            <a:ext cx="47180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97720" y="2397744"/>
            <a:ext cx="542290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36220" marR="12700" indent="-224154">
              <a:lnSpc>
                <a:spcPct val="112599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r>
              <a:rPr dirty="0" smtClean="0" baseline="40404" sz="1650" spc="367">
                <a:latin typeface="Adobe 黑体 Std R"/>
                <a:cs typeface="Adobe 黑体 Std R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45128" y="2512593"/>
            <a:ext cx="13335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83673" y="2317254"/>
            <a:ext cx="303530" cy="477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950"/>
              </a:lnSpc>
              <a:spcBef>
                <a:spcPts val="16"/>
              </a:spcBef>
            </a:pPr>
            <a:endParaRPr sz="950"/>
          </a:p>
          <a:p>
            <a:pPr algn="ctr" marL="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92473" y="2512593"/>
            <a:ext cx="32575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4395" y="2993898"/>
            <a:ext cx="27940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8395" y="2879049"/>
            <a:ext cx="542290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36220" marR="12700" indent="-224154">
              <a:lnSpc>
                <a:spcPct val="112599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r>
              <a:rPr dirty="0" smtClean="0" baseline="40404" sz="1650" spc="367">
                <a:latin typeface="Adobe 黑体 Std R"/>
                <a:cs typeface="Adobe 黑体 Std R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5006" y="2993898"/>
            <a:ext cx="826769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98145" algn="l"/>
              </a:tabLst>
            </a:pP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195">
                <a:latin typeface="Arial"/>
                <a:cs typeface="Arial"/>
              </a:rPr>
              <a:t>	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02765" y="2798546"/>
            <a:ext cx="30353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07134" y="3088932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34907" y="2879049"/>
            <a:ext cx="542290" cy="39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36220" marR="12700" indent="-224154">
              <a:lnSpc>
                <a:spcPct val="112599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r>
              <a:rPr dirty="0" smtClean="0" baseline="40404" sz="1650" spc="367">
                <a:latin typeface="Adobe 黑体 Std R"/>
                <a:cs typeface="Adobe 黑体 Std R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51531" y="2993898"/>
            <a:ext cx="114998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98145" algn="l"/>
              </a:tabLst>
            </a:pP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35">
                <a:latin typeface="Lucida Sans Unicode"/>
                <a:cs typeface="Lucida Sans Unicode"/>
              </a:rPr>
              <a:t>	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59277" y="2798546"/>
            <a:ext cx="303530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44" i="1">
                <a:latin typeface="Arial"/>
                <a:cs typeface="Arial"/>
              </a:rPr>
              <a:t>n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63659" y="3088932"/>
            <a:ext cx="9525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76205" y="2900172"/>
            <a:ext cx="609600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baseline="-20833" sz="1200" spc="15" i="1">
                <a:latin typeface="Arial"/>
                <a:cs typeface="Arial"/>
              </a:rPr>
              <a:t>k</a:t>
            </a:r>
            <a:r>
              <a:rPr dirty="0" smtClean="0" baseline="-20833" sz="1200" spc="-165" i="1">
                <a:latin typeface="Arial"/>
                <a:cs typeface="Arial"/>
              </a:rPr>
              <a:t> </a:t>
            </a: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  <a:p>
            <a:pPr algn="ctr" marL="55244">
              <a:lnSpc>
                <a:spcPct val="100000"/>
              </a:lnSpc>
              <a:spcBef>
                <a:spcPts val="165"/>
              </a:spcBef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1689" y="738365"/>
            <a:ext cx="683895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001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424" y="678091"/>
            <a:ext cx="59245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25">
                <a:latin typeface="Adobe 黑体 Std R"/>
                <a:cs typeface="Adobe 黑体 Std R"/>
              </a:rPr>
              <a:t>\(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418" y="968476"/>
            <a:ext cx="36068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</a:tabLst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-25" i="1">
                <a:latin typeface="Arial"/>
                <a:cs typeface="Arial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0414" y="873442"/>
            <a:ext cx="63373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4391" y="779716"/>
            <a:ext cx="103949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37">
                <a:latin typeface="Adobe 黑体 Std R"/>
                <a:cs typeface="Adobe 黑体 Std R"/>
              </a:rPr>
              <a:t>\(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0341" y="968476"/>
            <a:ext cx="3168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4173" y="968476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1689" y="738365"/>
            <a:ext cx="683895" cy="482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80010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112" i="1">
                <a:latin typeface="Arial"/>
                <a:cs typeface="Arial"/>
              </a:rPr>
              <a:t>k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315"/>
              </a:spcBef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424" y="678091"/>
            <a:ext cx="59245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6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15" i="1">
                <a:latin typeface="Arial"/>
                <a:cs typeface="Arial"/>
              </a:rPr>
              <a:t>n</a:t>
            </a:r>
            <a:r>
              <a:rPr dirty="0" smtClean="0" sz="1100" spc="425">
                <a:latin typeface="Adobe 黑体 Std R"/>
                <a:cs typeface="Adobe 黑体 Std R"/>
              </a:rPr>
              <a:t>\(</a:t>
            </a:r>
            <a:r>
              <a:rPr dirty="0" smtClean="0" baseline="-40404" sz="1650" spc="97" i="1">
                <a:latin typeface="Arial"/>
                <a:cs typeface="Arial"/>
              </a:rPr>
              <a:t>k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7418" y="968476"/>
            <a:ext cx="36068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</a:tabLst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-25" i="1">
                <a:latin typeface="Arial"/>
                <a:cs typeface="Arial"/>
              </a:rPr>
              <a:t>	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0414" y="873442"/>
            <a:ext cx="63373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4391" y="779716"/>
            <a:ext cx="103949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37">
                <a:latin typeface="Adobe 黑体 Std R"/>
                <a:cs typeface="Adobe 黑体 Std R"/>
              </a:rPr>
              <a:t>\(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0341" y="968476"/>
            <a:ext cx="3168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4173" y="968476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2146" y="1374152"/>
            <a:ext cx="1427480" cy="481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277495">
              <a:lnSpc>
                <a:spcPts val="93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5">
                <a:latin typeface="Arial"/>
                <a:cs typeface="Arial"/>
              </a:rPr>
              <a:t>1)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67" i="1">
                <a:latin typeface="Arial"/>
                <a:cs typeface="Arial"/>
              </a:rPr>
              <a:t>j</a:t>
            </a:r>
            <a:r>
              <a:rPr dirty="0" smtClean="0" baseline="31250" sz="1200" spc="-150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 marR="26797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3934" y="1415516"/>
            <a:ext cx="103949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40404" sz="1650" spc="667">
                <a:latin typeface="Adobe 黑体 Std R"/>
                <a:cs typeface="Adobe 黑体 Std R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3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baseline="40404" sz="1650" spc="637">
                <a:latin typeface="Adobe 黑体 Std R"/>
                <a:cs typeface="Adobe 黑体 Std R"/>
              </a:rPr>
              <a:t>\(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40404" sz="1650" spc="600">
                <a:latin typeface="Adobe 黑体 Std R"/>
                <a:cs typeface="Adobe 黑体 Std R"/>
              </a:rPr>
              <a:t>\</a:t>
            </a:r>
            <a:endParaRPr baseline="40404" sz="1650">
              <a:latin typeface="Adobe 黑体 Std R"/>
              <a:cs typeface="Adobe 黑体 Std 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9885" y="1604276"/>
            <a:ext cx="3168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716" y="1604276"/>
            <a:ext cx="6286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0" i="1"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7231" y="1969935"/>
            <a:ext cx="2835910" cy="323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564640" algn="l"/>
                <a:tab pos="2822575" algn="l"/>
              </a:tabLst>
            </a:pP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-7">
                <a:latin typeface="Arial"/>
                <a:cs typeface="Arial"/>
              </a:rPr>
              <a:t> </a:t>
            </a: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-37878" sz="1650" spc="75">
                <a:latin typeface="Arial"/>
                <a:cs typeface="Arial"/>
              </a:rPr>
              <a:t>(</a:t>
            </a:r>
            <a:r>
              <a:rPr dirty="0" smtClean="0" baseline="-37878" sz="1650" spc="-52">
                <a:latin typeface="Lucida Sans Unicode"/>
                <a:cs typeface="Lucida Sans Unicode"/>
              </a:rPr>
              <a:t>−</a:t>
            </a:r>
            <a:r>
              <a:rPr dirty="0" smtClean="0" baseline="-37878" sz="1650" spc="-7">
                <a:latin typeface="Arial"/>
                <a:cs typeface="Arial"/>
              </a:rPr>
              <a:t>1)</a:t>
            </a:r>
            <a:r>
              <a:rPr dirty="0" smtClean="0" baseline="-20833" sz="1200" spc="-15" i="1">
                <a:latin typeface="Arial"/>
                <a:cs typeface="Arial"/>
              </a:rPr>
              <a:t>d</a:t>
            </a:r>
            <a:r>
              <a:rPr dirty="0" smtClean="0" baseline="-20833" sz="1200" spc="-225" i="1">
                <a:latin typeface="Arial"/>
                <a:cs typeface="Arial"/>
              </a:rPr>
              <a:t> </a:t>
            </a:r>
            <a:r>
              <a:rPr dirty="0" smtClean="0" baseline="-20833" sz="1200" spc="22">
                <a:latin typeface="Lucida Sans Unicode"/>
                <a:cs typeface="Lucida Sans Unicode"/>
              </a:rPr>
              <a:t>−</a:t>
            </a:r>
            <a:r>
              <a:rPr dirty="0" smtClean="0" baseline="-20833" sz="1200" spc="67" i="1">
                <a:latin typeface="Arial"/>
                <a:cs typeface="Arial"/>
              </a:rPr>
              <a:t>j</a:t>
            </a:r>
            <a:r>
              <a:rPr dirty="0" smtClean="0" baseline="-20833" sz="1200" spc="-150" i="1">
                <a:latin typeface="Arial"/>
                <a:cs typeface="Arial"/>
              </a:rPr>
              <a:t> </a:t>
            </a:r>
            <a:r>
              <a:rPr dirty="0" smtClean="0" baseline="-37878" sz="1650" spc="67" i="1">
                <a:latin typeface="Arial"/>
                <a:cs typeface="Arial"/>
              </a:rPr>
              <a:t>P</a:t>
            </a:r>
            <a:r>
              <a:rPr dirty="0" smtClean="0" baseline="-37878" sz="1650" spc="75">
                <a:latin typeface="Arial"/>
                <a:cs typeface="Arial"/>
              </a:rPr>
              <a:t>(</a:t>
            </a:r>
            <a:r>
              <a:rPr dirty="0" smtClean="0" baseline="-37878" sz="1650" spc="60" i="1">
                <a:latin typeface="Arial"/>
                <a:cs typeface="Arial"/>
              </a:rPr>
              <a:t>j</a:t>
            </a:r>
            <a:r>
              <a:rPr dirty="0" smtClean="0" baseline="-37878" sz="1650" spc="-307" i="1">
                <a:latin typeface="Arial"/>
                <a:cs typeface="Arial"/>
              </a:rPr>
              <a:t> </a:t>
            </a:r>
            <a:r>
              <a:rPr dirty="0" smtClean="0" baseline="-37878" sz="1650" spc="75">
                <a:latin typeface="Arial"/>
                <a:cs typeface="Arial"/>
              </a:rPr>
              <a:t>)</a:t>
            </a:r>
            <a:r>
              <a:rPr dirty="0" smtClean="0" baseline="-37878" sz="1650" spc="-284">
                <a:latin typeface="Arial"/>
                <a:cs typeface="Arial"/>
              </a:rPr>
              <a:t> </a:t>
            </a:r>
            <a:r>
              <a:rPr dirty="0" smtClean="0" sz="1100" spc="235" u="sng">
                <a:latin typeface="Arial"/>
                <a:cs typeface="Arial"/>
              </a:rPr>
              <a:t> </a:t>
            </a:r>
            <a:r>
              <a:rPr dirty="0" smtClean="0" sz="1100" spc="235" u="sng">
                <a:latin typeface="Arial"/>
                <a:cs typeface="Arial"/>
              </a:rPr>
              <a:t>	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50" i="1" u="sng">
                <a:latin typeface="Arial"/>
                <a:cs typeface="Arial"/>
              </a:rPr>
              <a:t>n</a:t>
            </a:r>
            <a:r>
              <a:rPr dirty="0" smtClean="0" sz="1100" spc="-50" i="1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40" i="1" u="sng">
                <a:latin typeface="Arial"/>
                <a:cs typeface="Arial"/>
              </a:rPr>
              <a:t>j</a:t>
            </a:r>
            <a:r>
              <a:rPr dirty="0" smtClean="0" sz="1100" spc="30" i="1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5" u="sng">
                <a:latin typeface="Arial"/>
                <a:cs typeface="Arial"/>
              </a:rPr>
              <a:t>1)!</a:t>
            </a:r>
            <a:r>
              <a:rPr dirty="0" smtClean="0" sz="1100" spc="-30" i="1" u="sng">
                <a:latin typeface="Arial"/>
                <a:cs typeface="Arial"/>
              </a:rPr>
              <a:t>n</a:t>
            </a:r>
            <a:r>
              <a:rPr dirty="0" smtClean="0" sz="1100" spc="35" u="sng">
                <a:latin typeface="Arial"/>
                <a:cs typeface="Arial"/>
              </a:rPr>
              <a:t>!</a:t>
            </a:r>
            <a:r>
              <a:rPr dirty="0" smtClean="0" sz="1100" spc="235" u="sng">
                <a:latin typeface="Arial"/>
                <a:cs typeface="Arial"/>
              </a:rPr>
              <a:t> </a:t>
            </a:r>
            <a:r>
              <a:rPr dirty="0" smtClean="0" sz="1100" spc="235" u="sng"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1023" y="1928571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5854" y="2270417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13914" y="2158695"/>
            <a:ext cx="173926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20">
                <a:latin typeface="Arial"/>
                <a:cs typeface="Arial"/>
              </a:rPr>
              <a:t>1)!(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35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4848" y="2524340"/>
            <a:ext cx="2260600" cy="323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37878" sz="1650" spc="292">
                <a:latin typeface="Arial"/>
                <a:cs typeface="Arial"/>
              </a:rPr>
              <a:t>=</a:t>
            </a:r>
            <a:r>
              <a:rPr dirty="0" smtClean="0" baseline="-37878" sz="1650" spc="-7">
                <a:latin typeface="Arial"/>
                <a:cs typeface="Arial"/>
              </a:rPr>
              <a:t> </a:t>
            </a:r>
            <a:r>
              <a:rPr dirty="0" smtClean="0" baseline="15151" sz="1650" spc="135">
                <a:latin typeface="Adobe 黑体 Std R"/>
                <a:cs typeface="Adobe 黑体 Std R"/>
              </a:rPr>
              <a:t>"""</a:t>
            </a:r>
            <a:r>
              <a:rPr dirty="0" smtClean="0" baseline="-37878" sz="1650" spc="75">
                <a:latin typeface="Arial"/>
                <a:cs typeface="Arial"/>
              </a:rPr>
              <a:t>(</a:t>
            </a:r>
            <a:r>
              <a:rPr dirty="0" smtClean="0" baseline="-37878" sz="1650" spc="-52">
                <a:latin typeface="Lucida Sans Unicode"/>
                <a:cs typeface="Lucida Sans Unicode"/>
              </a:rPr>
              <a:t>−</a:t>
            </a:r>
            <a:r>
              <a:rPr dirty="0" smtClean="0" baseline="-37878" sz="1650" spc="-7">
                <a:latin typeface="Arial"/>
                <a:cs typeface="Arial"/>
              </a:rPr>
              <a:t>1)</a:t>
            </a:r>
            <a:r>
              <a:rPr dirty="0" smtClean="0" baseline="-20833" sz="1200" spc="-15" i="1">
                <a:latin typeface="Arial"/>
                <a:cs typeface="Arial"/>
              </a:rPr>
              <a:t>d</a:t>
            </a:r>
            <a:r>
              <a:rPr dirty="0" smtClean="0" baseline="-20833" sz="1200" spc="-225" i="1">
                <a:latin typeface="Arial"/>
                <a:cs typeface="Arial"/>
              </a:rPr>
              <a:t> </a:t>
            </a:r>
            <a:r>
              <a:rPr dirty="0" smtClean="0" baseline="-20833" sz="1200" spc="22">
                <a:latin typeface="Lucida Sans Unicode"/>
                <a:cs typeface="Lucida Sans Unicode"/>
              </a:rPr>
              <a:t>−</a:t>
            </a:r>
            <a:r>
              <a:rPr dirty="0" smtClean="0" baseline="-20833" sz="1200" spc="67" i="1">
                <a:latin typeface="Arial"/>
                <a:cs typeface="Arial"/>
              </a:rPr>
              <a:t>j</a:t>
            </a:r>
            <a:r>
              <a:rPr dirty="0" smtClean="0" baseline="-20833" sz="1200" spc="-150" i="1">
                <a:latin typeface="Arial"/>
                <a:cs typeface="Arial"/>
              </a:rPr>
              <a:t> </a:t>
            </a:r>
            <a:r>
              <a:rPr dirty="0" smtClean="0" baseline="-37878" sz="1650" spc="67" i="1">
                <a:latin typeface="Arial"/>
                <a:cs typeface="Arial"/>
              </a:rPr>
              <a:t>P</a:t>
            </a:r>
            <a:r>
              <a:rPr dirty="0" smtClean="0" baseline="-37878" sz="1650" spc="75">
                <a:latin typeface="Arial"/>
                <a:cs typeface="Arial"/>
              </a:rPr>
              <a:t>(</a:t>
            </a:r>
            <a:r>
              <a:rPr dirty="0" smtClean="0" baseline="-37878" sz="1650" spc="60" i="1">
                <a:latin typeface="Arial"/>
                <a:cs typeface="Arial"/>
              </a:rPr>
              <a:t>j</a:t>
            </a:r>
            <a:r>
              <a:rPr dirty="0" smtClean="0" baseline="-37878" sz="1650" spc="-307" i="1">
                <a:latin typeface="Arial"/>
                <a:cs typeface="Arial"/>
              </a:rPr>
              <a:t> </a:t>
            </a:r>
            <a:r>
              <a:rPr dirty="0" smtClean="0" baseline="-37878" sz="1650" spc="75">
                <a:latin typeface="Arial"/>
                <a:cs typeface="Arial"/>
              </a:rPr>
              <a:t>)</a:t>
            </a:r>
            <a:r>
              <a:rPr dirty="0" smtClean="0" baseline="-37878" sz="1650" spc="-284">
                <a:latin typeface="Arial"/>
                <a:cs typeface="Arial"/>
              </a:rPr>
              <a:t> </a:t>
            </a:r>
            <a:r>
              <a:rPr dirty="0" smtClean="0" sz="1100" spc="-30" i="1" u="sng">
                <a:latin typeface="Arial"/>
                <a:cs typeface="Arial"/>
              </a:rPr>
              <a:t>n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50" i="1" u="sng">
                <a:latin typeface="Arial"/>
                <a:cs typeface="Arial"/>
              </a:rPr>
              <a:t>n</a:t>
            </a:r>
            <a:r>
              <a:rPr dirty="0" smtClean="0" sz="1100" spc="-50" i="1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5" u="sng">
                <a:latin typeface="Arial"/>
                <a:cs typeface="Arial"/>
              </a:rPr>
              <a:t>1)</a:t>
            </a:r>
            <a:r>
              <a:rPr dirty="0" smtClean="0" sz="1100" spc="-130" u="sng">
                <a:latin typeface="Arial"/>
                <a:cs typeface="Arial"/>
              </a:rPr>
              <a:t> </a:t>
            </a:r>
            <a:r>
              <a:rPr dirty="0" smtClean="0" sz="1100" spc="-10" i="1" u="sng">
                <a:latin typeface="Arial"/>
                <a:cs typeface="Arial"/>
              </a:rPr>
              <a:t>.</a:t>
            </a:r>
            <a:r>
              <a:rPr dirty="0" smtClean="0" sz="1100" spc="-130" i="1" u="sng">
                <a:latin typeface="Arial"/>
                <a:cs typeface="Arial"/>
              </a:rPr>
              <a:t> </a:t>
            </a:r>
            <a:r>
              <a:rPr dirty="0" smtClean="0" sz="1100" spc="-10" i="1" u="sng">
                <a:latin typeface="Arial"/>
                <a:cs typeface="Arial"/>
              </a:rPr>
              <a:t>.</a:t>
            </a:r>
            <a:r>
              <a:rPr dirty="0" smtClean="0" sz="1100" spc="-130" i="1" u="sng">
                <a:latin typeface="Arial"/>
                <a:cs typeface="Arial"/>
              </a:rPr>
              <a:t> </a:t>
            </a:r>
            <a:r>
              <a:rPr dirty="0" smtClean="0" sz="1100" spc="-10" i="1" u="sng">
                <a:latin typeface="Arial"/>
                <a:cs typeface="Arial"/>
              </a:rPr>
              <a:t>.</a:t>
            </a:r>
            <a:r>
              <a:rPr dirty="0" smtClean="0" sz="1100" spc="-130" i="1" u="sng">
                <a:latin typeface="Arial"/>
                <a:cs typeface="Arial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(</a:t>
            </a:r>
            <a:r>
              <a:rPr dirty="0" smtClean="0" sz="1100" spc="-50" i="1" u="sng">
                <a:latin typeface="Arial"/>
                <a:cs typeface="Arial"/>
              </a:rPr>
              <a:t>n</a:t>
            </a:r>
            <a:r>
              <a:rPr dirty="0" smtClean="0" sz="1100" spc="-50" i="1" u="sng">
                <a:latin typeface="Arial"/>
                <a:cs typeface="Arial"/>
              </a:rPr>
              <a:t> </a:t>
            </a:r>
            <a:r>
              <a:rPr dirty="0" smtClean="0" sz="1100" spc="-340" u="sng">
                <a:latin typeface="Lucida Sans Unicode"/>
                <a:cs typeface="Lucida Sans Unicode"/>
              </a:rPr>
              <a:t>−</a:t>
            </a:r>
            <a:r>
              <a:rPr dirty="0" smtClean="0" sz="1100" spc="-415" u="sng">
                <a:latin typeface="Lucida Sans Unicode"/>
                <a:cs typeface="Lucida Sans Unicode"/>
              </a:rPr>
              <a:t> </a:t>
            </a:r>
            <a:r>
              <a:rPr dirty="0" smtClean="0" sz="1100" spc="-50" i="1" u="sng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 u="sng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8640" y="2482989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3471" y="2824822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5397" y="2713101"/>
            <a:ext cx="975994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!(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055751"/>
            <a:ext cx="3181350" cy="3594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055751"/>
            <a:ext cx="3521710" cy="741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瓶</a:t>
            </a:r>
            <a:r>
              <a:rPr dirty="0" smtClean="0" sz="1100" spc="-15">
                <a:latin typeface="Adobe 黑体 Std R"/>
                <a:cs typeface="Adobe 黑体 Std R"/>
              </a:rPr>
              <a:t>颈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积</a:t>
            </a:r>
            <a:r>
              <a:rPr dirty="0" smtClean="0" sz="1100" spc="-15">
                <a:latin typeface="Adobe 黑体 Std R"/>
                <a:cs typeface="Adobe 黑体 Std R"/>
              </a:rPr>
              <a:t>性</a:t>
            </a:r>
            <a:r>
              <a:rPr dirty="0" smtClean="0" sz="1100" spc="-15">
                <a:latin typeface="Adobe 黑体 Std R"/>
                <a:cs typeface="Adobe 黑体 Std R"/>
              </a:rPr>
              <a:t>函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些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055751"/>
            <a:ext cx="3521710" cy="11233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瓶</a:t>
            </a:r>
            <a:r>
              <a:rPr dirty="0" smtClean="0" sz="1100" spc="-15">
                <a:latin typeface="Adobe 黑体 Std R"/>
                <a:cs typeface="Adobe 黑体 Std R"/>
              </a:rPr>
              <a:t>颈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积</a:t>
            </a:r>
            <a:r>
              <a:rPr dirty="0" smtClean="0" sz="1100" spc="-15">
                <a:latin typeface="Adobe 黑体 Std R"/>
                <a:cs typeface="Adobe 黑体 Std R"/>
              </a:rPr>
              <a:t>性</a:t>
            </a:r>
            <a:r>
              <a:rPr dirty="0" smtClean="0" sz="1100" spc="-15">
                <a:latin typeface="Adobe 黑体 Std R"/>
                <a:cs typeface="Adobe 黑体 Std R"/>
              </a:rPr>
              <a:t>函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些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235" i="1">
                <a:latin typeface="Arial"/>
                <a:cs typeface="Arial"/>
              </a:rPr>
              <a:t>/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15">
                <a:latin typeface="Adobe 黑体 Std R"/>
                <a:cs typeface="Adobe 黑体 Std R"/>
              </a:rPr>
              <a:t>快</a:t>
            </a:r>
            <a:r>
              <a:rPr dirty="0" smtClean="0" sz="1100" spc="-15">
                <a:latin typeface="Adobe 黑体 Std R"/>
                <a:cs typeface="Adobe 黑体 Std R"/>
              </a:rPr>
              <a:t>速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-20">
                <a:latin typeface="Arial"/>
                <a:cs typeface="Arial"/>
              </a:rPr>
              <a:t>(log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36143"/>
            <a:ext cx="171894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055751"/>
            <a:ext cx="3521710" cy="1333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样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-15">
                <a:latin typeface="Adobe 黑体 Std R"/>
                <a:cs typeface="Adobe 黑体 Std R"/>
              </a:rPr>
              <a:t>知</a:t>
            </a:r>
            <a:r>
              <a:rPr dirty="0" smtClean="0" sz="1100" spc="-15">
                <a:latin typeface="Adobe 黑体 Std R"/>
                <a:cs typeface="Adobe 黑体 Std R"/>
              </a:rPr>
              <a:t>道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(0)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10">
                <a:latin typeface="Arial"/>
                <a:cs typeface="Arial"/>
              </a:rPr>
              <a:t>(1)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情</a:t>
            </a:r>
            <a:r>
              <a:rPr dirty="0" smtClean="0" sz="1100" spc="-15">
                <a:latin typeface="Adobe 黑体 Std R"/>
                <a:cs typeface="Adobe 黑体 Std R"/>
              </a:rPr>
              <a:t>况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5">
                <a:latin typeface="Adobe 黑体 Std R"/>
                <a:cs typeface="Adobe 黑体 Std R"/>
              </a:rPr>
              <a:t>本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瓶</a:t>
            </a:r>
            <a:r>
              <a:rPr dirty="0" smtClean="0" sz="1100" spc="-15">
                <a:latin typeface="Adobe 黑体 Std R"/>
                <a:cs typeface="Adobe 黑体 Std R"/>
              </a:rPr>
              <a:t>颈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积</a:t>
            </a:r>
            <a:r>
              <a:rPr dirty="0" smtClean="0" sz="1100" spc="-15">
                <a:latin typeface="Adobe 黑体 Std R"/>
                <a:cs typeface="Adobe 黑体 Std R"/>
              </a:rPr>
              <a:t>性</a:t>
            </a:r>
            <a:r>
              <a:rPr dirty="0" smtClean="0" sz="1100" spc="-15">
                <a:latin typeface="Adobe 黑体 Std R"/>
                <a:cs typeface="Adobe 黑体 Std R"/>
              </a:rPr>
              <a:t>函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些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次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值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235" i="1">
                <a:latin typeface="Arial"/>
                <a:cs typeface="Arial"/>
              </a:rPr>
              <a:t>/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15">
                <a:latin typeface="Adobe 黑体 Std R"/>
                <a:cs typeface="Adobe 黑体 Std R"/>
              </a:rPr>
              <a:t>快</a:t>
            </a:r>
            <a:r>
              <a:rPr dirty="0" smtClean="0" sz="1100" spc="-15">
                <a:latin typeface="Adobe 黑体 Std R"/>
                <a:cs typeface="Adobe 黑体 Std R"/>
              </a:rPr>
              <a:t>速</a:t>
            </a:r>
            <a:r>
              <a:rPr dirty="0" smtClean="0" sz="1100" spc="-15">
                <a:latin typeface="Adobe 黑体 Std R"/>
                <a:cs typeface="Adobe 黑体 Std R"/>
              </a:rPr>
              <a:t>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-20">
                <a:latin typeface="Arial"/>
                <a:cs typeface="Arial"/>
              </a:rPr>
              <a:t>(log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在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把</a:t>
            </a:r>
            <a:r>
              <a:rPr dirty="0" smtClean="0" sz="1100" spc="-15">
                <a:latin typeface="Adobe 黑体 Std R"/>
                <a:cs typeface="Adobe 黑体 Std R"/>
              </a:rPr>
              <a:t>这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解</a:t>
            </a:r>
            <a:r>
              <a:rPr dirty="0" smtClean="0" sz="1100" spc="-15">
                <a:latin typeface="Adobe 黑体 Std R"/>
                <a:cs typeface="Adobe 黑体 Std R"/>
              </a:rPr>
              <a:t>决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14095"/>
            <a:ext cx="2217420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baseline="27777" sz="1200" spc="-254">
                <a:latin typeface="Lucida Sans Unicode"/>
                <a:cs typeface="Lucida Sans Unicode"/>
              </a:rPr>
              <a:t>∗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914095"/>
            <a:ext cx="3048000" cy="434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baseline="27777" sz="1200" spc="-254">
                <a:latin typeface="Lucida Sans Unicode"/>
                <a:cs typeface="Lucida Sans Unicode"/>
              </a:rPr>
              <a:t>∗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组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会</a:t>
            </a:r>
            <a:r>
              <a:rPr dirty="0" smtClean="0" sz="1100" spc="-15">
                <a:latin typeface="Adobe 黑体 Std R"/>
                <a:cs typeface="Adobe 黑体 Std R"/>
              </a:rPr>
              <a:t>带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困</a:t>
            </a:r>
            <a:r>
              <a:rPr dirty="0" smtClean="0" sz="1100" spc="-15">
                <a:latin typeface="Adobe 黑体 Std R"/>
                <a:cs typeface="Adobe 黑体 Std R"/>
              </a:rPr>
              <a:t>难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14095"/>
            <a:ext cx="2217420" cy="216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baseline="27777" sz="1200" spc="-254">
                <a:latin typeface="Lucida Sans Unicode"/>
                <a:cs typeface="Lucida Sans Unicode"/>
              </a:rPr>
              <a:t>∗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1162075"/>
            <a:ext cx="2770505" cy="174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组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会</a:t>
            </a:r>
            <a:r>
              <a:rPr dirty="0" smtClean="0" sz="1100" spc="-15">
                <a:latin typeface="Adobe 黑体 Std R"/>
                <a:cs typeface="Adobe 黑体 Std R"/>
              </a:rPr>
              <a:t>带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困</a:t>
            </a:r>
            <a:r>
              <a:rPr dirty="0" smtClean="0" sz="1100" spc="-15">
                <a:latin typeface="Adobe 黑体 Std R"/>
                <a:cs typeface="Adobe 黑体 Std R"/>
              </a:rPr>
              <a:t>难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1372108"/>
            <a:ext cx="280479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r>
              <a:rPr dirty="0" smtClean="0" baseline="37037" sz="900" spc="-30" i="1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8861" y="1454950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914095"/>
            <a:ext cx="3048000" cy="434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baseline="27777" sz="1200" spc="-254">
                <a:latin typeface="Lucida Sans Unicode"/>
                <a:cs typeface="Lucida Sans Unicode"/>
              </a:rPr>
              <a:t>∗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组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会</a:t>
            </a:r>
            <a:r>
              <a:rPr dirty="0" smtClean="0" sz="1100" spc="-15">
                <a:latin typeface="Adobe 黑体 Std R"/>
                <a:cs typeface="Adobe 黑体 Std R"/>
              </a:rPr>
              <a:t>带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困</a:t>
            </a:r>
            <a:r>
              <a:rPr dirty="0" smtClean="0" sz="1100" spc="-15">
                <a:latin typeface="Adobe 黑体 Std R"/>
                <a:cs typeface="Adobe 黑体 Std R"/>
              </a:rPr>
              <a:t>难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72108"/>
            <a:ext cx="280479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r>
              <a:rPr dirty="0" smtClean="0" baseline="37037" sz="900" spc="-30" i="1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861" y="1454950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582140"/>
            <a:ext cx="3547745" cy="222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20833" sz="1200" spc="-37">
                <a:latin typeface="Arial"/>
                <a:cs typeface="Arial"/>
              </a:rPr>
              <a:t>1</a:t>
            </a:r>
            <a:r>
              <a:rPr dirty="0" smtClean="0" baseline="-20833" sz="1200" spc="-37">
                <a:latin typeface="Arial"/>
                <a:cs typeface="Arial"/>
              </a:rPr>
              <a:t> 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20833" sz="1200" spc="-37">
                <a:latin typeface="Arial"/>
                <a:cs typeface="Arial"/>
              </a:rPr>
              <a:t>2</a:t>
            </a:r>
            <a:r>
              <a:rPr dirty="0" smtClean="0" baseline="-20833" sz="1200" spc="-37">
                <a:latin typeface="Arial"/>
                <a:cs typeface="Arial"/>
              </a:rPr>
              <a:t> 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24305" sz="1200" spc="15" i="1">
                <a:latin typeface="Arial"/>
                <a:cs typeface="Arial"/>
              </a:rPr>
              <a:t>k</a:t>
            </a:r>
            <a:r>
              <a:rPr dirty="0" smtClean="0" baseline="-24305" sz="1200" spc="15" i="1">
                <a:latin typeface="Arial"/>
                <a:cs typeface="Arial"/>
              </a:rPr>
              <a:t> </a:t>
            </a:r>
            <a:r>
              <a:rPr dirty="0" smtClean="0" baseline="-24305" sz="1200" spc="7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8392" y="1572526"/>
            <a:ext cx="849630" cy="1333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55270" algn="l"/>
                <a:tab pos="744855" algn="l"/>
              </a:tabLst>
            </a:pPr>
            <a:r>
              <a:rPr dirty="0" smtClean="0" baseline="6944" sz="1200" spc="-60" i="1">
                <a:latin typeface="Arial"/>
                <a:cs typeface="Arial"/>
              </a:rPr>
              <a:t>a</a:t>
            </a:r>
            <a:r>
              <a:rPr dirty="0" smtClean="0" sz="600" spc="-20">
                <a:latin typeface="Arial"/>
                <a:cs typeface="Arial"/>
              </a:rPr>
              <a:t>1</a:t>
            </a:r>
            <a:r>
              <a:rPr dirty="0" smtClean="0" sz="600" spc="-20">
                <a:latin typeface="Arial"/>
                <a:cs typeface="Arial"/>
              </a:rPr>
              <a:t>	</a:t>
            </a:r>
            <a:r>
              <a:rPr dirty="0" smtClean="0" baseline="6944" sz="1200" spc="-60" i="1">
                <a:latin typeface="Arial"/>
                <a:cs typeface="Arial"/>
              </a:rPr>
              <a:t>a</a:t>
            </a:r>
            <a:r>
              <a:rPr dirty="0" smtClean="0" sz="600" spc="-20">
                <a:latin typeface="Arial"/>
                <a:cs typeface="Arial"/>
              </a:rPr>
              <a:t>2</a:t>
            </a:r>
            <a:r>
              <a:rPr dirty="0" smtClean="0" sz="600" spc="-20">
                <a:latin typeface="Arial"/>
                <a:cs typeface="Arial"/>
              </a:rPr>
              <a:t>	</a:t>
            </a:r>
            <a:r>
              <a:rPr dirty="0" smtClean="0" baseline="10416" sz="1200" spc="-60" i="1">
                <a:latin typeface="Arial"/>
                <a:cs typeface="Arial"/>
              </a:rPr>
              <a:t>a</a:t>
            </a:r>
            <a:r>
              <a:rPr dirty="0" smtClean="0" sz="600" spc="5" i="1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1754225"/>
            <a:ext cx="182689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7294" y="914095"/>
            <a:ext cx="3048000" cy="434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4</a:t>
            </a:r>
            <a:r>
              <a:rPr dirty="0" smtClean="0" baseline="27777" sz="1200" spc="-254">
                <a:latin typeface="Lucida Sans Unicode"/>
                <a:cs typeface="Lucida Sans Unicode"/>
              </a:rPr>
              <a:t>∗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200000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1000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2"/>
              </a:spcBef>
            </a:pPr>
            <a:endParaRPr sz="600"/>
          </a:p>
          <a:p>
            <a:pPr marL="289560">
              <a:lnSpc>
                <a:spcPct val="100000"/>
              </a:lnSpc>
            </a:pP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素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组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会</a:t>
            </a:r>
            <a:r>
              <a:rPr dirty="0" smtClean="0" sz="1100" spc="-15">
                <a:latin typeface="Adobe 黑体 Std R"/>
                <a:cs typeface="Adobe 黑体 Std R"/>
              </a:rPr>
              <a:t>带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困</a:t>
            </a:r>
            <a:r>
              <a:rPr dirty="0" smtClean="0" sz="1100" spc="-15">
                <a:latin typeface="Adobe 黑体 Std R"/>
                <a:cs typeface="Adobe 黑体 Std R"/>
              </a:rPr>
              <a:t>难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72108"/>
            <a:ext cx="280479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-30">
                <a:latin typeface="Arial"/>
                <a:cs typeface="Arial"/>
              </a:rPr>
              <a:t>2</a:t>
            </a:r>
            <a:r>
              <a:rPr dirty="0" smtClean="0" baseline="37037" sz="900" spc="-30">
                <a:latin typeface="Arial"/>
                <a:cs typeface="Arial"/>
              </a:rPr>
              <a:t> </a:t>
            </a:r>
            <a:r>
              <a:rPr dirty="0" smtClean="0" baseline="37037" sz="900" spc="-82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34722" sz="1200" spc="-60" i="1">
                <a:latin typeface="Arial"/>
                <a:cs typeface="Arial"/>
              </a:rPr>
              <a:t>a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r>
              <a:rPr dirty="0" smtClean="0" baseline="37037" sz="900" spc="-30" i="1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其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8861" y="1454950"/>
            <a:ext cx="6496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93675" algn="l"/>
                <a:tab pos="583565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2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582140"/>
            <a:ext cx="3547745" cy="2222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20833" sz="1200" spc="-37">
                <a:latin typeface="Arial"/>
                <a:cs typeface="Arial"/>
              </a:rPr>
              <a:t>1</a:t>
            </a:r>
            <a:r>
              <a:rPr dirty="0" smtClean="0" baseline="-20833" sz="1200" spc="-37">
                <a:latin typeface="Arial"/>
                <a:cs typeface="Arial"/>
              </a:rPr>
              <a:t> 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20833" sz="1200" spc="-37">
                <a:latin typeface="Arial"/>
                <a:cs typeface="Arial"/>
              </a:rPr>
              <a:t>2</a:t>
            </a:r>
            <a:r>
              <a:rPr dirty="0" smtClean="0" baseline="-20833" sz="1200" spc="-37">
                <a:latin typeface="Arial"/>
                <a:cs typeface="Arial"/>
              </a:rPr>
              <a:t> </a:t>
            </a:r>
            <a:r>
              <a:rPr dirty="0" smtClean="0" baseline="-20833" sz="1200" spc="-7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baseline="-24305" sz="1200" spc="15" i="1">
                <a:latin typeface="Arial"/>
                <a:cs typeface="Arial"/>
              </a:rPr>
              <a:t>k</a:t>
            </a:r>
            <a:r>
              <a:rPr dirty="0" smtClean="0" baseline="-24305" sz="1200" spc="15" i="1">
                <a:latin typeface="Arial"/>
                <a:cs typeface="Arial"/>
              </a:rPr>
              <a:t> </a:t>
            </a:r>
            <a:r>
              <a:rPr dirty="0" smtClean="0" baseline="-24305" sz="1200" spc="7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8392" y="1572526"/>
            <a:ext cx="849630" cy="1333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55270" algn="l"/>
                <a:tab pos="744855" algn="l"/>
              </a:tabLst>
            </a:pPr>
            <a:r>
              <a:rPr dirty="0" smtClean="0" baseline="6944" sz="1200" spc="-60" i="1">
                <a:latin typeface="Arial"/>
                <a:cs typeface="Arial"/>
              </a:rPr>
              <a:t>a</a:t>
            </a:r>
            <a:r>
              <a:rPr dirty="0" smtClean="0" sz="600" spc="-20">
                <a:latin typeface="Arial"/>
                <a:cs typeface="Arial"/>
              </a:rPr>
              <a:t>1</a:t>
            </a:r>
            <a:r>
              <a:rPr dirty="0" smtClean="0" sz="600" spc="-20">
                <a:latin typeface="Arial"/>
                <a:cs typeface="Arial"/>
              </a:rPr>
              <a:t>	</a:t>
            </a:r>
            <a:r>
              <a:rPr dirty="0" smtClean="0" baseline="6944" sz="1200" spc="-60" i="1">
                <a:latin typeface="Arial"/>
                <a:cs typeface="Arial"/>
              </a:rPr>
              <a:t>a</a:t>
            </a:r>
            <a:r>
              <a:rPr dirty="0" smtClean="0" sz="600" spc="-20">
                <a:latin typeface="Arial"/>
                <a:cs typeface="Arial"/>
              </a:rPr>
              <a:t>2</a:t>
            </a:r>
            <a:r>
              <a:rPr dirty="0" smtClean="0" sz="600" spc="-20">
                <a:latin typeface="Arial"/>
                <a:cs typeface="Arial"/>
              </a:rPr>
              <a:t>	</a:t>
            </a:r>
            <a:r>
              <a:rPr dirty="0" smtClean="0" baseline="10416" sz="1200" spc="-60" i="1">
                <a:latin typeface="Arial"/>
                <a:cs typeface="Arial"/>
              </a:rPr>
              <a:t>a</a:t>
            </a:r>
            <a:r>
              <a:rPr dirty="0" smtClean="0" sz="600" spc="5" i="1">
                <a:latin typeface="Arial"/>
                <a:cs typeface="Arial"/>
              </a:rPr>
              <a:t>k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754225"/>
            <a:ext cx="3615690" cy="7835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801495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algn="just" marL="12700" marR="12700" indent="0">
              <a:lnSpc>
                <a:spcPct val="102600"/>
              </a:lnSpc>
              <a:spcBef>
                <a:spcPts val="30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根</a:t>
            </a:r>
            <a:r>
              <a:rPr dirty="0" smtClean="0" sz="1100" spc="-15">
                <a:latin typeface="Adobe 黑体 Std R"/>
                <a:cs typeface="Adobe 黑体 Std R"/>
              </a:rPr>
              <a:t>据</a:t>
            </a:r>
            <a:r>
              <a:rPr dirty="0" smtClean="0" sz="1100" spc="-15">
                <a:latin typeface="Adobe 黑体 Std R"/>
                <a:cs typeface="Adobe 黑体 Std R"/>
              </a:rPr>
              <a:t>上</a:t>
            </a:r>
            <a:r>
              <a:rPr dirty="0" smtClean="0" sz="1100" spc="-15">
                <a:latin typeface="Adobe 黑体 Std R"/>
                <a:cs typeface="Adobe 黑体 Std R"/>
              </a:rPr>
              <a:t>述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方</a:t>
            </a:r>
            <a:r>
              <a:rPr dirty="0" smtClean="0" sz="1100" spc="-15">
                <a:latin typeface="Adobe 黑体 Std R"/>
                <a:cs typeface="Adobe 黑体 Std R"/>
              </a:rPr>
              <a:t>法</a:t>
            </a:r>
            <a:r>
              <a:rPr dirty="0" smtClean="0" sz="1100" spc="-15">
                <a:latin typeface="Adobe 黑体 Std R"/>
                <a:cs typeface="Adobe 黑体 Std R"/>
              </a:rPr>
              <a:t>进</a:t>
            </a:r>
            <a:r>
              <a:rPr dirty="0" smtClean="0" sz="1100" spc="-15">
                <a:latin typeface="Adobe 黑体 Std R"/>
                <a:cs typeface="Adobe 黑体 Std R"/>
              </a:rPr>
              <a:t>行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没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子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45">
                <a:latin typeface="Arial"/>
                <a:cs typeface="Arial"/>
              </a:rPr>
              <a:t>)!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35">
                <a:latin typeface="Arial"/>
                <a:cs typeface="Arial"/>
              </a:rPr>
              <a:t>!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120" i="1">
                <a:latin typeface="Arial"/>
                <a:cs typeface="Arial"/>
              </a:rPr>
              <a:t>M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5">
                <a:latin typeface="Adobe 黑体 Std R"/>
                <a:cs typeface="Adobe 黑体 Std R"/>
              </a:rPr>
              <a:t>互</a:t>
            </a:r>
            <a:r>
              <a:rPr dirty="0" smtClean="0" sz="1100" spc="-15">
                <a:latin typeface="Adobe 黑体 Std R"/>
                <a:cs typeface="Adobe 黑体 Std R"/>
              </a:rPr>
              <a:t>质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而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一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某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约</a:t>
            </a:r>
            <a:r>
              <a:rPr dirty="0" smtClean="0" sz="1100" spc="-15">
                <a:latin typeface="Adobe 黑体 Std R"/>
                <a:cs typeface="Adobe 黑体 Std R"/>
              </a:rPr>
              <a:t>去即可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82" y="752726"/>
            <a:ext cx="3583304" cy="5778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-60" i="1">
                <a:latin typeface="Arial"/>
                <a:cs typeface="Arial"/>
              </a:rPr>
              <a:t>a</a:t>
            </a:r>
            <a:r>
              <a:rPr dirty="0" smtClean="0" baseline="27777" sz="1200" spc="11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5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 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82" y="752726"/>
            <a:ext cx="3583304" cy="5778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-60" i="1">
                <a:latin typeface="Arial"/>
                <a:cs typeface="Arial"/>
              </a:rPr>
              <a:t>a</a:t>
            </a:r>
            <a:r>
              <a:rPr dirty="0" smtClean="0" baseline="27777" sz="1200" spc="11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5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 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11275"/>
            <a:ext cx="31997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qp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8194" sz="1200" spc="-15" i="1">
                <a:latin typeface="Arial"/>
                <a:cs typeface="Arial"/>
              </a:rPr>
              <a:t>q</a:t>
            </a:r>
            <a:r>
              <a:rPr dirty="0" smtClean="0" baseline="38194" sz="1200" spc="30" i="1">
                <a:latin typeface="Arial"/>
                <a:cs typeface="Arial"/>
              </a:rPr>
              <a:t>p</a:t>
            </a:r>
            <a:r>
              <a:rPr dirty="0" smtClean="0" baseline="38194" sz="1200" spc="22">
                <a:latin typeface="Lucida Sans Unicode"/>
                <a:cs typeface="Lucida Sans Unicode"/>
              </a:rPr>
              <a:t>−</a:t>
            </a:r>
            <a:r>
              <a:rPr dirty="0" smtClean="0" baseline="38194" sz="1200" spc="-37">
                <a:latin typeface="Arial"/>
                <a:cs typeface="Arial"/>
              </a:rPr>
              <a:t>1</a:t>
            </a:r>
            <a:r>
              <a:rPr dirty="0" smtClean="0" baseline="38194" sz="1200" spc="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-37">
                <a:latin typeface="Arial"/>
                <a:cs typeface="Arial"/>
              </a:rPr>
              <a:t> </a:t>
            </a:r>
            <a:r>
              <a:rPr dirty="0" smtClean="0" baseline="34722" sz="1200" spc="150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279" y="1393177"/>
            <a:ext cx="97155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2771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-10" i="1">
                <a:latin typeface="Arial"/>
                <a:cs typeface="Arial"/>
              </a:rPr>
              <a:t>qp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82" y="752726"/>
            <a:ext cx="3583304" cy="5778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-60" i="1">
                <a:latin typeface="Arial"/>
                <a:cs typeface="Arial"/>
              </a:rPr>
              <a:t>a</a:t>
            </a:r>
            <a:r>
              <a:rPr dirty="0" smtClean="0" baseline="27777" sz="1200" spc="11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5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 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11275"/>
            <a:ext cx="31997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qp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8194" sz="1200" spc="-15" i="1">
                <a:latin typeface="Arial"/>
                <a:cs typeface="Arial"/>
              </a:rPr>
              <a:t>q</a:t>
            </a:r>
            <a:r>
              <a:rPr dirty="0" smtClean="0" baseline="38194" sz="1200" spc="30" i="1">
                <a:latin typeface="Arial"/>
                <a:cs typeface="Arial"/>
              </a:rPr>
              <a:t>p</a:t>
            </a:r>
            <a:r>
              <a:rPr dirty="0" smtClean="0" baseline="38194" sz="1200" spc="22">
                <a:latin typeface="Lucida Sans Unicode"/>
                <a:cs typeface="Lucida Sans Unicode"/>
              </a:rPr>
              <a:t>−</a:t>
            </a:r>
            <a:r>
              <a:rPr dirty="0" smtClean="0" baseline="38194" sz="1200" spc="-37">
                <a:latin typeface="Arial"/>
                <a:cs typeface="Arial"/>
              </a:rPr>
              <a:t>1</a:t>
            </a:r>
            <a:r>
              <a:rPr dirty="0" smtClean="0" baseline="38194" sz="1200" spc="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-37">
                <a:latin typeface="Arial"/>
                <a:cs typeface="Arial"/>
              </a:rPr>
              <a:t> </a:t>
            </a:r>
            <a:r>
              <a:rPr dirty="0" smtClean="0" baseline="34722" sz="1200" spc="150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279" y="1393177"/>
            <a:ext cx="97155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2771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-10" i="1">
                <a:latin typeface="Arial"/>
                <a:cs typeface="Arial"/>
              </a:rPr>
              <a:t>qp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488948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对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于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724" y="1552791"/>
            <a:ext cx="311658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277">
                <a:latin typeface="Arial"/>
                <a:cs typeface="Arial"/>
              </a:rPr>
              <a:t>=</a:t>
            </a:r>
            <a:r>
              <a:rPr dirty="0" smtClean="0" baseline="-20833" sz="1200" spc="-15" i="1">
                <a:latin typeface="Arial"/>
                <a:cs typeface="Arial"/>
              </a:rPr>
              <a:t>qp</a:t>
            </a:r>
            <a:r>
              <a:rPr dirty="0" smtClean="0" baseline="-20833" sz="1200" spc="60" i="1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它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直</a:t>
            </a: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36143"/>
            <a:ext cx="1718945" cy="216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684136"/>
            <a:ext cx="441325" cy="1568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23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1862" y="957541"/>
            <a:ext cx="865505" cy="346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  <a:p>
            <a:pPr marL="541020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9451" y="822452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82" y="752726"/>
            <a:ext cx="3583304" cy="5778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-60" i="1">
                <a:latin typeface="Arial"/>
                <a:cs typeface="Arial"/>
              </a:rPr>
              <a:t>a</a:t>
            </a:r>
            <a:r>
              <a:rPr dirty="0" smtClean="0" baseline="27777" sz="1200" spc="11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5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 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11275"/>
            <a:ext cx="31997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qp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8194" sz="1200" spc="-15" i="1">
                <a:latin typeface="Arial"/>
                <a:cs typeface="Arial"/>
              </a:rPr>
              <a:t>q</a:t>
            </a:r>
            <a:r>
              <a:rPr dirty="0" smtClean="0" baseline="38194" sz="1200" spc="30" i="1">
                <a:latin typeface="Arial"/>
                <a:cs typeface="Arial"/>
              </a:rPr>
              <a:t>p</a:t>
            </a:r>
            <a:r>
              <a:rPr dirty="0" smtClean="0" baseline="38194" sz="1200" spc="22">
                <a:latin typeface="Lucida Sans Unicode"/>
                <a:cs typeface="Lucida Sans Unicode"/>
              </a:rPr>
              <a:t>−</a:t>
            </a:r>
            <a:r>
              <a:rPr dirty="0" smtClean="0" baseline="38194" sz="1200" spc="-37">
                <a:latin typeface="Arial"/>
                <a:cs typeface="Arial"/>
              </a:rPr>
              <a:t>1</a:t>
            </a:r>
            <a:r>
              <a:rPr dirty="0" smtClean="0" baseline="38194" sz="1200" spc="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-37">
                <a:latin typeface="Arial"/>
                <a:cs typeface="Arial"/>
              </a:rPr>
              <a:t> </a:t>
            </a:r>
            <a:r>
              <a:rPr dirty="0" smtClean="0" baseline="34722" sz="1200" spc="150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279" y="1393177"/>
            <a:ext cx="97155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2771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-10" i="1">
                <a:latin typeface="Arial"/>
                <a:cs typeface="Arial"/>
              </a:rPr>
              <a:t>qp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488948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对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于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724" y="1552791"/>
            <a:ext cx="311658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277">
                <a:latin typeface="Arial"/>
                <a:cs typeface="Arial"/>
              </a:rPr>
              <a:t>=</a:t>
            </a:r>
            <a:r>
              <a:rPr dirty="0" smtClean="0" baseline="-20833" sz="1200" spc="-15" i="1">
                <a:latin typeface="Arial"/>
                <a:cs typeface="Arial"/>
              </a:rPr>
              <a:t>qp</a:t>
            </a:r>
            <a:r>
              <a:rPr dirty="0" smtClean="0" baseline="-20833" sz="1200" spc="60" i="1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它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直</a:t>
            </a: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8116" y="2033041"/>
            <a:ext cx="102552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92455" algn="l"/>
              </a:tabLst>
            </a:pPr>
            <a:r>
              <a:rPr dirty="0" smtClean="0" sz="800" spc="-10" i="1">
                <a:latin typeface="Arial"/>
                <a:cs typeface="Arial"/>
              </a:rPr>
              <a:t>q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341" y="2175484"/>
            <a:ext cx="31883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39060" algn="l"/>
              </a:tabLst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 </a:t>
            </a:r>
            <a:r>
              <a:rPr dirty="0" smtClean="0" baseline="53030" sz="1650" spc="-15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0" i="1">
                <a:latin typeface="Arial"/>
                <a:cs typeface="Arial"/>
              </a:rPr>
              <a:t>ip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r>
              <a:rPr dirty="0" smtClean="0" baseline="31250" sz="1200" spc="-165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867" y="2382240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9948" y="2382240"/>
            <a:ext cx="422909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4163" y="2033041"/>
            <a:ext cx="44577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6151" y="2383167"/>
            <a:ext cx="6578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60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6608" y="2040407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2272" y="1980133"/>
            <a:ext cx="31432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75" i="1">
                <a:latin typeface="Arial"/>
                <a:cs typeface="Arial"/>
              </a:rPr>
              <a:t>d</a:t>
            </a:r>
            <a:r>
              <a:rPr dirty="0" smtClean="0" baseline="-40404" sz="1650" spc="-307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6970" y="2270518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82" y="752726"/>
            <a:ext cx="3583304" cy="5778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0">
              <a:lnSpc>
                <a:spcPct val="1026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下</a:t>
            </a:r>
            <a:r>
              <a:rPr dirty="0" smtClean="0" sz="1100" spc="-15">
                <a:latin typeface="Adobe 黑体 Std R"/>
                <a:cs typeface="Adobe 黑体 Std R"/>
              </a:rPr>
              <a:t>来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-60" i="1">
                <a:latin typeface="Arial"/>
                <a:cs typeface="Arial"/>
              </a:rPr>
              <a:t>a</a:t>
            </a:r>
            <a:r>
              <a:rPr dirty="0" smtClean="0" baseline="27777" sz="1200" spc="112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" i="1">
                <a:latin typeface="Arial"/>
                <a:cs typeface="Arial"/>
              </a:rPr>
              <a:t>q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baseline="27777" sz="1200" spc="-30">
                <a:latin typeface="Lucida Sans Unicode"/>
                <a:cs typeface="Lucida Sans Unicode"/>
              </a:rPr>
              <a:t>f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50">
                <a:latin typeface="Arial"/>
                <a:cs typeface="Arial"/>
              </a:rPr>
              <a:t> </a:t>
            </a:r>
            <a:r>
              <a:rPr dirty="0" smtClean="0" sz="1100" spc="-130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只</a:t>
            </a:r>
            <a:r>
              <a:rPr dirty="0" smtClean="0" sz="1100" spc="-15">
                <a:latin typeface="Adobe 黑体 Std R"/>
                <a:cs typeface="Adobe 黑体 Std R"/>
              </a:rPr>
              <a:t>要</a:t>
            </a:r>
            <a:r>
              <a:rPr dirty="0" smtClean="0" sz="1100" spc="-15">
                <a:latin typeface="Adobe 黑体 Std R"/>
                <a:cs typeface="Adobe 黑体 Std R"/>
              </a:rPr>
              <a:t>考</a:t>
            </a:r>
            <a:r>
              <a:rPr dirty="0" smtClean="0" sz="1100" spc="-5">
                <a:latin typeface="Adobe 黑体 Std R"/>
                <a:cs typeface="Adobe 黑体 Std R"/>
              </a:rPr>
              <a:t> </a:t>
            </a:r>
            <a:r>
              <a:rPr dirty="0" smtClean="0" sz="1100" spc="-5">
                <a:latin typeface="Adobe 黑体 Std R"/>
                <a:cs typeface="Adobe 黑体 Std R"/>
              </a:rPr>
              <a:t>   </a:t>
            </a:r>
            <a:r>
              <a:rPr dirty="0" smtClean="0" sz="1100" spc="-15">
                <a:latin typeface="Adobe 黑体 Std R"/>
                <a:cs typeface="Adobe 黑体 Std R"/>
              </a:rPr>
              <a:t>虑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11275"/>
            <a:ext cx="319976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令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-4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−</a:t>
            </a:r>
            <a:r>
              <a:rPr dirty="0" smtClean="0" sz="1100" spc="-10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qp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0" i="1">
                <a:latin typeface="Arial"/>
                <a:cs typeface="Arial"/>
              </a:rPr>
              <a:t>r</a:t>
            </a:r>
            <a:r>
              <a:rPr dirty="0" smtClean="0" sz="1100" spc="-19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8194" sz="1200" spc="-15" i="1">
                <a:latin typeface="Arial"/>
                <a:cs typeface="Arial"/>
              </a:rPr>
              <a:t>q</a:t>
            </a:r>
            <a:r>
              <a:rPr dirty="0" smtClean="0" baseline="38194" sz="1200" spc="30" i="1">
                <a:latin typeface="Arial"/>
                <a:cs typeface="Arial"/>
              </a:rPr>
              <a:t>p</a:t>
            </a:r>
            <a:r>
              <a:rPr dirty="0" smtClean="0" baseline="38194" sz="1200" spc="22">
                <a:latin typeface="Lucida Sans Unicode"/>
                <a:cs typeface="Lucida Sans Unicode"/>
              </a:rPr>
              <a:t>−</a:t>
            </a:r>
            <a:r>
              <a:rPr dirty="0" smtClean="0" baseline="38194" sz="1200" spc="-37">
                <a:latin typeface="Arial"/>
                <a:cs typeface="Arial"/>
              </a:rPr>
              <a:t>1</a:t>
            </a:r>
            <a:r>
              <a:rPr dirty="0" smtClean="0" baseline="38194" sz="1200" spc="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" i="1">
                <a:latin typeface="Arial"/>
                <a:cs typeface="Arial"/>
              </a:rPr>
              <a:t> 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0" i="1">
                <a:latin typeface="Arial"/>
                <a:cs typeface="Arial"/>
              </a:rPr>
              <a:t>n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-37">
                <a:latin typeface="Arial"/>
                <a:cs typeface="Arial"/>
              </a:rPr>
              <a:t> </a:t>
            </a:r>
            <a:r>
              <a:rPr dirty="0" smtClean="0" baseline="34722" sz="1200" spc="150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279" y="1393177"/>
            <a:ext cx="97155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27710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185">
                <a:latin typeface="Arial"/>
                <a:cs typeface="Arial"/>
              </a:rPr>
              <a:t>=</a:t>
            </a:r>
            <a:r>
              <a:rPr dirty="0" smtClean="0" sz="800" spc="-10" i="1">
                <a:latin typeface="Arial"/>
                <a:cs typeface="Arial"/>
              </a:rPr>
              <a:t>qp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4395" y="1488948"/>
            <a:ext cx="643890" cy="233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22">
                <a:latin typeface="Adobe 黑体 Std R"/>
                <a:cs typeface="Adobe 黑体 Std R"/>
              </a:rPr>
              <a:t>对</a:t>
            </a:r>
            <a:r>
              <a:rPr dirty="0" smtClean="0" baseline="-25252" sz="1650" spc="-22">
                <a:latin typeface="Adobe 黑体 Std R"/>
                <a:cs typeface="Adobe 黑体 Std R"/>
              </a:rPr>
              <a:t>于</a:t>
            </a: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7724" y="1552791"/>
            <a:ext cx="3116580" cy="218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0833" sz="1200" spc="30" i="1">
                <a:latin typeface="Arial"/>
                <a:cs typeface="Arial"/>
              </a:rPr>
              <a:t>i</a:t>
            </a:r>
            <a:r>
              <a:rPr dirty="0" smtClean="0" baseline="-20833" sz="1200" spc="-217" i="1">
                <a:latin typeface="Arial"/>
                <a:cs typeface="Arial"/>
              </a:rPr>
              <a:t> </a:t>
            </a:r>
            <a:r>
              <a:rPr dirty="0" smtClean="0" baseline="-20833" sz="1200" spc="277">
                <a:latin typeface="Arial"/>
                <a:cs typeface="Arial"/>
              </a:rPr>
              <a:t>=</a:t>
            </a:r>
            <a:r>
              <a:rPr dirty="0" smtClean="0" baseline="-20833" sz="1200" spc="-15" i="1">
                <a:latin typeface="Arial"/>
                <a:cs typeface="Arial"/>
              </a:rPr>
              <a:t>qp</a:t>
            </a:r>
            <a:r>
              <a:rPr dirty="0" smtClean="0" baseline="-20833" sz="1200" spc="60" i="1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它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不</a:t>
            </a:r>
            <a:r>
              <a:rPr dirty="0" smtClean="0" sz="1100" spc="-15">
                <a:latin typeface="Adobe 黑体 Std R"/>
                <a:cs typeface="Adobe 黑体 Std R"/>
              </a:rPr>
              <a:t>超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通</a:t>
            </a:r>
            <a:r>
              <a:rPr dirty="0" smtClean="0" sz="1100" spc="-15">
                <a:latin typeface="Adobe 黑体 Std R"/>
                <a:cs typeface="Adobe 黑体 Std R"/>
              </a:rPr>
              <a:t>过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直</a:t>
            </a:r>
            <a:r>
              <a:rPr dirty="0" smtClean="0" sz="1100" spc="-15">
                <a:latin typeface="Adobe 黑体 Std R"/>
                <a:cs typeface="Adobe 黑体 Std R"/>
              </a:rPr>
              <a:t>接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8116" y="2033041"/>
            <a:ext cx="214185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92455" algn="l"/>
                <a:tab pos="1708150" algn="l"/>
              </a:tabLst>
            </a:pPr>
            <a:r>
              <a:rPr dirty="0" smtClean="0" sz="800" spc="-10" i="1">
                <a:latin typeface="Arial"/>
                <a:cs typeface="Arial"/>
              </a:rPr>
              <a:t>q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0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341" y="2175484"/>
            <a:ext cx="318833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639060" algn="l"/>
              </a:tabLst>
            </a:pP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 </a:t>
            </a:r>
            <a:r>
              <a:rPr dirty="0" smtClean="0" baseline="53030" sz="1650" spc="-15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20" i="1">
                <a:latin typeface="Arial"/>
                <a:cs typeface="Arial"/>
              </a:rPr>
              <a:t>ip</a:t>
            </a:r>
            <a:r>
              <a:rPr dirty="0" smtClean="0" sz="1100" spc="-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15" i="1">
                <a:latin typeface="Arial"/>
                <a:cs typeface="Arial"/>
              </a:rPr>
              <a:t> </a:t>
            </a:r>
            <a:r>
              <a:rPr dirty="0" smtClean="0" baseline="31250" sz="1200" spc="-3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135">
                <a:latin typeface="Adobe 黑体 Std R"/>
                <a:cs typeface="Adobe 黑体 Std R"/>
              </a:rPr>
              <a:t>	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r>
              <a:rPr dirty="0" smtClean="0" baseline="31250" sz="1200" spc="-165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867" y="2383167"/>
            <a:ext cx="232600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64515" algn="l"/>
                <a:tab pos="1680845" algn="l"/>
              </a:tabLst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60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6608" y="2040407"/>
            <a:ext cx="8128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2272" y="1980133"/>
            <a:ext cx="314325" cy="2889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445">
                <a:latin typeface="Adobe 黑体 Std R"/>
                <a:cs typeface="Adobe 黑体 Std R"/>
              </a:rPr>
              <a:t>(</a:t>
            </a:r>
            <a:r>
              <a:rPr dirty="0" smtClean="0" baseline="-40404" sz="1650" spc="-75" i="1">
                <a:latin typeface="Arial"/>
                <a:cs typeface="Arial"/>
              </a:rPr>
              <a:t>d</a:t>
            </a:r>
            <a:r>
              <a:rPr dirty="0" smtClean="0" baseline="-40404" sz="1650" spc="-307" i="1">
                <a:latin typeface="Arial"/>
                <a:cs typeface="Arial"/>
              </a:rPr>
              <a:t> </a:t>
            </a:r>
            <a:r>
              <a:rPr dirty="0" smtClean="0" sz="1100" spc="400">
                <a:latin typeface="Adobe 黑体 Std R"/>
                <a:cs typeface="Adobe 黑体 Std R"/>
              </a:rPr>
              <a:t>\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6970" y="2270518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2650083"/>
            <a:ext cx="313372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由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baseline="27777" sz="1200" spc="22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如</a:t>
            </a:r>
            <a:r>
              <a:rPr dirty="0" smtClean="0" sz="1100" spc="-15">
                <a:latin typeface="Adobe 黑体 Std R"/>
                <a:cs typeface="Adobe 黑体 Std R"/>
              </a:rPr>
              <a:t>果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85" i="1">
                <a:latin typeface="Arial"/>
                <a:cs typeface="Arial"/>
              </a:rPr>
              <a:t>a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6716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17" y="940460"/>
            <a:ext cx="27813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q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455" y="951293"/>
            <a:ext cx="1224280" cy="318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90">
                <a:latin typeface="Adobe 黑体 Std R"/>
                <a:cs typeface="Adobe 黑体 Std R"/>
              </a:rPr>
              <a:t> </a:t>
            </a:r>
            <a:r>
              <a:rPr dirty="0" smtClean="0" sz="1100" spc="-105">
                <a:latin typeface="Adobe 黑体 Std R"/>
                <a:cs typeface="Adobe 黑体 Std R"/>
              </a:rPr>
              <a:t> </a:t>
            </a:r>
            <a:r>
              <a:rPr dirty="0" smtClean="0" baseline="-53030" sz="1650" spc="15" i="1">
                <a:latin typeface="Arial"/>
                <a:cs typeface="Arial"/>
              </a:rPr>
              <a:t>i</a:t>
            </a:r>
            <a:r>
              <a:rPr dirty="0" smtClean="0" baseline="-53030" sz="1650" spc="-300" i="1">
                <a:latin typeface="Arial"/>
                <a:cs typeface="Arial"/>
              </a:rPr>
              <a:t> </a:t>
            </a:r>
            <a:r>
              <a:rPr dirty="0" smtClean="0" baseline="-41666" sz="1200" spc="-15" i="1">
                <a:latin typeface="Arial"/>
                <a:cs typeface="Arial"/>
              </a:rPr>
              <a:t>d</a:t>
            </a:r>
            <a:r>
              <a:rPr dirty="0" smtClean="0" baseline="-41666" sz="1200" spc="-15" i="1">
                <a:latin typeface="Arial"/>
                <a:cs typeface="Arial"/>
              </a:rPr>
              <a:t> </a:t>
            </a:r>
            <a:r>
              <a:rPr dirty="0" smtClean="0" baseline="-41666" sz="1200" spc="-30" i="1">
                <a:latin typeface="Arial"/>
                <a:cs typeface="Arial"/>
              </a:rPr>
              <a:t> </a:t>
            </a: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968" y="128965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061" y="909726"/>
            <a:ext cx="982344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472" sz="1200" spc="30" i="1">
                <a:latin typeface="Arial"/>
                <a:cs typeface="Arial"/>
              </a:rPr>
              <a:t>q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0">
                <a:latin typeface="Arial"/>
                <a:cs typeface="Arial"/>
              </a:rPr>
              <a:t> </a:t>
            </a:r>
            <a:r>
              <a:rPr dirty="0" smtClean="0" baseline="3472" sz="1200" spc="30" i="1">
                <a:latin typeface="Arial"/>
                <a:cs typeface="Arial"/>
              </a:rPr>
              <a:t>p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15">
                <a:latin typeface="Arial"/>
                <a:cs typeface="Arial"/>
              </a:rPr>
              <a:t> </a:t>
            </a: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050" y="1290586"/>
            <a:ext cx="6578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60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8869" y="1177937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854" y="1082903"/>
            <a:ext cx="56134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r>
              <a:rPr dirty="0" smtClean="0" baseline="31250" sz="1200" spc="-165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694" y="1509204"/>
            <a:ext cx="372110" cy="47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59385">
              <a:lnSpc>
                <a:spcPct val="100000"/>
              </a:lnSpc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4014" y="1467637"/>
            <a:ext cx="53276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6848" y="1735861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0833" y="1583613"/>
            <a:ext cx="102743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15" i="1">
                <a:latin typeface="Arial"/>
                <a:cs typeface="Arial"/>
              </a:rPr>
              <a:t>p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15" i="1">
                <a:latin typeface="Arial"/>
                <a:cs typeface="Arial"/>
              </a:rPr>
              <a:t>i</a:t>
            </a:r>
            <a:r>
              <a:rPr dirty="0" smtClean="0" baseline="-22727" sz="1650" spc="-300" i="1">
                <a:latin typeface="Arial"/>
                <a:cs typeface="Arial"/>
              </a:rPr>
              <a:t> 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9667" y="1498371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0513" y="1847583"/>
            <a:ext cx="20129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1515" y="1498371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3517" y="1847583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6716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17" y="940460"/>
            <a:ext cx="27813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q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455" y="951293"/>
            <a:ext cx="1224280" cy="318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90">
                <a:latin typeface="Adobe 黑体 Std R"/>
                <a:cs typeface="Adobe 黑体 Std R"/>
              </a:rPr>
              <a:t> </a:t>
            </a:r>
            <a:r>
              <a:rPr dirty="0" smtClean="0" sz="1100" spc="-105">
                <a:latin typeface="Adobe 黑体 Std R"/>
                <a:cs typeface="Adobe 黑体 Std R"/>
              </a:rPr>
              <a:t> </a:t>
            </a:r>
            <a:r>
              <a:rPr dirty="0" smtClean="0" baseline="-53030" sz="1650" spc="15" i="1">
                <a:latin typeface="Arial"/>
                <a:cs typeface="Arial"/>
              </a:rPr>
              <a:t>i</a:t>
            </a:r>
            <a:r>
              <a:rPr dirty="0" smtClean="0" baseline="-53030" sz="1650" spc="-300" i="1">
                <a:latin typeface="Arial"/>
                <a:cs typeface="Arial"/>
              </a:rPr>
              <a:t> </a:t>
            </a:r>
            <a:r>
              <a:rPr dirty="0" smtClean="0" baseline="-41666" sz="1200" spc="-15" i="1">
                <a:latin typeface="Arial"/>
                <a:cs typeface="Arial"/>
              </a:rPr>
              <a:t>d</a:t>
            </a:r>
            <a:r>
              <a:rPr dirty="0" smtClean="0" baseline="-41666" sz="1200" spc="-15" i="1">
                <a:latin typeface="Arial"/>
                <a:cs typeface="Arial"/>
              </a:rPr>
              <a:t> </a:t>
            </a:r>
            <a:r>
              <a:rPr dirty="0" smtClean="0" baseline="-41666" sz="1200" spc="-30" i="1">
                <a:latin typeface="Arial"/>
                <a:cs typeface="Arial"/>
              </a:rPr>
              <a:t> </a:t>
            </a: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968" y="128965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061" y="909726"/>
            <a:ext cx="982344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472" sz="1200" spc="30" i="1">
                <a:latin typeface="Arial"/>
                <a:cs typeface="Arial"/>
              </a:rPr>
              <a:t>q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0">
                <a:latin typeface="Arial"/>
                <a:cs typeface="Arial"/>
              </a:rPr>
              <a:t> </a:t>
            </a:r>
            <a:r>
              <a:rPr dirty="0" smtClean="0" baseline="3472" sz="1200" spc="30" i="1">
                <a:latin typeface="Arial"/>
                <a:cs typeface="Arial"/>
              </a:rPr>
              <a:t>p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15">
                <a:latin typeface="Arial"/>
                <a:cs typeface="Arial"/>
              </a:rPr>
              <a:t> </a:t>
            </a: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050" y="1290586"/>
            <a:ext cx="6578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60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8869" y="1177937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854" y="1082903"/>
            <a:ext cx="56134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r>
              <a:rPr dirty="0" smtClean="0" baseline="31250" sz="1200" spc="-165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694" y="1509204"/>
            <a:ext cx="1549400" cy="47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59385">
              <a:lnSpc>
                <a:spcPct val="100000"/>
              </a:lnSpc>
              <a:tabLst>
                <a:tab pos="850265" algn="l"/>
                <a:tab pos="1363345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4014" y="1467637"/>
            <a:ext cx="53276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6848" y="1735861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0833" y="1583613"/>
            <a:ext cx="102743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15" i="1">
                <a:latin typeface="Arial"/>
                <a:cs typeface="Arial"/>
              </a:rPr>
              <a:t>p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15" i="1">
                <a:latin typeface="Arial"/>
                <a:cs typeface="Arial"/>
              </a:rPr>
              <a:t>i</a:t>
            </a:r>
            <a:r>
              <a:rPr dirty="0" smtClean="0" baseline="-22727" sz="1650" spc="-300" i="1">
                <a:latin typeface="Arial"/>
                <a:cs typeface="Arial"/>
              </a:rPr>
              <a:t> 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9667" y="1498371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1515" y="1498371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2004339"/>
            <a:ext cx="36893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0636" y="2071738"/>
            <a:ext cx="3005455" cy="2216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4305" sz="1200" spc="67" i="1">
                <a:latin typeface="Arial"/>
                <a:cs typeface="Arial"/>
              </a:rPr>
              <a:t>j</a:t>
            </a:r>
            <a:r>
              <a:rPr dirty="0" smtClean="0" baseline="-24305" sz="1200" spc="-225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67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225" i="1">
                <a:latin typeface="Arial"/>
                <a:cs typeface="Arial"/>
              </a:rPr>
              <a:t> 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-24305" sz="1200" spc="30" i="1">
                <a:latin typeface="Arial"/>
                <a:cs typeface="Arial"/>
              </a:rPr>
              <a:t>i</a:t>
            </a:r>
            <a:r>
              <a:rPr dirty="0" smtClean="0" baseline="-24305" sz="1200" spc="-217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3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两个互</a:t>
            </a: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独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</a:t>
            </a:r>
            <a:r>
              <a:rPr dirty="0" smtClean="0" sz="1100" spc="-15">
                <a:latin typeface="Adobe 黑体 Std R"/>
                <a:cs typeface="Adobe 黑体 Std R"/>
              </a:rPr>
              <a:t>开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0469" y="2042439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6716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17" y="940460"/>
            <a:ext cx="27813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q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455" y="951293"/>
            <a:ext cx="1224280" cy="318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90">
                <a:latin typeface="Adobe 黑体 Std R"/>
                <a:cs typeface="Adobe 黑体 Std R"/>
              </a:rPr>
              <a:t> </a:t>
            </a:r>
            <a:r>
              <a:rPr dirty="0" smtClean="0" sz="1100" spc="-105">
                <a:latin typeface="Adobe 黑体 Std R"/>
                <a:cs typeface="Adobe 黑体 Std R"/>
              </a:rPr>
              <a:t> </a:t>
            </a:r>
            <a:r>
              <a:rPr dirty="0" smtClean="0" baseline="-53030" sz="1650" spc="15" i="1">
                <a:latin typeface="Arial"/>
                <a:cs typeface="Arial"/>
              </a:rPr>
              <a:t>i</a:t>
            </a:r>
            <a:r>
              <a:rPr dirty="0" smtClean="0" baseline="-53030" sz="1650" spc="-300" i="1">
                <a:latin typeface="Arial"/>
                <a:cs typeface="Arial"/>
              </a:rPr>
              <a:t> </a:t>
            </a:r>
            <a:r>
              <a:rPr dirty="0" smtClean="0" baseline="-41666" sz="1200" spc="-15" i="1">
                <a:latin typeface="Arial"/>
                <a:cs typeface="Arial"/>
              </a:rPr>
              <a:t>d</a:t>
            </a:r>
            <a:r>
              <a:rPr dirty="0" smtClean="0" baseline="-41666" sz="1200" spc="-15" i="1">
                <a:latin typeface="Arial"/>
                <a:cs typeface="Arial"/>
              </a:rPr>
              <a:t> </a:t>
            </a:r>
            <a:r>
              <a:rPr dirty="0" smtClean="0" baseline="-41666" sz="1200" spc="-30" i="1">
                <a:latin typeface="Arial"/>
                <a:cs typeface="Arial"/>
              </a:rPr>
              <a:t> </a:t>
            </a: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968" y="128965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061" y="909726"/>
            <a:ext cx="982344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472" sz="1200" spc="30" i="1">
                <a:latin typeface="Arial"/>
                <a:cs typeface="Arial"/>
              </a:rPr>
              <a:t>q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0">
                <a:latin typeface="Arial"/>
                <a:cs typeface="Arial"/>
              </a:rPr>
              <a:t> </a:t>
            </a:r>
            <a:r>
              <a:rPr dirty="0" smtClean="0" baseline="3472" sz="1200" spc="30" i="1">
                <a:latin typeface="Arial"/>
                <a:cs typeface="Arial"/>
              </a:rPr>
              <a:t>p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15">
                <a:latin typeface="Arial"/>
                <a:cs typeface="Arial"/>
              </a:rPr>
              <a:t> </a:t>
            </a: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050" y="1290586"/>
            <a:ext cx="6578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60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8869" y="1177937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854" y="1082903"/>
            <a:ext cx="56134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r>
              <a:rPr dirty="0" smtClean="0" baseline="31250" sz="1200" spc="-165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694" y="1509204"/>
            <a:ext cx="1549400" cy="47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59385">
              <a:lnSpc>
                <a:spcPct val="100000"/>
              </a:lnSpc>
              <a:tabLst>
                <a:tab pos="850265" algn="l"/>
                <a:tab pos="1363345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4014" y="1467637"/>
            <a:ext cx="53276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6848" y="1735861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0833" y="1583613"/>
            <a:ext cx="102743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15" i="1">
                <a:latin typeface="Arial"/>
                <a:cs typeface="Arial"/>
              </a:rPr>
              <a:t>p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15" i="1">
                <a:latin typeface="Arial"/>
                <a:cs typeface="Arial"/>
              </a:rPr>
              <a:t>i</a:t>
            </a:r>
            <a:r>
              <a:rPr dirty="0" smtClean="0" baseline="-22727" sz="1650" spc="-300" i="1">
                <a:latin typeface="Arial"/>
                <a:cs typeface="Arial"/>
              </a:rPr>
              <a:t> 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9667" y="1498371"/>
            <a:ext cx="73469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23875" algn="l"/>
              </a:tabLst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2004339"/>
            <a:ext cx="36893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636" y="2071738"/>
            <a:ext cx="3005455" cy="2216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4305" sz="1200" spc="67" i="1">
                <a:latin typeface="Arial"/>
                <a:cs typeface="Arial"/>
              </a:rPr>
              <a:t>j</a:t>
            </a:r>
            <a:r>
              <a:rPr dirty="0" smtClean="0" baseline="-24305" sz="1200" spc="-225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67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225" i="1">
                <a:latin typeface="Arial"/>
                <a:cs typeface="Arial"/>
              </a:rPr>
              <a:t> 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-24305" sz="1200" spc="30" i="1">
                <a:latin typeface="Arial"/>
                <a:cs typeface="Arial"/>
              </a:rPr>
              <a:t>i</a:t>
            </a:r>
            <a:r>
              <a:rPr dirty="0" smtClean="0" baseline="-24305" sz="1200" spc="-217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3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两个互</a:t>
            </a: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独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</a:t>
            </a:r>
            <a:r>
              <a:rPr dirty="0" smtClean="0" sz="1100" spc="-15">
                <a:latin typeface="Adobe 黑体 Std R"/>
                <a:cs typeface="Adobe 黑体 Std R"/>
              </a:rPr>
              <a:t>开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0469" y="2042439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2252268"/>
            <a:ext cx="36893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636" y="2319667"/>
            <a:ext cx="3359785" cy="2216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4305" sz="1200" spc="30" i="1">
                <a:latin typeface="Arial"/>
                <a:cs typeface="Arial"/>
              </a:rPr>
              <a:t>i</a:t>
            </a:r>
            <a:r>
              <a:rPr dirty="0" smtClean="0" baseline="-24305" sz="1200" spc="-217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3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归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-24305" sz="1200" spc="67" i="1">
                <a:latin typeface="Arial"/>
                <a:cs typeface="Arial"/>
              </a:rPr>
              <a:t>j</a:t>
            </a:r>
            <a:r>
              <a:rPr dirty="0" smtClean="0" baseline="-24305" sz="1200" spc="-225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67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225" i="1">
                <a:latin typeface="Arial"/>
                <a:cs typeface="Arial"/>
              </a:rPr>
              <a:t> 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预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4071" y="2290368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806716"/>
            <a:ext cx="441325" cy="169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也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是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6217" y="940460"/>
            <a:ext cx="278130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10" i="1">
                <a:latin typeface="Arial"/>
                <a:cs typeface="Arial"/>
              </a:rPr>
              <a:t>q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2455" y="951293"/>
            <a:ext cx="1224280" cy="318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90">
                <a:latin typeface="Adobe 黑体 Std R"/>
                <a:cs typeface="Adobe 黑体 Std R"/>
              </a:rPr>
              <a:t> </a:t>
            </a:r>
            <a:r>
              <a:rPr dirty="0" smtClean="0" sz="1100" spc="-105">
                <a:latin typeface="Adobe 黑体 Std R"/>
                <a:cs typeface="Adobe 黑体 Std R"/>
              </a:rPr>
              <a:t> </a:t>
            </a:r>
            <a:r>
              <a:rPr dirty="0" smtClean="0" baseline="-53030" sz="1650" spc="15" i="1">
                <a:latin typeface="Arial"/>
                <a:cs typeface="Arial"/>
              </a:rPr>
              <a:t>i</a:t>
            </a:r>
            <a:r>
              <a:rPr dirty="0" smtClean="0" baseline="-53030" sz="1650" spc="-300" i="1">
                <a:latin typeface="Arial"/>
                <a:cs typeface="Arial"/>
              </a:rPr>
              <a:t> </a:t>
            </a:r>
            <a:r>
              <a:rPr dirty="0" smtClean="0" baseline="-41666" sz="1200" spc="-15" i="1">
                <a:latin typeface="Arial"/>
                <a:cs typeface="Arial"/>
              </a:rPr>
              <a:t>d</a:t>
            </a:r>
            <a:r>
              <a:rPr dirty="0" smtClean="0" baseline="-41666" sz="1200" spc="-15" i="1">
                <a:latin typeface="Arial"/>
                <a:cs typeface="Arial"/>
              </a:rPr>
              <a:t> </a:t>
            </a:r>
            <a:r>
              <a:rPr dirty="0" smtClean="0" baseline="-41666" sz="1200" spc="-30" i="1">
                <a:latin typeface="Arial"/>
                <a:cs typeface="Arial"/>
              </a:rPr>
              <a:t> </a:t>
            </a: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r>
              <a:rPr dirty="0" smtClean="0" sz="1100" spc="-65">
                <a:latin typeface="Adobe 黑体 Std R"/>
                <a:cs typeface="Adobe 黑体 Std R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968" y="1289659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061" y="909726"/>
            <a:ext cx="982344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3472" sz="1200" spc="30" i="1">
                <a:latin typeface="Arial"/>
                <a:cs typeface="Arial"/>
              </a:rPr>
              <a:t>q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0">
                <a:latin typeface="Arial"/>
                <a:cs typeface="Arial"/>
              </a:rPr>
              <a:t> </a:t>
            </a:r>
            <a:r>
              <a:rPr dirty="0" smtClean="0" baseline="3472" sz="1200" spc="30" i="1">
                <a:latin typeface="Arial"/>
                <a:cs typeface="Arial"/>
              </a:rPr>
              <a:t>p</a:t>
            </a:r>
            <a:r>
              <a:rPr dirty="0" smtClean="0" baseline="347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15">
                <a:latin typeface="Arial"/>
                <a:cs typeface="Arial"/>
              </a:rPr>
              <a:t> </a:t>
            </a: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8050" y="1290586"/>
            <a:ext cx="65786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</a:t>
            </a:r>
            <a:r>
              <a:rPr dirty="0" smtClean="0" sz="800" spc="-60">
                <a:latin typeface="Arial"/>
                <a:cs typeface="Arial"/>
              </a:rPr>
              <a:t> 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60">
                <a:latin typeface="Arial"/>
                <a:cs typeface="Arial"/>
              </a:rPr>
              <a:t> </a:t>
            </a: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8869" y="1177937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2854" y="1082903"/>
            <a:ext cx="56134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10" i="1">
                <a:latin typeface="Arial"/>
                <a:cs typeface="Arial"/>
              </a:rPr>
              <a:t>i</a:t>
            </a:r>
            <a:r>
              <a:rPr dirty="0" smtClean="0" sz="1100" spc="15" i="1">
                <a:latin typeface="Arial"/>
                <a:cs typeface="Arial"/>
              </a:rPr>
              <a:t>p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r>
              <a:rPr dirty="0" smtClean="0" baseline="31250" sz="1200" spc="-165" i="1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r>
              <a:rPr dirty="0" smtClean="0" baseline="31250" sz="1200" spc="-225" i="1">
                <a:latin typeface="Arial"/>
                <a:cs typeface="Arial"/>
              </a:rPr>
              <a:t> </a:t>
            </a:r>
            <a:r>
              <a:rPr dirty="0" smtClean="0" baseline="31250" sz="1200" spc="22">
                <a:latin typeface="Lucida Sans Unicode"/>
                <a:cs typeface="Lucida Sans Unicode"/>
              </a:rPr>
              <a:t>−</a:t>
            </a:r>
            <a:r>
              <a:rPr dirty="0" smtClean="0" baseline="31250" sz="1200" spc="15" i="1">
                <a:latin typeface="Arial"/>
                <a:cs typeface="Arial"/>
              </a:rPr>
              <a:t>k</a:t>
            </a:r>
            <a:endParaRPr baseline="31250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2694" y="1509204"/>
            <a:ext cx="1549400" cy="478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53030" sz="1650" spc="292">
                <a:latin typeface="Arial"/>
                <a:cs typeface="Arial"/>
              </a:rPr>
              <a:t>=</a:t>
            </a:r>
            <a:r>
              <a:rPr dirty="0" smtClean="0" baseline="-53030" sz="1650" spc="-7">
                <a:latin typeface="Arial"/>
                <a:cs typeface="Arial"/>
              </a:rPr>
              <a:t> </a:t>
            </a:r>
            <a:r>
              <a:rPr dirty="0" smtClean="0" sz="1100" spc="90">
                <a:latin typeface="Adobe 黑体 Std R"/>
                <a:cs typeface="Adobe 黑体 Std R"/>
              </a:rPr>
              <a:t>"""</a:t>
            </a:r>
            <a:endParaRPr sz="110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51"/>
              </a:spcBef>
            </a:pPr>
            <a:endParaRPr sz="1300"/>
          </a:p>
          <a:p>
            <a:pPr marL="159385">
              <a:lnSpc>
                <a:spcPct val="100000"/>
              </a:lnSpc>
              <a:tabLst>
                <a:tab pos="850265" algn="l"/>
                <a:tab pos="1363345" algn="l"/>
              </a:tabLst>
            </a:pPr>
            <a:r>
              <a:rPr dirty="0" smtClean="0" sz="800" spc="75" i="1">
                <a:latin typeface="Arial"/>
                <a:cs typeface="Arial"/>
              </a:rPr>
              <a:t>k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45" i="1">
                <a:latin typeface="Arial"/>
                <a:cs typeface="Arial"/>
              </a:rPr>
              <a:t>j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4014" y="1467637"/>
            <a:ext cx="532765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-35" i="1">
                <a:latin typeface="Arial"/>
                <a:cs typeface="Arial"/>
              </a:rPr>
              <a:t>a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5">
                <a:latin typeface="Arial"/>
                <a:cs typeface="Arial"/>
              </a:rPr>
              <a:t> </a:t>
            </a:r>
            <a:r>
              <a:rPr dirty="0" smtClean="0" baseline="7575" sz="1650" spc="667">
                <a:latin typeface="Adobe 黑体 Std R"/>
                <a:cs typeface="Adobe 黑体 Std R"/>
              </a:rPr>
              <a:t>(</a:t>
            </a:r>
            <a:r>
              <a:rPr dirty="0" smtClean="0" baseline="-32828" sz="1650" spc="-75" i="1">
                <a:latin typeface="Arial"/>
                <a:cs typeface="Arial"/>
              </a:rPr>
              <a:t>d</a:t>
            </a:r>
            <a:r>
              <a:rPr dirty="0" smtClean="0" baseline="-32828" sz="1650" spc="-307" i="1">
                <a:latin typeface="Arial"/>
                <a:cs typeface="Arial"/>
              </a:rPr>
              <a:t> </a:t>
            </a:r>
            <a:r>
              <a:rPr dirty="0" smtClean="0" baseline="7575" sz="1650" spc="600">
                <a:latin typeface="Adobe 黑体 Std R"/>
                <a:cs typeface="Adobe 黑体 Std R"/>
              </a:rPr>
              <a:t>\</a:t>
            </a:r>
            <a:endParaRPr baseline="7575" sz="1650">
              <a:latin typeface="Adobe 黑体 Std R"/>
              <a:cs typeface="Adobe 黑体 Std 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6848" y="1735861"/>
            <a:ext cx="933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25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0833" y="1583613"/>
            <a:ext cx="1027430" cy="244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2727" sz="1650" spc="-15" i="1">
                <a:latin typeface="Arial"/>
                <a:cs typeface="Arial"/>
              </a:rPr>
              <a:t>p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60" i="1">
                <a:latin typeface="Arial"/>
                <a:cs typeface="Arial"/>
              </a:rPr>
              <a:t>j</a:t>
            </a:r>
            <a:r>
              <a:rPr dirty="0" smtClean="0" baseline="-22727" sz="1650" spc="-307" i="1">
                <a:latin typeface="Arial"/>
                <a:cs typeface="Arial"/>
              </a:rPr>
              <a:t> </a:t>
            </a:r>
            <a:r>
              <a:rPr dirty="0" smtClean="0" sz="800" spc="-10" i="1">
                <a:latin typeface="Arial"/>
                <a:cs typeface="Arial"/>
              </a:rPr>
              <a:t>d</a:t>
            </a:r>
            <a:r>
              <a:rPr dirty="0" smtClean="0" sz="800" spc="-150" i="1">
                <a:latin typeface="Arial"/>
                <a:cs typeface="Arial"/>
              </a:rPr>
              <a:t> 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r>
              <a:rPr dirty="0" smtClean="0" sz="800" spc="75" i="1">
                <a:latin typeface="Arial"/>
                <a:cs typeface="Arial"/>
              </a:rPr>
              <a:t> </a:t>
            </a:r>
            <a:r>
              <a:rPr dirty="0" smtClean="0" baseline="30303" sz="1650" spc="135">
                <a:latin typeface="Adobe 黑体 Std R"/>
                <a:cs typeface="Adobe 黑体 Std R"/>
              </a:rPr>
              <a:t>"""</a:t>
            </a:r>
            <a:r>
              <a:rPr dirty="0" smtClean="0" baseline="30303" sz="1650" spc="-97">
                <a:latin typeface="Adobe 黑体 Std R"/>
                <a:cs typeface="Adobe 黑体 Std R"/>
              </a:rPr>
              <a:t> </a:t>
            </a:r>
            <a:r>
              <a:rPr dirty="0" smtClean="0" baseline="-22727" sz="1650" spc="15" i="1">
                <a:latin typeface="Arial"/>
                <a:cs typeface="Arial"/>
              </a:rPr>
              <a:t>i</a:t>
            </a:r>
            <a:r>
              <a:rPr dirty="0" smtClean="0" baseline="-22727" sz="1650" spc="-300" i="1">
                <a:latin typeface="Arial"/>
                <a:cs typeface="Arial"/>
              </a:rPr>
              <a:t> 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9667" y="1498371"/>
            <a:ext cx="73469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23875" algn="l"/>
              </a:tabLst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r>
              <a:rPr dirty="0" smtClean="0" sz="800" spc="-25">
                <a:latin typeface="Arial"/>
                <a:cs typeface="Arial"/>
              </a:rPr>
              <a:t>	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2004339"/>
            <a:ext cx="36893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636" y="2071738"/>
            <a:ext cx="3005455" cy="2216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4305" sz="1200" spc="67" i="1">
                <a:latin typeface="Arial"/>
                <a:cs typeface="Arial"/>
              </a:rPr>
              <a:t>j</a:t>
            </a:r>
            <a:r>
              <a:rPr dirty="0" smtClean="0" baseline="-24305" sz="1200" spc="-225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67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04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225" i="1">
                <a:latin typeface="Arial"/>
                <a:cs typeface="Arial"/>
              </a:rPr>
              <a:t> 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-24305" sz="1200" spc="30" i="1">
                <a:latin typeface="Arial"/>
                <a:cs typeface="Arial"/>
              </a:rPr>
              <a:t>i</a:t>
            </a:r>
            <a:r>
              <a:rPr dirty="0" smtClean="0" baseline="-24305" sz="1200" spc="-217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3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两个互</a:t>
            </a:r>
            <a:r>
              <a:rPr dirty="0" smtClean="0" sz="1100" spc="-15">
                <a:latin typeface="Adobe 黑体 Std R"/>
                <a:cs typeface="Adobe 黑体 Std R"/>
              </a:rPr>
              <a:t>相</a:t>
            </a:r>
            <a:r>
              <a:rPr dirty="0" smtClean="0" sz="1100" spc="-15">
                <a:latin typeface="Adobe 黑体 Std R"/>
                <a:cs typeface="Adobe 黑体 Std R"/>
              </a:rPr>
              <a:t>独</a:t>
            </a:r>
            <a:r>
              <a:rPr dirty="0" smtClean="0" sz="1100" spc="-15">
                <a:latin typeface="Adobe 黑体 Std R"/>
                <a:cs typeface="Adobe 黑体 Std R"/>
              </a:rPr>
              <a:t>立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分</a:t>
            </a:r>
            <a:r>
              <a:rPr dirty="0" smtClean="0" sz="1100" spc="-15">
                <a:latin typeface="Adobe 黑体 Std R"/>
                <a:cs typeface="Adobe 黑体 Std R"/>
              </a:rPr>
              <a:t>开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15">
                <a:latin typeface="Adobe 黑体 Std R"/>
                <a:cs typeface="Adobe 黑体 Std R"/>
              </a:rPr>
              <a:t>和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0469" y="2042439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4395" y="2252268"/>
            <a:ext cx="368935" cy="226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15151" sz="1650" spc="982">
                <a:latin typeface="Adobe 黑体 Std R"/>
                <a:cs typeface="Adobe 黑体 Std R"/>
              </a:rPr>
              <a:t>?</a:t>
            </a:r>
            <a:r>
              <a:rPr dirty="0" smtClean="0" sz="800" spc="20" i="1">
                <a:latin typeface="Arial"/>
                <a:cs typeface="Arial"/>
              </a:rPr>
              <a:t>q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636" y="2319667"/>
            <a:ext cx="3359785" cy="2216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4305" sz="1200" spc="30" i="1">
                <a:latin typeface="Arial"/>
                <a:cs typeface="Arial"/>
              </a:rPr>
              <a:t>i</a:t>
            </a:r>
            <a:r>
              <a:rPr dirty="0" smtClean="0" baseline="-24305" sz="1200" spc="-217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3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递</a:t>
            </a:r>
            <a:r>
              <a:rPr dirty="0" smtClean="0" sz="1100" spc="-15">
                <a:latin typeface="Adobe 黑体 Std R"/>
                <a:cs typeface="Adobe 黑体 Std R"/>
              </a:rPr>
              <a:t>归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-24305" sz="1200" spc="67" i="1">
                <a:latin typeface="Arial"/>
                <a:cs typeface="Arial"/>
              </a:rPr>
              <a:t>j</a:t>
            </a:r>
            <a:r>
              <a:rPr dirty="0" smtClean="0" baseline="-24305" sz="1200" spc="-225" i="1">
                <a:latin typeface="Arial"/>
                <a:cs typeface="Arial"/>
              </a:rPr>
              <a:t> </a:t>
            </a:r>
            <a:r>
              <a:rPr dirty="0" smtClean="0" baseline="-24305" sz="1200" spc="120">
                <a:latin typeface="Arial"/>
                <a:cs typeface="Arial"/>
              </a:rPr>
              <a:t>=0</a:t>
            </a:r>
            <a:r>
              <a:rPr dirty="0" smtClean="0" baseline="-24305" sz="1200" spc="120">
                <a:latin typeface="Arial"/>
                <a:cs typeface="Arial"/>
              </a:rPr>
              <a:t> </a:t>
            </a:r>
            <a:r>
              <a:rPr dirty="0" smtClean="0" baseline="-24305" sz="1200" spc="-67">
                <a:latin typeface="Arial"/>
                <a:cs typeface="Arial"/>
              </a:rPr>
              <a:t> </a:t>
            </a:r>
            <a:r>
              <a:rPr dirty="0" smtClean="0" sz="1100" spc="40" i="1">
                <a:latin typeface="Arial"/>
                <a:cs typeface="Arial"/>
              </a:rPr>
              <a:t>j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225" i="1">
                <a:latin typeface="Arial"/>
                <a:cs typeface="Arial"/>
              </a:rPr>
              <a:t> </a:t>
            </a:r>
            <a:r>
              <a:rPr dirty="0" smtClean="0" baseline="27777" sz="1200" spc="22">
                <a:latin typeface="Lucida Sans Unicode"/>
                <a:cs typeface="Lucida Sans Unicode"/>
              </a:rPr>
              <a:t>−</a:t>
            </a:r>
            <a:r>
              <a:rPr dirty="0" smtClean="0" baseline="27777" sz="1200" spc="15" i="1">
                <a:latin typeface="Arial"/>
                <a:cs typeface="Arial"/>
              </a:rPr>
              <a:t>k</a:t>
            </a:r>
            <a:r>
              <a:rPr dirty="0" smtClean="0" baseline="27777" sz="1200" spc="-165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预</a:t>
            </a:r>
            <a:r>
              <a:rPr dirty="0" smtClean="0" sz="1100" spc="-15">
                <a:latin typeface="Adobe 黑体 Std R"/>
                <a:cs typeface="Adobe 黑体 Std R"/>
              </a:rPr>
              <a:t>处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04071" y="2290368"/>
            <a:ext cx="22288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p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4395" y="2556344"/>
            <a:ext cx="3309620" cy="212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045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于</a:t>
            </a:r>
            <a:r>
              <a:rPr dirty="0" smtClean="0" sz="1100" spc="-15">
                <a:latin typeface="Adobe 黑体 Std R"/>
                <a:cs typeface="Adobe 黑体 Std R"/>
              </a:rPr>
              <a:t>每</a:t>
            </a:r>
            <a:r>
              <a:rPr dirty="0" smtClean="0" sz="1100" spc="-15">
                <a:latin typeface="Adobe 黑体 Std R"/>
                <a:cs typeface="Adobe 黑体 Std R"/>
              </a:rPr>
              <a:t>个</a:t>
            </a:r>
            <a:r>
              <a:rPr dirty="0" smtClean="0" sz="1100" spc="-10" i="1">
                <a:latin typeface="Arial"/>
                <a:cs typeface="Arial"/>
              </a:rPr>
              <a:t>p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时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复</a:t>
            </a:r>
            <a:r>
              <a:rPr dirty="0" smtClean="0" sz="1100" spc="-15">
                <a:latin typeface="Adobe 黑体 Std R"/>
                <a:cs typeface="Adobe 黑体 Std R"/>
              </a:rPr>
              <a:t>杂</a:t>
            </a:r>
            <a:r>
              <a:rPr dirty="0" smtClean="0" sz="1100" spc="-15">
                <a:latin typeface="Adobe 黑体 Std R"/>
                <a:cs typeface="Adobe 黑体 Std R"/>
              </a:rPr>
              <a:t>度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20" i="1">
                <a:latin typeface="Arial"/>
                <a:cs typeface="Arial"/>
              </a:rPr>
              <a:t>O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50" i="1">
                <a:latin typeface="Arial"/>
                <a:cs typeface="Arial"/>
              </a:rPr>
              <a:t>p</a:t>
            </a:r>
            <a:r>
              <a:rPr dirty="0" smtClean="0" sz="1100" spc="-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baseline="31250" sz="1200" spc="-37">
                <a:latin typeface="Arial"/>
                <a:cs typeface="Arial"/>
              </a:rPr>
              <a:t>2</a:t>
            </a:r>
            <a:r>
              <a:rPr dirty="0" smtClean="0" baseline="31250" sz="1200" spc="82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-105" i="1">
                <a:latin typeface="Arial"/>
                <a:cs typeface="Arial"/>
              </a:rPr>
              <a:t> </a:t>
            </a:r>
            <a:r>
              <a:rPr dirty="0" smtClean="0" sz="1100" spc="-40">
                <a:latin typeface="Arial"/>
                <a:cs typeface="Arial"/>
              </a:rPr>
              <a:t>log</a:t>
            </a:r>
            <a:r>
              <a:rPr dirty="0" smtClean="0" sz="1100" spc="-110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4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+</a:t>
            </a:r>
            <a:r>
              <a:rPr dirty="0" smtClean="0" sz="1100" spc="-65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baseline="31250" sz="1200" spc="-37">
                <a:latin typeface="Arial"/>
                <a:cs typeface="Arial"/>
              </a:rPr>
              <a:t>3</a:t>
            </a:r>
            <a:r>
              <a:rPr dirty="0" smtClean="0" baseline="31250" sz="1200" spc="82">
                <a:latin typeface="Arial"/>
                <a:cs typeface="Arial"/>
              </a:rPr>
              <a:t> </a:t>
            </a:r>
            <a:r>
              <a:rPr dirty="0" smtClean="0" sz="1100" spc="-40" i="1">
                <a:latin typeface="Arial"/>
                <a:cs typeface="Arial"/>
              </a:rPr>
              <a:t>m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2053589">
              <a:lnSpc>
                <a:spcPts val="484"/>
              </a:lnSpc>
              <a:tabLst>
                <a:tab pos="2901950" algn="l"/>
              </a:tabLst>
            </a:pPr>
            <a:r>
              <a:rPr dirty="0" smtClean="0" sz="800" spc="-10" i="1">
                <a:latin typeface="Arial"/>
                <a:cs typeface="Arial"/>
              </a:rPr>
              <a:t>p</a:t>
            </a:r>
            <a:r>
              <a:rPr dirty="0" smtClean="0" sz="800" spc="-10" i="1">
                <a:latin typeface="Arial"/>
                <a:cs typeface="Arial"/>
              </a:rPr>
              <a:t>	</a:t>
            </a:r>
            <a:r>
              <a:rPr dirty="0" smtClean="0" sz="800" spc="-10" i="1">
                <a:latin typeface="Arial"/>
                <a:cs typeface="Arial"/>
              </a:rPr>
              <a:t>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FZU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FZU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364411"/>
            <a:ext cx="363283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找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 </a:t>
            </a:r>
            <a:r>
              <a:rPr dirty="0" smtClean="0" baseline="-10416" sz="1200" spc="-82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22" i="1">
                <a:latin typeface="Arial"/>
                <a:cs typeface="Arial"/>
              </a:rPr>
              <a:t>i</a:t>
            </a:r>
            <a:r>
              <a:rPr dirty="0" smtClean="0" baseline="37037" sz="900" spc="-1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145" y="1446326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FZU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364411"/>
            <a:ext cx="363283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找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 </a:t>
            </a:r>
            <a:r>
              <a:rPr dirty="0" smtClean="0" baseline="-10416" sz="1200" spc="-82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22" i="1">
                <a:latin typeface="Arial"/>
                <a:cs typeface="Arial"/>
              </a:rPr>
              <a:t>i</a:t>
            </a:r>
            <a:r>
              <a:rPr dirty="0" smtClean="0" baseline="37037" sz="900" spc="-1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145" y="1446326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92961"/>
            <a:ext cx="52641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-120">
                <a:latin typeface="Adobe 黑体 Std R"/>
                <a:cs typeface="Adobe 黑体 Std R"/>
              </a:rPr>
              <a:t>日</a:t>
            </a:r>
            <a:r>
              <a:rPr dirty="0" smtClean="0" baseline="34722" sz="1200" spc="15" i="1">
                <a:latin typeface="Arial"/>
                <a:cs typeface="Arial"/>
              </a:rPr>
              <a:t>k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413" y="1674876"/>
            <a:ext cx="3251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  </a:t>
            </a:r>
            <a:r>
              <a:rPr dirty="0" smtClean="0" sz="800" spc="-95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902" y="1528089"/>
            <a:ext cx="169545" cy="252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15" i="1">
                <a:latin typeface="Arial"/>
                <a:cs typeface="Arial"/>
              </a:rPr>
              <a:t>p</a:t>
            </a:r>
            <a:r>
              <a:rPr dirty="0" smtClean="0" sz="800" spc="-25" i="1">
                <a:latin typeface="Arial"/>
                <a:cs typeface="Arial"/>
              </a:rPr>
              <a:t>c</a:t>
            </a:r>
            <a:r>
              <a:rPr dirty="0" smtClean="0" baseline="-13888" sz="900" spc="22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436143"/>
            <a:ext cx="1718945" cy="216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70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n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</a:t>
            </a:r>
            <a:r>
              <a:rPr dirty="0" smtClean="0" baseline="27777" sz="1200" spc="37">
                <a:latin typeface="Arial"/>
                <a:cs typeface="Arial"/>
              </a:rPr>
              <a:t>8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55" i="1">
                <a:latin typeface="Arial"/>
                <a:cs typeface="Arial"/>
              </a:rPr>
              <a:t>m</a:t>
            </a:r>
            <a:r>
              <a:rPr dirty="0" smtClean="0" sz="1100" spc="1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18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395" y="684136"/>
            <a:ext cx="441325" cy="1568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23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我</a:t>
            </a:r>
            <a:r>
              <a:rPr dirty="0" smtClean="0" sz="1100" spc="-15">
                <a:latin typeface="Adobe 黑体 Std R"/>
                <a:cs typeface="Adobe 黑体 Std R"/>
              </a:rPr>
              <a:t>们令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4395" y="957541"/>
            <a:ext cx="2307590" cy="627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90015">
              <a:lnSpc>
                <a:spcPct val="100000"/>
              </a:lnSpc>
            </a:pP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53030" sz="1650" spc="135">
                <a:latin typeface="Adobe 黑体 Std R"/>
                <a:cs typeface="Adobe 黑体 Std R"/>
              </a:rPr>
              <a:t>"""</a:t>
            </a:r>
            <a:r>
              <a:rPr dirty="0" smtClean="0" baseline="53030" sz="1650" spc="-97">
                <a:latin typeface="Adobe 黑体 Std R"/>
                <a:cs typeface="Adobe 黑体 Std R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31250" sz="1200" spc="-15" i="1">
                <a:latin typeface="Arial"/>
                <a:cs typeface="Arial"/>
              </a:rPr>
              <a:t>d</a:t>
            </a:r>
            <a:endParaRPr baseline="31250" sz="1200">
              <a:latin typeface="Arial"/>
              <a:cs typeface="Arial"/>
            </a:endParaRPr>
          </a:p>
          <a:p>
            <a:pPr algn="r" marR="215265">
              <a:lnSpc>
                <a:spcPct val="100000"/>
              </a:lnSpc>
              <a:spcBef>
                <a:spcPts val="305"/>
              </a:spcBef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5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构</a:t>
            </a:r>
            <a:r>
              <a:rPr dirty="0" smtClean="0" sz="1100" spc="-15">
                <a:latin typeface="Adobe 黑体 Std R"/>
                <a:cs typeface="Adobe 黑体 Std R"/>
              </a:rPr>
              <a:t>造</a:t>
            </a:r>
            <a:r>
              <a:rPr dirty="0" smtClean="0" sz="1100" spc="-15">
                <a:latin typeface="Adobe 黑体 Std R"/>
                <a:cs typeface="Adobe 黑体 Std R"/>
              </a:rPr>
              <a:t>向</a:t>
            </a:r>
            <a:r>
              <a:rPr dirty="0" smtClean="0" sz="1100" spc="-15">
                <a:latin typeface="Adobe 黑体 Std R"/>
                <a:cs typeface="Adobe 黑体 Std R"/>
              </a:rPr>
              <a:t>量</a:t>
            </a:r>
            <a:r>
              <a:rPr dirty="0" smtClean="0" sz="1100" spc="-10" i="1">
                <a:latin typeface="Arial"/>
                <a:cs typeface="Arial"/>
              </a:rPr>
              <a:t>V</a:t>
            </a:r>
            <a:r>
              <a:rPr dirty="0" smtClean="0" baseline="-10416" sz="1200" spc="-15" i="1">
                <a:latin typeface="Arial"/>
                <a:cs typeface="Arial"/>
              </a:rPr>
              <a:t>n</a:t>
            </a:r>
            <a:r>
              <a:rPr dirty="0" smtClean="0" baseline="-10416" sz="1200" spc="-15" i="1">
                <a:latin typeface="Arial"/>
                <a:cs typeface="Arial"/>
              </a:rPr>
              <a:t> </a:t>
            </a:r>
            <a:r>
              <a:rPr dirty="0" smtClean="0" baseline="-10416" sz="1200" spc="-12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{</a:t>
            </a:r>
            <a:r>
              <a:rPr dirty="0" smtClean="0" sz="1100" spc="-135" i="1">
                <a:latin typeface="Arial"/>
                <a:cs typeface="Arial"/>
              </a:rPr>
              <a:t>S</a:t>
            </a:r>
            <a:r>
              <a:rPr dirty="0" smtClean="0" baseline="-13888" sz="1200" spc="-15" i="1">
                <a:latin typeface="Arial"/>
                <a:cs typeface="Arial"/>
              </a:rPr>
              <a:t>d</a:t>
            </a:r>
            <a:r>
              <a:rPr dirty="0" smtClean="0" baseline="-13888" sz="1200" spc="-150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(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37">
                <a:latin typeface="Arial"/>
                <a:cs typeface="Arial"/>
              </a:rPr>
              <a:t>1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30" i="1">
                <a:latin typeface="Arial"/>
                <a:cs typeface="Arial"/>
              </a:rPr>
              <a:t>n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185">
                <a:latin typeface="Lucida Sans Unicode"/>
                <a:cs typeface="Lucida Sans Unicode"/>
              </a:rPr>
              <a:t>}</a:t>
            </a:r>
            <a:r>
              <a:rPr dirty="0" smtClean="0" baseline="27777" sz="1200" spc="127" i="1">
                <a:latin typeface="Arial"/>
                <a:cs typeface="Arial"/>
              </a:rPr>
              <a:t>T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9451" y="822452"/>
            <a:ext cx="220345" cy="1701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0" i="1">
                <a:latin typeface="Arial"/>
                <a:cs typeface="Arial"/>
              </a:rPr>
              <a:t>n</a:t>
            </a:r>
            <a:r>
              <a:rPr dirty="0" smtClean="0" sz="800" spc="15">
                <a:latin typeface="Lucida Sans Unicode"/>
                <a:cs typeface="Lucida Sans Unicode"/>
              </a:rPr>
              <a:t>−</a:t>
            </a:r>
            <a:r>
              <a:rPr dirty="0" smtClean="0" sz="800" spc="-25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FZU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364411"/>
            <a:ext cx="363283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找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 </a:t>
            </a:r>
            <a:r>
              <a:rPr dirty="0" smtClean="0" baseline="-10416" sz="1200" spc="-82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22" i="1">
                <a:latin typeface="Arial"/>
                <a:cs typeface="Arial"/>
              </a:rPr>
              <a:t>i</a:t>
            </a:r>
            <a:r>
              <a:rPr dirty="0" smtClean="0" baseline="37037" sz="900" spc="-1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145" y="1446326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92961"/>
            <a:ext cx="52641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-120">
                <a:latin typeface="Adobe 黑体 Std R"/>
                <a:cs typeface="Adobe 黑体 Std R"/>
              </a:rPr>
              <a:t>日</a:t>
            </a:r>
            <a:r>
              <a:rPr dirty="0" smtClean="0" baseline="34722" sz="1200" spc="15" i="1">
                <a:latin typeface="Arial"/>
                <a:cs typeface="Arial"/>
              </a:rPr>
              <a:t>k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413" y="1674876"/>
            <a:ext cx="3251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  </a:t>
            </a:r>
            <a:r>
              <a:rPr dirty="0" smtClean="0" sz="800" spc="-95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902" y="1528089"/>
            <a:ext cx="169545" cy="252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15" i="1">
                <a:latin typeface="Arial"/>
                <a:cs typeface="Arial"/>
              </a:rPr>
              <a:t>p</a:t>
            </a:r>
            <a:r>
              <a:rPr dirty="0" smtClean="0" sz="800" spc="-25" i="1">
                <a:latin typeface="Arial"/>
                <a:cs typeface="Arial"/>
              </a:rPr>
              <a:t>c</a:t>
            </a:r>
            <a:r>
              <a:rPr dirty="0" smtClean="0" baseline="-13888" sz="900" spc="22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821522"/>
            <a:ext cx="15030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65" i="1">
                <a:latin typeface="Arial"/>
                <a:cs typeface="Arial"/>
              </a:rPr>
              <a:t>Ans</a:t>
            </a:r>
            <a:r>
              <a:rPr dirty="0" smtClean="0" sz="1100" spc="8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22" i="1">
                <a:latin typeface="Arial"/>
                <a:cs typeface="Arial"/>
              </a:rPr>
              <a:t>N</a:t>
            </a:r>
            <a:r>
              <a:rPr dirty="0" smtClean="0" baseline="34722" sz="1200" spc="22" i="1">
                <a:latin typeface="Arial"/>
                <a:cs typeface="Arial"/>
              </a:rPr>
              <a:t>   </a:t>
            </a:r>
            <a:r>
              <a:rPr dirty="0" smtClean="0" baseline="34722" sz="1200" spc="157" i="1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37" i="1">
                <a:latin typeface="Arial"/>
                <a:cs typeface="Arial"/>
              </a:rPr>
              <a:t>A</a:t>
            </a:r>
            <a:r>
              <a:rPr dirty="0" smtClean="0" baseline="27777" sz="1200" spc="37" i="1">
                <a:latin typeface="Arial"/>
                <a:cs typeface="Arial"/>
              </a:rPr>
              <a:t> 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1739" y="1900580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FZU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364411"/>
            <a:ext cx="363283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找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 </a:t>
            </a:r>
            <a:r>
              <a:rPr dirty="0" smtClean="0" baseline="-10416" sz="1200" spc="-82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22" i="1">
                <a:latin typeface="Arial"/>
                <a:cs typeface="Arial"/>
              </a:rPr>
              <a:t>i</a:t>
            </a:r>
            <a:r>
              <a:rPr dirty="0" smtClean="0" baseline="37037" sz="900" spc="-1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145" y="1446326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92961"/>
            <a:ext cx="52641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-120">
                <a:latin typeface="Adobe 黑体 Std R"/>
                <a:cs typeface="Adobe 黑体 Std R"/>
              </a:rPr>
              <a:t>日</a:t>
            </a:r>
            <a:r>
              <a:rPr dirty="0" smtClean="0" baseline="34722" sz="1200" spc="15" i="1">
                <a:latin typeface="Arial"/>
                <a:cs typeface="Arial"/>
              </a:rPr>
              <a:t>k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413" y="1674876"/>
            <a:ext cx="3251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  </a:t>
            </a:r>
            <a:r>
              <a:rPr dirty="0" smtClean="0" sz="800" spc="-95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902" y="1528089"/>
            <a:ext cx="169545" cy="252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15" i="1">
                <a:latin typeface="Arial"/>
                <a:cs typeface="Arial"/>
              </a:rPr>
              <a:t>p</a:t>
            </a:r>
            <a:r>
              <a:rPr dirty="0" smtClean="0" sz="800" spc="-25" i="1">
                <a:latin typeface="Arial"/>
                <a:cs typeface="Arial"/>
              </a:rPr>
              <a:t>c</a:t>
            </a:r>
            <a:r>
              <a:rPr dirty="0" smtClean="0" baseline="-13888" sz="900" spc="22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821522"/>
            <a:ext cx="15030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65" i="1">
                <a:latin typeface="Arial"/>
                <a:cs typeface="Arial"/>
              </a:rPr>
              <a:t>Ans</a:t>
            </a:r>
            <a:r>
              <a:rPr dirty="0" smtClean="0" sz="1100" spc="8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22" i="1">
                <a:latin typeface="Arial"/>
                <a:cs typeface="Arial"/>
              </a:rPr>
              <a:t>N</a:t>
            </a:r>
            <a:r>
              <a:rPr dirty="0" smtClean="0" baseline="34722" sz="1200" spc="22" i="1">
                <a:latin typeface="Arial"/>
                <a:cs typeface="Arial"/>
              </a:rPr>
              <a:t>   </a:t>
            </a:r>
            <a:r>
              <a:rPr dirty="0" smtClean="0" baseline="34722" sz="1200" spc="157" i="1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37" i="1">
                <a:latin typeface="Arial"/>
                <a:cs typeface="Arial"/>
              </a:rPr>
              <a:t>A</a:t>
            </a:r>
            <a:r>
              <a:rPr dirty="0" smtClean="0" baseline="27777" sz="1200" spc="37" i="1">
                <a:latin typeface="Arial"/>
                <a:cs typeface="Arial"/>
              </a:rPr>
              <a:t> 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4395" y="1900580"/>
            <a:ext cx="3129280" cy="360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70993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保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A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37">
                <a:latin typeface="Arial"/>
                <a:cs typeface="Arial"/>
              </a:rPr>
              <a:t>9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9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45833"/>
            <a:ext cx="4608004" cy="244614"/>
          </a:xfrm>
          <a:custGeom>
            <a:avLst/>
            <a:gdLst/>
            <a:ahLst/>
            <a:cxnLst/>
            <a:rect l="l" t="t" r="r" b="b"/>
            <a:pathLst>
              <a:path w="4608004" h="244614">
                <a:moveTo>
                  <a:pt x="0" y="244614"/>
                </a:moveTo>
                <a:lnTo>
                  <a:pt x="4608004" y="244614"/>
                </a:lnTo>
                <a:lnTo>
                  <a:pt x="4608004" y="0"/>
                </a:lnTo>
                <a:lnTo>
                  <a:pt x="0" y="0"/>
                </a:lnTo>
                <a:lnTo>
                  <a:pt x="0" y="244614"/>
                </a:lnTo>
              </a:path>
            </a:pathLst>
          </a:custGeom>
          <a:solidFill>
            <a:srgbClr val="3333B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FZU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dirty="0" smtClean="0" sz="14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roblem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1364411"/>
            <a:ext cx="3632835" cy="229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找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-15">
                <a:latin typeface="Adobe 黑体 Std R"/>
                <a:cs typeface="Adobe 黑体 Std R"/>
              </a:rPr>
              <a:t>一个</a:t>
            </a:r>
            <a:r>
              <a:rPr dirty="0" smtClean="0" sz="1100" spc="-15">
                <a:latin typeface="Adobe 黑体 Std R"/>
                <a:cs typeface="Adobe 黑体 Std R"/>
              </a:rPr>
              <a:t>最</a:t>
            </a:r>
            <a:r>
              <a:rPr dirty="0" smtClean="0" sz="1100" spc="-15">
                <a:latin typeface="Adobe 黑体 Std R"/>
                <a:cs typeface="Adobe 黑体 Std R"/>
              </a:rPr>
              <a:t>小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从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15">
                <a:latin typeface="Adobe 黑体 Std R"/>
                <a:cs typeface="Adobe 黑体 Std R"/>
              </a:rPr>
              <a:t>到</a:t>
            </a:r>
            <a:r>
              <a:rPr dirty="0" smtClean="0" sz="1100" spc="65" i="1">
                <a:latin typeface="Arial"/>
                <a:cs typeface="Arial"/>
              </a:rPr>
              <a:t>k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≡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 </a:t>
            </a:r>
            <a:r>
              <a:rPr dirty="0" smtClean="0" baseline="-10416" sz="1200" spc="-82" i="1">
                <a:latin typeface="Arial"/>
                <a:cs typeface="Arial"/>
              </a:rPr>
              <a:t> </a:t>
            </a:r>
            <a:r>
              <a:rPr dirty="0" smtClean="0" sz="1100" spc="-30">
                <a:latin typeface="Arial"/>
                <a:cs typeface="Arial"/>
              </a:rPr>
              <a:t>(m</a:t>
            </a:r>
            <a:r>
              <a:rPr dirty="0" smtClean="0" sz="1100" spc="5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22" i="1">
                <a:latin typeface="Arial"/>
                <a:cs typeface="Arial"/>
              </a:rPr>
              <a:t>i</a:t>
            </a:r>
            <a:r>
              <a:rPr dirty="0" smtClean="0" baseline="37037" sz="900" spc="-15" i="1">
                <a:latin typeface="Arial"/>
                <a:cs typeface="Arial"/>
              </a:rPr>
              <a:t> </a:t>
            </a:r>
            <a:r>
              <a:rPr dirty="0" smtClean="0" sz="1100" spc="5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8145" y="1446326"/>
            <a:ext cx="5143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395" y="1592961"/>
            <a:ext cx="52641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-120">
                <a:latin typeface="Adobe 黑体 Std R"/>
                <a:cs typeface="Adobe 黑体 Std R"/>
              </a:rPr>
              <a:t>日</a:t>
            </a:r>
            <a:r>
              <a:rPr dirty="0" smtClean="0" baseline="34722" sz="1200" spc="15" i="1">
                <a:latin typeface="Arial"/>
                <a:cs typeface="Arial"/>
              </a:rPr>
              <a:t>k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413" y="1674876"/>
            <a:ext cx="325120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r>
              <a:rPr dirty="0" smtClean="0" sz="800" spc="80">
                <a:latin typeface="Arial"/>
                <a:cs typeface="Arial"/>
              </a:rPr>
              <a:t>   </a:t>
            </a:r>
            <a:r>
              <a:rPr dirty="0" smtClean="0" sz="800" spc="-95">
                <a:latin typeface="Arial"/>
                <a:cs typeface="Arial"/>
              </a:rPr>
              <a:t> </a:t>
            </a:r>
            <a:r>
              <a:rPr dirty="0" smtClean="0" sz="800" spc="20" i="1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4902" y="1528089"/>
            <a:ext cx="169545" cy="252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baseline="-25252" sz="1650" spc="-15" i="1">
                <a:latin typeface="Arial"/>
                <a:cs typeface="Arial"/>
              </a:rPr>
              <a:t>p</a:t>
            </a:r>
            <a:r>
              <a:rPr dirty="0" smtClean="0" sz="800" spc="-25" i="1">
                <a:latin typeface="Arial"/>
                <a:cs typeface="Arial"/>
              </a:rPr>
              <a:t>c</a:t>
            </a:r>
            <a:r>
              <a:rPr dirty="0" smtClean="0" baseline="-13888" sz="900" spc="22" i="1">
                <a:latin typeface="Arial"/>
                <a:cs typeface="Arial"/>
              </a:rPr>
              <a:t>i</a:t>
            </a:r>
            <a:endParaRPr baseline="-13888"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821522"/>
            <a:ext cx="150304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65" i="1">
                <a:latin typeface="Arial"/>
                <a:cs typeface="Arial"/>
              </a:rPr>
              <a:t>Ans</a:t>
            </a:r>
            <a:r>
              <a:rPr dirty="0" smtClean="0" sz="1100" spc="80" i="1">
                <a:latin typeface="Arial"/>
                <a:cs typeface="Arial"/>
              </a:rPr>
              <a:t> </a:t>
            </a:r>
            <a:r>
              <a:rPr dirty="0" smtClean="0" sz="1100" spc="195">
                <a:latin typeface="Arial"/>
                <a:cs typeface="Arial"/>
              </a:rPr>
              <a:t>=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22" i="1">
                <a:latin typeface="Arial"/>
                <a:cs typeface="Arial"/>
              </a:rPr>
              <a:t>N</a:t>
            </a:r>
            <a:r>
              <a:rPr dirty="0" smtClean="0" baseline="34722" sz="1200" spc="22" i="1">
                <a:latin typeface="Arial"/>
                <a:cs typeface="Arial"/>
              </a:rPr>
              <a:t>   </a:t>
            </a:r>
            <a:r>
              <a:rPr dirty="0" smtClean="0" baseline="34722" sz="1200" spc="157" i="1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37" i="1">
                <a:latin typeface="Arial"/>
                <a:cs typeface="Arial"/>
              </a:rPr>
              <a:t>A</a:t>
            </a:r>
            <a:r>
              <a:rPr dirty="0" smtClean="0" baseline="27777" sz="1200" spc="37" i="1">
                <a:latin typeface="Arial"/>
                <a:cs typeface="Arial"/>
              </a:rPr>
              <a:t> </a:t>
            </a:r>
            <a:r>
              <a:rPr dirty="0" smtClean="0" baseline="27777" sz="1200" spc="-142" i="1">
                <a:latin typeface="Arial"/>
                <a:cs typeface="Arial"/>
              </a:rPr>
              <a:t> </a:t>
            </a:r>
            <a:r>
              <a:rPr dirty="0" smtClean="0" sz="1100" spc="-75">
                <a:latin typeface="Arial"/>
                <a:cs typeface="Arial"/>
              </a:rPr>
              <a:t>m</a:t>
            </a:r>
            <a:r>
              <a:rPr dirty="0" smtClean="0" sz="1100" spc="-20">
                <a:latin typeface="Arial"/>
                <a:cs typeface="Arial"/>
              </a:rPr>
              <a:t>o</a:t>
            </a:r>
            <a:r>
              <a:rPr dirty="0" smtClean="0" sz="1100" spc="-5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4395" y="1900580"/>
            <a:ext cx="3129280" cy="528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70993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保</a:t>
            </a:r>
            <a:r>
              <a:rPr dirty="0" smtClean="0" sz="1100" spc="-15">
                <a:latin typeface="Adobe 黑体 Std R"/>
                <a:cs typeface="Adobe 黑体 Std R"/>
              </a:rPr>
              <a:t>证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A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37">
                <a:latin typeface="Arial"/>
                <a:cs typeface="Arial"/>
              </a:rPr>
              <a:t>9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25" i="1">
                <a:latin typeface="Arial"/>
                <a:cs typeface="Arial"/>
              </a:rPr>
              <a:t>k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60" i="1">
                <a:latin typeface="Arial"/>
                <a:cs typeface="Arial"/>
              </a:rPr>
              <a:t>N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35" i="1">
                <a:latin typeface="Arial"/>
                <a:cs typeface="Arial"/>
              </a:rPr>
              <a:t>M</a:t>
            </a:r>
            <a:r>
              <a:rPr dirty="0" smtClean="0" sz="1100" spc="8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10</a:t>
            </a:r>
            <a:r>
              <a:rPr dirty="0" smtClean="0" baseline="27777" sz="1200" spc="-37">
                <a:latin typeface="Arial"/>
                <a:cs typeface="Arial"/>
              </a:rPr>
              <a:t>9</a:t>
            </a:r>
            <a:endParaRPr baseline="27777"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45">
                <a:latin typeface="Arial"/>
                <a:cs typeface="Arial"/>
              </a:rPr>
              <a:t>Orz</a:t>
            </a:r>
            <a:r>
              <a:rPr dirty="0" smtClean="0" sz="1100" spc="55">
                <a:latin typeface="Arial"/>
                <a:cs typeface="Arial"/>
              </a:rPr>
              <a:t> </a:t>
            </a:r>
            <a:r>
              <a:rPr dirty="0" smtClean="0" sz="1100" spc="-55">
                <a:latin typeface="Arial"/>
                <a:cs typeface="Arial"/>
              </a:rPr>
              <a:t>AekdyCoi</a:t>
            </a:r>
            <a:r>
              <a:rPr dirty="0" smtClean="0" sz="1100" spc="-50">
                <a:latin typeface="Arial"/>
                <a:cs typeface="Arial"/>
              </a:rPr>
              <a:t>n</a:t>
            </a:r>
            <a:r>
              <a:rPr dirty="0" smtClean="0" sz="1100" spc="-15">
                <a:latin typeface="Adobe 黑体 Std R"/>
                <a:cs typeface="Adobe 黑体 Std R"/>
              </a:rPr>
              <a:t>大</a:t>
            </a:r>
            <a:r>
              <a:rPr dirty="0" smtClean="0" sz="1100" spc="-15">
                <a:latin typeface="Adobe 黑体 Std R"/>
                <a:cs typeface="Adobe 黑体 Std R"/>
              </a:rPr>
              <a:t>神</a:t>
            </a:r>
            <a:endParaRPr sz="1100">
              <a:latin typeface="Adobe 黑体 Std R"/>
              <a:cs typeface="Adobe 黑体 Std R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85087"/>
            <a:ext cx="150939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1185087"/>
            <a:ext cx="1509395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395120"/>
            <a:ext cx="3510279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07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70" i="1">
                <a:latin typeface="Arial"/>
                <a:cs typeface="Arial"/>
              </a:rPr>
              <a:t>An</a:t>
            </a:r>
            <a:r>
              <a:rPr dirty="0" smtClean="0" sz="1100" spc="25" i="1">
                <a:latin typeface="Arial"/>
                <a:cs typeface="Arial"/>
              </a:rPr>
              <a:t>s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-30">
                <a:latin typeface="Arial"/>
                <a:cs typeface="Arial"/>
              </a:rPr>
              <a:t>0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r>
              <a:rPr dirty="0" smtClean="0" baseline="37037" sz="900" spc="-3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endParaRPr sz="1100">
              <a:latin typeface="Adobe 黑体 Std R"/>
              <a:cs typeface="Adobe 黑体 Std R"/>
            </a:endParaRPr>
          </a:p>
          <a:p>
            <a:pPr marL="882650">
              <a:lnSpc>
                <a:spcPts val="484"/>
              </a:lnSpc>
              <a:tabLst>
                <a:tab pos="1165860" algn="l"/>
                <a:tab pos="1695450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0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185087"/>
            <a:ext cx="3510279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7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70" i="1">
                <a:latin typeface="Arial"/>
                <a:cs typeface="Arial"/>
              </a:rPr>
              <a:t>An</a:t>
            </a:r>
            <a:r>
              <a:rPr dirty="0" smtClean="0" sz="1100" spc="25" i="1">
                <a:latin typeface="Arial"/>
                <a:cs typeface="Arial"/>
              </a:rPr>
              <a:t>s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-30">
                <a:latin typeface="Arial"/>
                <a:cs typeface="Arial"/>
              </a:rPr>
              <a:t>0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r>
              <a:rPr dirty="0" smtClean="0" baseline="37037" sz="900" spc="-3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endParaRPr sz="1100">
              <a:latin typeface="Adobe 黑体 Std R"/>
              <a:cs typeface="Adobe 黑体 Std R"/>
            </a:endParaRPr>
          </a:p>
          <a:p>
            <a:pPr marL="882650">
              <a:lnSpc>
                <a:spcPts val="484"/>
              </a:lnSpc>
              <a:tabLst>
                <a:tab pos="1165860" algn="l"/>
                <a:tab pos="1695450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0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部</a:t>
            </a:r>
            <a:r>
              <a:rPr dirty="0" smtClean="0" sz="1100" spc="-15">
                <a:latin typeface="Adobe 黑体 Std R"/>
                <a:cs typeface="Adobe 黑体 Std R"/>
              </a:rPr>
              <a:t>分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4395" y="1185087"/>
            <a:ext cx="3510279" cy="8216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25" i="1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07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分别</a:t>
            </a:r>
            <a:r>
              <a:rPr dirty="0" smtClean="0" sz="1100" spc="-15">
                <a:latin typeface="Adobe 黑体 Std R"/>
                <a:cs typeface="Adobe 黑体 Std R"/>
              </a:rPr>
              <a:t>求</a:t>
            </a:r>
            <a:r>
              <a:rPr dirty="0" smtClean="0" sz="1100" spc="-70" i="1">
                <a:latin typeface="Arial"/>
                <a:cs typeface="Arial"/>
              </a:rPr>
              <a:t>An</a:t>
            </a:r>
            <a:r>
              <a:rPr dirty="0" smtClean="0" sz="1100" spc="25" i="1">
                <a:latin typeface="Arial"/>
                <a:cs typeface="Arial"/>
              </a:rPr>
              <a:t>s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-30">
                <a:latin typeface="Arial"/>
                <a:cs typeface="Arial"/>
              </a:rPr>
              <a:t>0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-30">
                <a:latin typeface="Arial"/>
                <a:cs typeface="Arial"/>
              </a:rPr>
              <a:t>1</a:t>
            </a:r>
            <a:r>
              <a:rPr dirty="0" smtClean="0" baseline="37037" sz="900" spc="-104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.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-10" i="1">
                <a:latin typeface="Arial"/>
                <a:cs typeface="Arial"/>
              </a:rPr>
              <a:t>,</a:t>
            </a:r>
            <a:r>
              <a:rPr dirty="0" smtClean="0" sz="1100" spc="-125" i="1">
                <a:latin typeface="Arial"/>
                <a:cs typeface="Arial"/>
              </a:rPr>
              <a:t> 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34722" sz="1200" spc="-75" i="1">
                <a:latin typeface="Arial"/>
                <a:cs typeface="Arial"/>
              </a:rPr>
              <a:t>C</a:t>
            </a:r>
            <a:r>
              <a:rPr dirty="0" smtClean="0" baseline="37037" sz="900" spc="7" i="1">
                <a:latin typeface="Arial"/>
                <a:cs typeface="Arial"/>
              </a:rPr>
              <a:t>k</a:t>
            </a:r>
            <a:r>
              <a:rPr dirty="0" smtClean="0" baseline="37037" sz="900" spc="-3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数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然</a:t>
            </a:r>
            <a:r>
              <a:rPr dirty="0" smtClean="0" sz="1100" spc="-15">
                <a:latin typeface="Adobe 黑体 Std R"/>
                <a:cs typeface="Adobe 黑体 Std R"/>
              </a:rPr>
              <a:t>后</a:t>
            </a:r>
            <a:r>
              <a:rPr dirty="0" smtClean="0" sz="1100" spc="-15">
                <a:latin typeface="Adobe 黑体 Std R"/>
                <a:cs typeface="Adobe 黑体 Std R"/>
              </a:rPr>
              <a:t>用</a:t>
            </a:r>
            <a:r>
              <a:rPr dirty="0" smtClean="0" sz="1100" spc="-15">
                <a:latin typeface="Adobe 黑体 Std R"/>
                <a:cs typeface="Adobe 黑体 Std R"/>
              </a:rPr>
              <a:t>中</a:t>
            </a:r>
            <a:r>
              <a:rPr dirty="0" smtClean="0" sz="1100" spc="-15">
                <a:latin typeface="Adobe 黑体 Std R"/>
                <a:cs typeface="Adobe 黑体 Std R"/>
              </a:rPr>
              <a:t>国</a:t>
            </a:r>
            <a:r>
              <a:rPr dirty="0" smtClean="0" sz="1100" spc="-15">
                <a:latin typeface="Adobe 黑体 Std R"/>
                <a:cs typeface="Adobe 黑体 Std R"/>
              </a:rPr>
              <a:t>剩</a:t>
            </a:r>
            <a:endParaRPr sz="1100">
              <a:latin typeface="Adobe 黑体 Std R"/>
              <a:cs typeface="Adobe 黑体 Std R"/>
            </a:endParaRPr>
          </a:p>
          <a:p>
            <a:pPr marL="882650">
              <a:lnSpc>
                <a:spcPts val="484"/>
              </a:lnSpc>
              <a:tabLst>
                <a:tab pos="1165860" algn="l"/>
                <a:tab pos="1695450" algn="l"/>
              </a:tabLst>
            </a:pPr>
            <a:r>
              <a:rPr dirty="0" smtClean="0" baseline="3472" sz="1200" spc="-37">
                <a:latin typeface="Arial"/>
                <a:cs typeface="Arial"/>
              </a:rPr>
              <a:t>0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baseline="3472" sz="1200" spc="-37">
                <a:latin typeface="Arial"/>
                <a:cs typeface="Arial"/>
              </a:rPr>
              <a:t>1</a:t>
            </a:r>
            <a:r>
              <a:rPr dirty="0" smtClean="0" baseline="3472" sz="1200" spc="-37">
                <a:latin typeface="Arial"/>
                <a:cs typeface="Arial"/>
              </a:rPr>
              <a:t>	</a:t>
            </a:r>
            <a:r>
              <a:rPr dirty="0" smtClean="0" sz="800" spc="10" i="1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12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余</a:t>
            </a:r>
            <a:r>
              <a:rPr dirty="0" smtClean="0" sz="1100" spc="-15">
                <a:latin typeface="Adobe 黑体 Std R"/>
                <a:cs typeface="Adobe 黑体 Std R"/>
              </a:rPr>
              <a:t>定</a:t>
            </a:r>
            <a:r>
              <a:rPr dirty="0" smtClean="0" sz="1100" spc="-15">
                <a:latin typeface="Adobe 黑体 Std R"/>
                <a:cs typeface="Adobe 黑体 Std R"/>
              </a:rPr>
              <a:t>理</a:t>
            </a:r>
            <a:r>
              <a:rPr dirty="0" smtClean="0" sz="1100" spc="-15">
                <a:latin typeface="Adobe 黑体 Std R"/>
                <a:cs typeface="Adobe 黑体 Std R"/>
              </a:rPr>
              <a:t>合</a:t>
            </a:r>
            <a:r>
              <a:rPr dirty="0" smtClean="0" sz="1100" spc="-15">
                <a:latin typeface="Adobe 黑体 Std R"/>
                <a:cs typeface="Adobe 黑体 Std R"/>
              </a:rPr>
              <a:t>并</a:t>
            </a:r>
            <a:r>
              <a:rPr dirty="0" smtClean="0" sz="1100" spc="-15">
                <a:latin typeface="Adobe 黑体 Std R"/>
                <a:cs typeface="Adobe 黑体 Std R"/>
              </a:rPr>
              <a:t>即可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因</a:t>
            </a:r>
            <a:r>
              <a:rPr dirty="0" smtClean="0" sz="1100" spc="-15">
                <a:latin typeface="Adobe 黑体 Std R"/>
                <a:cs typeface="Adobe 黑体 Std R"/>
              </a:rPr>
              <a:t>为</a:t>
            </a:r>
            <a:r>
              <a:rPr dirty="0" smtClean="0" sz="1100" spc="-50" i="1">
                <a:latin typeface="Arial"/>
                <a:cs typeface="Arial"/>
              </a:rPr>
              <a:t>b</a:t>
            </a:r>
            <a:r>
              <a:rPr dirty="0" smtClean="0" baseline="-10416" sz="1200" spc="30" i="1">
                <a:latin typeface="Arial"/>
                <a:cs typeface="Arial"/>
              </a:rPr>
              <a:t>i</a:t>
            </a:r>
            <a:r>
              <a:rPr dirty="0" smtClean="0" baseline="-10416" sz="1200" spc="30" i="1">
                <a:latin typeface="Arial"/>
                <a:cs typeface="Arial"/>
              </a:rPr>
              <a:t> </a:t>
            </a:r>
            <a:r>
              <a:rPr dirty="0" smtClean="0" baseline="-10416" sz="1200" spc="-22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≤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200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所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多</a:t>
            </a:r>
            <a:r>
              <a:rPr dirty="0" smtClean="0" sz="1100" spc="-15">
                <a:latin typeface="Adobe 黑体 Std R"/>
                <a:cs typeface="Adobe 黑体 Std R"/>
              </a:rPr>
              <a:t>出</a:t>
            </a:r>
            <a:r>
              <a:rPr dirty="0" smtClean="0" sz="1100" spc="-15">
                <a:latin typeface="Adobe 黑体 Std R"/>
                <a:cs typeface="Adobe 黑体 Std R"/>
              </a:rPr>
              <a:t>的</a:t>
            </a:r>
            <a:r>
              <a:rPr dirty="0" smtClean="0" sz="1100" spc="-15">
                <a:latin typeface="Adobe 黑体 Std R"/>
                <a:cs typeface="Adobe 黑体 Std R"/>
              </a:rPr>
              <a:t>部</a:t>
            </a:r>
            <a:r>
              <a:rPr dirty="0" smtClean="0" sz="1100" spc="-15">
                <a:latin typeface="Adobe 黑体 Std R"/>
                <a:cs typeface="Adobe 黑体 Std R"/>
              </a:rPr>
              <a:t>分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暴</a:t>
            </a:r>
            <a:r>
              <a:rPr dirty="0" smtClean="0" sz="1100" spc="-15">
                <a:latin typeface="Adobe 黑体 Std R"/>
                <a:cs typeface="Adobe 黑体 Std R"/>
              </a:rPr>
              <a:t>力</a:t>
            </a:r>
            <a:r>
              <a:rPr dirty="0" smtClean="0" sz="1100" spc="-15">
                <a:latin typeface="Adobe 黑体 Std R"/>
                <a:cs typeface="Adobe 黑体 Std R"/>
              </a:rPr>
              <a:t>计</a:t>
            </a:r>
            <a:r>
              <a:rPr dirty="0" smtClean="0" sz="1100" spc="-15">
                <a:latin typeface="Adobe 黑体 Std R"/>
                <a:cs typeface="Adobe 黑体 Std R"/>
              </a:rPr>
              <a:t>算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4395" y="2001761"/>
            <a:ext cx="231140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问</a:t>
            </a:r>
            <a:r>
              <a:rPr dirty="0" smtClean="0" sz="1100" spc="-15">
                <a:latin typeface="Adobe 黑体 Std R"/>
                <a:cs typeface="Adobe 黑体 Std R"/>
              </a:rPr>
              <a:t>题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转</a:t>
            </a:r>
            <a:r>
              <a:rPr dirty="0" smtClean="0" sz="1100" spc="-15">
                <a:latin typeface="Adobe 黑体 Std R"/>
                <a:cs typeface="Adobe 黑体 Std R"/>
              </a:rPr>
              <a:t>化</a:t>
            </a:r>
            <a:r>
              <a:rPr dirty="0" smtClean="0" sz="1100" spc="-15">
                <a:latin typeface="Adobe 黑体 Std R"/>
                <a:cs typeface="Adobe 黑体 Std R"/>
              </a:rPr>
              <a:t>成</a:t>
            </a:r>
            <a:r>
              <a:rPr dirty="0" smtClean="0" sz="1100" spc="-15">
                <a:latin typeface="Adobe 黑体 Std R"/>
                <a:cs typeface="Adobe 黑体 Std R"/>
              </a:rPr>
              <a:t>了</a:t>
            </a:r>
            <a:r>
              <a:rPr dirty="0" smtClean="0" baseline="40404" sz="1650" spc="982">
                <a:latin typeface="Adobe 黑体 Std R"/>
                <a:cs typeface="Adobe 黑体 Std R"/>
              </a:rPr>
              <a:t>?</a:t>
            </a:r>
            <a:r>
              <a:rPr dirty="0" smtClean="0" baseline="34722" sz="1200" spc="104" i="1">
                <a:latin typeface="Arial"/>
                <a:cs typeface="Arial"/>
              </a:rPr>
              <a:t>P</a:t>
            </a:r>
            <a:r>
              <a:rPr dirty="0" smtClean="0" baseline="74074" sz="900" spc="-52" i="1">
                <a:latin typeface="Arial"/>
                <a:cs typeface="Arial"/>
              </a:rPr>
              <a:t>C</a:t>
            </a:r>
            <a:r>
              <a:rPr dirty="0" smtClean="0" baseline="74074" sz="900" spc="-75" i="1">
                <a:latin typeface="Arial"/>
                <a:cs typeface="Arial"/>
              </a:rPr>
              <a:t> </a:t>
            </a:r>
            <a:r>
              <a:rPr dirty="0" smtClean="0" baseline="34722" sz="1200" spc="22">
                <a:latin typeface="Lucida Sans Unicode"/>
                <a:cs typeface="Lucida Sans Unicode"/>
              </a:rPr>
              <a:t>−</a:t>
            </a:r>
            <a:r>
              <a:rPr dirty="0" smtClean="0" baseline="34722" sz="1200" spc="-37">
                <a:latin typeface="Arial"/>
                <a:cs typeface="Arial"/>
              </a:rPr>
              <a:t>1</a:t>
            </a:r>
            <a:r>
              <a:rPr dirty="0" smtClean="0" baseline="34722" sz="1200" spc="7">
                <a:latin typeface="Arial"/>
                <a:cs typeface="Arial"/>
              </a:rPr>
              <a:t> </a:t>
            </a:r>
            <a:r>
              <a:rPr dirty="0" smtClean="0" sz="1100" spc="10" i="1">
                <a:latin typeface="Arial"/>
                <a:cs typeface="Arial"/>
              </a:rPr>
              <a:t>i</a:t>
            </a:r>
            <a:r>
              <a:rPr dirty="0" smtClean="0" sz="1100" spc="-200" i="1">
                <a:latin typeface="Arial"/>
                <a:cs typeface="Arial"/>
              </a:rPr>
              <a:t> </a:t>
            </a:r>
            <a:r>
              <a:rPr dirty="0" smtClean="0" baseline="27777" sz="1200" spc="-15" i="1">
                <a:latin typeface="Arial"/>
                <a:cs typeface="Arial"/>
              </a:rPr>
              <a:t>d</a:t>
            </a:r>
            <a:r>
              <a:rPr dirty="0" smtClean="0" baseline="27777" sz="1200" spc="-15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对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baseline="27777" sz="1200" spc="-67" i="1">
                <a:latin typeface="Arial"/>
                <a:cs typeface="Arial"/>
              </a:rPr>
              <a:t>C</a:t>
            </a:r>
            <a:r>
              <a:rPr dirty="0" smtClean="0" baseline="27777" sz="1200" spc="-12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取</a:t>
            </a:r>
            <a:r>
              <a:rPr dirty="0" smtClean="0" sz="1100" spc="-15">
                <a:latin typeface="Adobe 黑体 Std R"/>
                <a:cs typeface="Adobe 黑体 Std R"/>
              </a:rPr>
              <a:t>模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0446" y="2080818"/>
            <a:ext cx="198755" cy="139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spc="20" i="1">
                <a:latin typeface="Arial"/>
                <a:cs typeface="Arial"/>
              </a:rPr>
              <a:t>i</a:t>
            </a:r>
            <a:r>
              <a:rPr dirty="0" smtClean="0" sz="800" spc="-145" i="1">
                <a:latin typeface="Arial"/>
                <a:cs typeface="Arial"/>
              </a:rPr>
              <a:t> </a:t>
            </a:r>
            <a:r>
              <a:rPr dirty="0" smtClean="0" sz="800" spc="80"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4395" y="944892"/>
            <a:ext cx="3529965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5">
                <a:latin typeface="Adobe 黑体 Std R"/>
                <a:cs typeface="Adobe 黑体 Std R"/>
              </a:rPr>
              <a:t>注</a:t>
            </a:r>
            <a:r>
              <a:rPr dirty="0" smtClean="0" sz="1100" spc="-15">
                <a:latin typeface="Adobe 黑体 Std R"/>
                <a:cs typeface="Adobe 黑体 Std R"/>
              </a:rPr>
              <a:t>意</a:t>
            </a:r>
            <a:r>
              <a:rPr dirty="0" smtClean="0" sz="1100" spc="-50" i="1">
                <a:latin typeface="Arial"/>
                <a:cs typeface="Arial"/>
              </a:rPr>
              <a:t>d</a:t>
            </a:r>
            <a:r>
              <a:rPr dirty="0" smtClean="0" sz="1100" spc="100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Lucida Sans Unicode"/>
                <a:cs typeface="Lucida Sans Unicode"/>
              </a:rPr>
              <a:t>≥</a:t>
            </a:r>
            <a:r>
              <a:rPr dirty="0" smtClean="0" sz="1100" spc="-45">
                <a:latin typeface="Lucida Sans Unicode"/>
                <a:cs typeface="Lucida Sans Unicode"/>
              </a:rPr>
              <a:t> </a:t>
            </a:r>
            <a:r>
              <a:rPr dirty="0" smtClean="0" sz="1100" spc="-70">
                <a:latin typeface="Arial"/>
                <a:cs typeface="Arial"/>
              </a:rPr>
              <a:t>50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195" i="1">
                <a:latin typeface="Arial"/>
                <a:cs typeface="Arial"/>
              </a:rPr>
              <a:t>&gt;</a:t>
            </a:r>
            <a:r>
              <a:rPr dirty="0" smtClean="0" sz="1100" spc="-5" i="1">
                <a:latin typeface="Arial"/>
                <a:cs typeface="Arial"/>
              </a:rPr>
              <a:t> </a:t>
            </a:r>
            <a:r>
              <a:rPr dirty="0" smtClean="0" sz="1100" spc="-35">
                <a:latin typeface="Arial"/>
                <a:cs typeface="Arial"/>
              </a:rPr>
              <a:t>lo</a:t>
            </a:r>
            <a:r>
              <a:rPr dirty="0" smtClean="0" sz="1100" spc="-35">
                <a:latin typeface="Arial"/>
                <a:cs typeface="Arial"/>
              </a:rPr>
              <a:t>g</a:t>
            </a:r>
            <a:r>
              <a:rPr dirty="0" smtClean="0" sz="1100" spc="-30">
                <a:latin typeface="Arial"/>
                <a:cs typeface="Arial"/>
              </a:rPr>
              <a:t>(10</a:t>
            </a:r>
            <a:r>
              <a:rPr dirty="0" smtClean="0" baseline="27777" sz="1200" spc="37">
                <a:latin typeface="Arial"/>
                <a:cs typeface="Arial"/>
              </a:rPr>
              <a:t>9</a:t>
            </a:r>
            <a:r>
              <a:rPr dirty="0" smtClean="0" sz="1100" spc="50">
                <a:latin typeface="Arial"/>
                <a:cs typeface="Arial"/>
              </a:rPr>
              <a:t>)</a:t>
            </a:r>
            <a:r>
              <a:rPr dirty="0" smtClean="0" sz="1100" spc="-15">
                <a:latin typeface="Adobe 黑体 Std R"/>
                <a:cs typeface="Adobe 黑体 Std R"/>
              </a:rPr>
              <a:t>，</a:t>
            </a:r>
            <a:r>
              <a:rPr dirty="0" smtClean="0" sz="1100" spc="-15">
                <a:latin typeface="Adobe 黑体 Std R"/>
                <a:cs typeface="Adobe 黑体 Std R"/>
              </a:rPr>
              <a:t>那</a:t>
            </a:r>
            <a:r>
              <a:rPr dirty="0" smtClean="0" sz="1100" spc="-15">
                <a:latin typeface="Adobe 黑体 Std R"/>
                <a:cs typeface="Adobe 黑体 Std R"/>
              </a:rPr>
              <a:t>么</a:t>
            </a:r>
            <a:r>
              <a:rPr dirty="0" smtClean="0" sz="1100" spc="-15">
                <a:latin typeface="Adobe 黑体 Std R"/>
                <a:cs typeface="Adobe 黑体 Std R"/>
              </a:rPr>
              <a:t>就</a:t>
            </a:r>
            <a:r>
              <a:rPr dirty="0" smtClean="0" sz="1100" spc="-15">
                <a:latin typeface="Adobe 黑体 Std R"/>
                <a:cs typeface="Adobe 黑体 Std R"/>
              </a:rPr>
              <a:t>有</a:t>
            </a:r>
            <a:r>
              <a:rPr dirty="0" smtClean="0" sz="1100" spc="-15">
                <a:latin typeface="Adobe 黑体 Std R"/>
                <a:cs typeface="Adobe 黑体 Std R"/>
              </a:rPr>
              <a:t>区</a:t>
            </a:r>
            <a:r>
              <a:rPr dirty="0" smtClean="0" sz="1100" spc="-15">
                <a:latin typeface="Adobe 黑体 Std R"/>
                <a:cs typeface="Adobe 黑体 Std R"/>
              </a:rPr>
              <a:t>间</a:t>
            </a:r>
            <a:r>
              <a:rPr dirty="0" smtClean="0" sz="1100" spc="-15">
                <a:latin typeface="Adobe 黑体 Std R"/>
                <a:cs typeface="Adobe 黑体 Std R"/>
              </a:rPr>
              <a:t>内</a:t>
            </a:r>
            <a:r>
              <a:rPr dirty="0" smtClean="0" sz="1100" spc="-15">
                <a:latin typeface="Adobe 黑体 Std R"/>
                <a:cs typeface="Adobe 黑体 Std R"/>
              </a:rPr>
              <a:t>满</a:t>
            </a:r>
            <a:r>
              <a:rPr dirty="0" smtClean="0" sz="1100" spc="-15">
                <a:latin typeface="Adobe 黑体 Std R"/>
                <a:cs typeface="Adobe 黑体 Std R"/>
              </a:rPr>
              <a:t>足</a:t>
            </a:r>
            <a:r>
              <a:rPr dirty="0" smtClean="0" sz="1100" spc="45" i="1">
                <a:latin typeface="Arial"/>
                <a:cs typeface="Arial"/>
              </a:rPr>
              <a:t>P</a:t>
            </a:r>
            <a:r>
              <a:rPr dirty="0" smtClean="0" sz="1100" spc="-114">
                <a:latin typeface="Lucida Sans Unicode"/>
                <a:cs typeface="Lucida Sans Unicode"/>
              </a:rPr>
              <a:t>|</a:t>
            </a:r>
            <a:r>
              <a:rPr dirty="0" smtClean="0" sz="1100" spc="-50" i="1">
                <a:latin typeface="Arial"/>
                <a:cs typeface="Arial"/>
              </a:rPr>
              <a:t>x</a:t>
            </a:r>
            <a:r>
              <a:rPr dirty="0" smtClean="0" sz="1100" spc="-210" i="1">
                <a:latin typeface="Arial"/>
                <a:cs typeface="Arial"/>
              </a:rPr>
              <a:t> </a:t>
            </a:r>
            <a:r>
              <a:rPr dirty="0" smtClean="0" sz="1100" spc="-15">
                <a:latin typeface="Adobe 黑体 Std R"/>
                <a:cs typeface="Adobe 黑体 Std R"/>
              </a:rPr>
              <a:t>都</a:t>
            </a:r>
            <a:r>
              <a:rPr dirty="0" smtClean="0" sz="1100" spc="-15">
                <a:latin typeface="Adobe 黑体 Std R"/>
                <a:cs typeface="Adobe 黑体 Std R"/>
              </a:rPr>
              <a:t>可</a:t>
            </a:r>
            <a:r>
              <a:rPr dirty="0" smtClean="0" sz="1100" spc="-15">
                <a:latin typeface="Adobe 黑体 Std R"/>
                <a:cs typeface="Adobe 黑体 Std R"/>
              </a:rPr>
              <a:t>以</a:t>
            </a:r>
            <a:r>
              <a:rPr dirty="0" smtClean="0" sz="1100" spc="-15">
                <a:latin typeface="Adobe 黑体 Std R"/>
                <a:cs typeface="Adobe 黑体 Std R"/>
              </a:rPr>
              <a:t>忽</a:t>
            </a:r>
            <a:endParaRPr sz="1100">
              <a:latin typeface="Adobe 黑体 Std R"/>
              <a:cs typeface="Adobe 黑体 Std R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15">
                <a:latin typeface="Adobe 黑体 Std R"/>
                <a:cs typeface="Adobe 黑体 Std R"/>
              </a:rPr>
              <a:t>略</a:t>
            </a:r>
            <a:r>
              <a:rPr dirty="0" smtClean="0" sz="1100" spc="-15">
                <a:latin typeface="Adobe 黑体 Std R"/>
                <a:cs typeface="Adobe 黑体 Std R"/>
              </a:rPr>
              <a:t>。</a:t>
            </a:r>
            <a:endParaRPr sz="1100">
              <a:latin typeface="Adobe 黑体 Std R"/>
              <a:cs typeface="Adobe 黑体 Std 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2016-10-17T12:13:44Z</dcterms:created>
  <dcterms:modified xsi:type="dcterms:W3CDTF">2016-10-17T12:13:44Z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2013-01-26T00:00:00Z</vt:filetime>
  </property>
  <property fmtid="{D5CDD505-2E9C-101B-9397-08002B2CF9AE}" pid="3" name="LastSaved">
    <vt:filetime>2016-10-17T00:00:00Z</vt:filetime>
  </property>
</Properties>
</file>