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2" r:id="rId19"/>
    <p:sldId id="273" r:id="rId20"/>
    <p:sldId id="275" r:id="rId21"/>
    <p:sldId id="278" r:id="rId22"/>
    <p:sldId id="279" r:id="rId23"/>
    <p:sldId id="280" r:id="rId24"/>
    <p:sldId id="281" r:id="rId25"/>
    <p:sldId id="282" r:id="rId26"/>
    <p:sldId id="283" r:id="rId27"/>
    <p:sldId id="284" r:id="rId28"/>
    <p:sldId id="285" r:id="rId29"/>
    <p:sldId id="286" r:id="rId30"/>
    <p:sldId id="287" r:id="rId31"/>
    <p:sldId id="288" r:id="rId32"/>
    <p:sldId id="290" r:id="rId33"/>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4" d="100"/>
          <a:sy n="84" d="100"/>
        </p:scale>
        <p:origin x="-155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noProof="1" smtClean="0">
                <a:latin typeface="Arial" panose="020B0604020202020204" pitchFamily="34" charset="0"/>
                <a:ea typeface="宋体" panose="02010600030101010101" pitchFamily="2" charset="-122"/>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8916"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noChangeArrowheads="1"/>
          </p:cNvSpPr>
          <p:nvPr>
            <p:ph type="body" sz="quarter" idx="4294967295"/>
          </p:nvPr>
        </p:nvSpPr>
        <p:spPr bwMode="auto">
          <a:xfrm>
            <a:off x="685800" y="4400550"/>
            <a:ext cx="5486400" cy="360045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a:p>
            <a:pPr marL="1371600" marR="0" lvl="3"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1pPr>
    <a:lvl2pPr marL="457200" algn="l" rtl="0" fontAlgn="base">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2pPr>
    <a:lvl3pPr marL="914400" algn="l" rtl="0" fontAlgn="base">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3pPr>
    <a:lvl4pPr marL="1371600" algn="l" rtl="0" fontAlgn="base">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4pPr>
    <a:lvl5pPr marL="1828800" algn="l" rtl="0" fontAlgn="base">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7366" y="2898475"/>
            <a:ext cx="7829550" cy="1155940"/>
          </a:xfrm>
        </p:spPr>
        <p:txBody>
          <a:bodyPr>
            <a:normAutofit/>
          </a:bodyPr>
          <a:lstStyle>
            <a:lvl1pPr algn="ctr">
              <a:defRPr sz="4000" b="1"/>
            </a:lvl1pPr>
          </a:lstStyle>
          <a:p>
            <a:r>
              <a:rPr lang="zh-CN" altLang="en-US" noProof="1" smtClean="0"/>
              <a:t>单击此处编辑母版标题样式</a:t>
            </a:r>
            <a:endParaRPr lang="en-US" noProof="1"/>
          </a:p>
        </p:txBody>
      </p:sp>
      <p:sp>
        <p:nvSpPr>
          <p:cNvPr id="3" name="Subtitle 2"/>
          <p:cNvSpPr>
            <a:spLocks noGrp="1"/>
          </p:cNvSpPr>
          <p:nvPr>
            <p:ph type="subTitle" idx="1"/>
          </p:nvPr>
        </p:nvSpPr>
        <p:spPr>
          <a:xfrm>
            <a:off x="1142999" y="5528471"/>
            <a:ext cx="6862313" cy="544526"/>
          </a:xfrm>
        </p:spPr>
        <p:txBody>
          <a:bodyPr anchor="ctr">
            <a:normAutofit/>
          </a:bodyPr>
          <a:lstStyle>
            <a:lvl1pPr marL="0" indent="0" algn="ctr">
              <a:buNone/>
              <a:defRPr sz="2000">
                <a:solidFill>
                  <a:schemeClr val="accent3">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en-US" noProof="1"/>
          </a:p>
        </p:txBody>
      </p:sp>
      <p:sp>
        <p:nvSpPr>
          <p:cNvPr id="8"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fld id="{AF809C20-AA28-455B-950E-AF2F355EC586}" type="datetimeFigureOut">
              <a:rPr kumimoji="0" lang="zh-CN" altLang="en-US" b="0" i="0" kern="1200" cap="none" spc="0" normalizeH="0" baseline="0" noProof="1" smtClean="0">
                <a:latin typeface="Arial" panose="020B0604020202020204" pitchFamily="34" charset="0"/>
                <a:ea typeface="宋体" panose="02010600030101010101" pitchFamily="2" charset="-122"/>
                <a:cs typeface="+mn-ea"/>
              </a:rPr>
            </a:fld>
            <a:endParaRPr kumimoji="0" lang="zh-CN" altLang="en-US" b="0" i="0" kern="1200" cap="none" spc="0" normalizeH="0" baseline="0" noProof="1">
              <a:latin typeface="Arial" panose="020B0604020202020204" pitchFamily="34" charset="0"/>
              <a:ea typeface="宋体" panose="02010600030101010101" pitchFamily="2" charset="-122"/>
              <a:cs typeface="+mn-ea"/>
            </a:endParaRPr>
          </a:p>
        </p:txBody>
      </p:sp>
      <p:sp>
        <p:nvSpPr>
          <p:cNvPr id="9"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latin typeface="Arial" panose="020B0604020202020204" pitchFamily="34" charset="0"/>
              <a:ea typeface="黑体" panose="02010609060101010101" pitchFamily="49" charset="-122"/>
              <a:cs typeface="+mn-cs"/>
            </a:endParaRPr>
          </a:p>
        </p:txBody>
      </p:sp>
      <p:sp>
        <p:nvSpPr>
          <p:cNvPr id="10"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sz="1200" dirty="0">
                <a:solidFill>
                  <a:srgbClr val="9D9D9D"/>
                </a:solidFill>
                <a:ea typeface="宋体" panose="02010600030101010101" pitchFamily="2" charset="-122"/>
              </a:rPr>
            </a:fld>
            <a:endParaRPr lang="zh-CN" altLang="en-US" sz="1200" dirty="0">
              <a:solidFill>
                <a:srgbClr val="9D9D9D"/>
              </a:solidFill>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28200" y="939799"/>
            <a:ext cx="7887600" cy="5279275"/>
          </a:xfrm>
        </p:spPr>
        <p:txBody>
          <a:bodyPr/>
          <a:lstStyle>
            <a:lvl1pPr>
              <a:defRPr sz="2400"/>
            </a:lvl1pPr>
            <a:lvl2pPr>
              <a:defRPr sz="2000"/>
            </a:lvl2pPr>
            <a:lvl3pPr>
              <a:defRPr sz="1800"/>
            </a:lvl3pPr>
            <a:lvl4pPr>
              <a:defRPr sz="1800"/>
            </a:lvl4pPr>
            <a:lvl5pPr>
              <a:defRPr sz="180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5" name="灯片编号占位符 4"/>
          <p:cNvSpPr>
            <a:spLocks noGrp="1"/>
          </p:cNvSpPr>
          <p:nvPr>
            <p:ph type="sldNum" sz="quarter" idx="12"/>
          </p:nvPr>
        </p:nvSpPr>
        <p:spPr/>
        <p:txBody>
          <a:bodyPr/>
          <a:p>
            <a:pPr lvl="0" algn="r" eaLnBrk="1" hangingPunct="1"/>
            <a:fld id="{9A0DB2DC-4C9A-4742-B13C-FB6460FD3503}" type="slidenum">
              <a:rPr lang="zh-CN" altLang="en-US" sz="1200" dirty="0">
                <a:solidFill>
                  <a:srgbClr val="9D9D9D"/>
                </a:solidFill>
                <a:ea typeface="宋体" panose="02010600030101010101" pitchFamily="2" charset="-122"/>
              </a:rPr>
            </a:fld>
            <a:endParaRPr lang="zh-CN" altLang="en-US" sz="1200" dirty="0">
              <a:solidFill>
                <a:srgbClr val="9D9D9D"/>
              </a:solidFill>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76639"/>
            <a:ext cx="7886700" cy="828047"/>
          </a:xfrm>
        </p:spPr>
        <p:txBody>
          <a:bodyPr/>
          <a:lstStyle/>
          <a:p>
            <a:r>
              <a:rPr lang="zh-CN" altLang="en-US" noProof="1" smtClean="0"/>
              <a:t>单击此处编辑母版标题样式</a:t>
            </a:r>
            <a:endParaRPr lang="en-US" noProof="1"/>
          </a:p>
        </p:txBody>
      </p:sp>
      <p:sp>
        <p:nvSpPr>
          <p:cNvPr id="3" name="Content Placeholder 2"/>
          <p:cNvSpPr>
            <a:spLocks noGrp="1"/>
          </p:cNvSpPr>
          <p:nvPr>
            <p:ph idx="1"/>
          </p:nvPr>
        </p:nvSpPr>
        <p:spPr>
          <a:xfrm>
            <a:off x="806031" y="2191109"/>
            <a:ext cx="7531939" cy="3778819"/>
          </a:xfrm>
        </p:spPr>
        <p:txBody>
          <a:bodyPr>
            <a:normAutofit/>
          </a:bodyPr>
          <a:lstStyle>
            <a:lvl1pPr marL="0" indent="0">
              <a:buFont typeface="Arial" panose="020B0604020202020204" pitchFamily="34" charset="0"/>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200" dirty="0">
                <a:solidFill>
                  <a:srgbClr val="9D9D9D"/>
                </a:solidFill>
                <a:ea typeface="宋体" panose="02010600030101010101" pitchFamily="2" charset="-122"/>
              </a:rPr>
            </a:fld>
            <a:endParaRPr lang="zh-CN" altLang="en-US" sz="1200" dirty="0">
              <a:solidFill>
                <a:srgbClr val="9D9D9D"/>
              </a:solidFill>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35300" y="2695315"/>
            <a:ext cx="4152600" cy="1224000"/>
          </a:xfrm>
        </p:spPr>
        <p:txBody>
          <a:bodyPr>
            <a:normAutofit/>
          </a:bodyPr>
          <a:lstStyle>
            <a:lvl1pPr algn="l">
              <a:defRPr sz="2400" b="0">
                <a:solidFill>
                  <a:schemeClr val="bg1"/>
                </a:solidFill>
              </a:defRPr>
            </a:lvl1pPr>
          </a:lstStyle>
          <a:p>
            <a:r>
              <a:rPr lang="zh-CN" altLang="en-US" noProof="1" smtClean="0"/>
              <a:t>单击此处编辑母版标题样式</a:t>
            </a:r>
            <a:endParaRPr lang="zh-CN" altLang="en-US" noProof="1"/>
          </a:p>
        </p:txBody>
      </p:sp>
      <p:sp>
        <p:nvSpPr>
          <p:cNvPr id="8"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latin typeface="Arial" panose="020B0604020202020204" pitchFamily="34" charset="0"/>
              <a:ea typeface="宋体" panose="02010600030101010101" pitchFamily="2" charset="-122"/>
              <a:cs typeface="+mn-ea"/>
            </a:endParaRPr>
          </a:p>
        </p:txBody>
      </p:sp>
      <p:sp>
        <p:nvSpPr>
          <p:cNvPr id="9"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latin typeface="Arial" panose="020B0604020202020204" pitchFamily="34" charset="0"/>
              <a:ea typeface="黑体" panose="02010609060101010101" pitchFamily="49" charset="-122"/>
              <a:cs typeface="+mn-cs"/>
            </a:endParaRPr>
          </a:p>
        </p:txBody>
      </p:sp>
      <p:sp>
        <p:nvSpPr>
          <p:cNvPr id="10"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sz="1200" dirty="0">
                <a:solidFill>
                  <a:srgbClr val="9D9D9D"/>
                </a:solidFill>
                <a:ea typeface="宋体" panose="02010600030101010101" pitchFamily="2" charset="-122"/>
              </a:rPr>
            </a:fld>
            <a:endParaRPr lang="zh-CN" altLang="en-US" sz="1200" dirty="0">
              <a:solidFill>
                <a:srgbClr val="9D9D9D"/>
              </a:solidFill>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8" name="任意多边形 7"/>
          <p:cNvSpPr/>
          <p:nvPr/>
        </p:nvSpPr>
        <p:spPr>
          <a:xfrm>
            <a:off x="628650" y="2216150"/>
            <a:ext cx="1776413" cy="147638"/>
          </a:xfrm>
          <a:custGeom>
            <a:avLst/>
            <a:gdLst>
              <a:gd name="connsiteX0" fmla="*/ 1628775 w 1776413"/>
              <a:gd name="connsiteY0" fmla="*/ 0 h 147637"/>
              <a:gd name="connsiteX1" fmla="*/ 1702595 w 1776413"/>
              <a:gd name="connsiteY1" fmla="*/ 0 h 147637"/>
              <a:gd name="connsiteX2" fmla="*/ 1776413 w 1776413"/>
              <a:gd name="connsiteY2" fmla="*/ 73819 h 147637"/>
              <a:gd name="connsiteX3" fmla="*/ 1702595 w 1776413"/>
              <a:gd name="connsiteY3" fmla="*/ 147637 h 147637"/>
              <a:gd name="connsiteX4" fmla="*/ 1628775 w 1776413"/>
              <a:gd name="connsiteY4" fmla="*/ 147637 h 147637"/>
              <a:gd name="connsiteX5" fmla="*/ 1702594 w 1776413"/>
              <a:gd name="connsiteY5" fmla="*/ 73819 h 147637"/>
              <a:gd name="connsiteX6" fmla="*/ 1481139 w 1776413"/>
              <a:gd name="connsiteY6" fmla="*/ 0 h 147637"/>
              <a:gd name="connsiteX7" fmla="*/ 1554958 w 1776413"/>
              <a:gd name="connsiteY7" fmla="*/ 0 h 147637"/>
              <a:gd name="connsiteX8" fmla="*/ 1628776 w 1776413"/>
              <a:gd name="connsiteY8" fmla="*/ 73819 h 147637"/>
              <a:gd name="connsiteX9" fmla="*/ 1554958 w 1776413"/>
              <a:gd name="connsiteY9" fmla="*/ 147637 h 147637"/>
              <a:gd name="connsiteX10" fmla="*/ 1481139 w 1776413"/>
              <a:gd name="connsiteY10" fmla="*/ 147637 h 147637"/>
              <a:gd name="connsiteX11" fmla="*/ 1554958 w 1776413"/>
              <a:gd name="connsiteY11" fmla="*/ 73819 h 147637"/>
              <a:gd name="connsiteX12" fmla="*/ 1331914 w 1776413"/>
              <a:gd name="connsiteY12" fmla="*/ 0 h 147637"/>
              <a:gd name="connsiteX13" fmla="*/ 1407321 w 1776413"/>
              <a:gd name="connsiteY13" fmla="*/ 0 h 147637"/>
              <a:gd name="connsiteX14" fmla="*/ 1481139 w 1776413"/>
              <a:gd name="connsiteY14" fmla="*/ 73819 h 147637"/>
              <a:gd name="connsiteX15" fmla="*/ 1407321 w 1776413"/>
              <a:gd name="connsiteY15" fmla="*/ 147637 h 147637"/>
              <a:gd name="connsiteX16" fmla="*/ 1331914 w 1776413"/>
              <a:gd name="connsiteY16" fmla="*/ 147637 h 147637"/>
              <a:gd name="connsiteX17" fmla="*/ 1405733 w 1776413"/>
              <a:gd name="connsiteY17" fmla="*/ 73819 h 147637"/>
              <a:gd name="connsiteX18" fmla="*/ 1184275 w 1776413"/>
              <a:gd name="connsiteY18" fmla="*/ 0 h 147637"/>
              <a:gd name="connsiteX19" fmla="*/ 1258095 w 1776413"/>
              <a:gd name="connsiteY19" fmla="*/ 0 h 147637"/>
              <a:gd name="connsiteX20" fmla="*/ 1331913 w 1776413"/>
              <a:gd name="connsiteY20" fmla="*/ 73819 h 147637"/>
              <a:gd name="connsiteX21" fmla="*/ 1258095 w 1776413"/>
              <a:gd name="connsiteY21" fmla="*/ 147637 h 147637"/>
              <a:gd name="connsiteX22" fmla="*/ 1184275 w 1776413"/>
              <a:gd name="connsiteY22" fmla="*/ 147637 h 147637"/>
              <a:gd name="connsiteX23" fmla="*/ 1258094 w 1776413"/>
              <a:gd name="connsiteY23" fmla="*/ 73819 h 147637"/>
              <a:gd name="connsiteX24" fmla="*/ 1036639 w 1776413"/>
              <a:gd name="connsiteY24" fmla="*/ 0 h 147637"/>
              <a:gd name="connsiteX25" fmla="*/ 1110458 w 1776413"/>
              <a:gd name="connsiteY25" fmla="*/ 0 h 147637"/>
              <a:gd name="connsiteX26" fmla="*/ 1184276 w 1776413"/>
              <a:gd name="connsiteY26" fmla="*/ 73819 h 147637"/>
              <a:gd name="connsiteX27" fmla="*/ 1110458 w 1776413"/>
              <a:gd name="connsiteY27" fmla="*/ 147637 h 147637"/>
              <a:gd name="connsiteX28" fmla="*/ 1036639 w 1776413"/>
              <a:gd name="connsiteY28" fmla="*/ 147637 h 147637"/>
              <a:gd name="connsiteX29" fmla="*/ 1110458 w 1776413"/>
              <a:gd name="connsiteY29" fmla="*/ 73819 h 147637"/>
              <a:gd name="connsiteX30" fmla="*/ 889000 w 1776413"/>
              <a:gd name="connsiteY30" fmla="*/ 0 h 147637"/>
              <a:gd name="connsiteX31" fmla="*/ 962820 w 1776413"/>
              <a:gd name="connsiteY31" fmla="*/ 0 h 147637"/>
              <a:gd name="connsiteX32" fmla="*/ 1036638 w 1776413"/>
              <a:gd name="connsiteY32" fmla="*/ 73819 h 147637"/>
              <a:gd name="connsiteX33" fmla="*/ 962820 w 1776413"/>
              <a:gd name="connsiteY33" fmla="*/ 147637 h 147637"/>
              <a:gd name="connsiteX34" fmla="*/ 889000 w 1776413"/>
              <a:gd name="connsiteY34" fmla="*/ 147637 h 147637"/>
              <a:gd name="connsiteX35" fmla="*/ 962819 w 1776413"/>
              <a:gd name="connsiteY35" fmla="*/ 73819 h 147637"/>
              <a:gd name="connsiteX36" fmla="*/ 739776 w 1776413"/>
              <a:gd name="connsiteY36" fmla="*/ 0 h 147637"/>
              <a:gd name="connsiteX37" fmla="*/ 815183 w 1776413"/>
              <a:gd name="connsiteY37" fmla="*/ 0 h 147637"/>
              <a:gd name="connsiteX38" fmla="*/ 889001 w 1776413"/>
              <a:gd name="connsiteY38" fmla="*/ 73819 h 147637"/>
              <a:gd name="connsiteX39" fmla="*/ 815183 w 1776413"/>
              <a:gd name="connsiteY39" fmla="*/ 147637 h 147637"/>
              <a:gd name="connsiteX40" fmla="*/ 739776 w 1776413"/>
              <a:gd name="connsiteY40" fmla="*/ 147637 h 147637"/>
              <a:gd name="connsiteX41" fmla="*/ 813595 w 1776413"/>
              <a:gd name="connsiteY41" fmla="*/ 73819 h 147637"/>
              <a:gd name="connsiteX42" fmla="*/ 592139 w 1776413"/>
              <a:gd name="connsiteY42" fmla="*/ 0 h 147637"/>
              <a:gd name="connsiteX43" fmla="*/ 665958 w 1776413"/>
              <a:gd name="connsiteY43" fmla="*/ 0 h 147637"/>
              <a:gd name="connsiteX44" fmla="*/ 739776 w 1776413"/>
              <a:gd name="connsiteY44" fmla="*/ 73819 h 147637"/>
              <a:gd name="connsiteX45" fmla="*/ 665958 w 1776413"/>
              <a:gd name="connsiteY45" fmla="*/ 147637 h 147637"/>
              <a:gd name="connsiteX46" fmla="*/ 592139 w 1776413"/>
              <a:gd name="connsiteY46" fmla="*/ 147637 h 147637"/>
              <a:gd name="connsiteX47" fmla="*/ 665958 w 1776413"/>
              <a:gd name="connsiteY47" fmla="*/ 73819 h 147637"/>
              <a:gd name="connsiteX48" fmla="*/ 444500 w 1776413"/>
              <a:gd name="connsiteY48" fmla="*/ 0 h 147637"/>
              <a:gd name="connsiteX49" fmla="*/ 518320 w 1776413"/>
              <a:gd name="connsiteY49" fmla="*/ 0 h 147637"/>
              <a:gd name="connsiteX50" fmla="*/ 592138 w 1776413"/>
              <a:gd name="connsiteY50" fmla="*/ 73819 h 147637"/>
              <a:gd name="connsiteX51" fmla="*/ 518320 w 1776413"/>
              <a:gd name="connsiteY51" fmla="*/ 147637 h 147637"/>
              <a:gd name="connsiteX52" fmla="*/ 444500 w 1776413"/>
              <a:gd name="connsiteY52" fmla="*/ 147637 h 147637"/>
              <a:gd name="connsiteX53" fmla="*/ 518319 w 1776413"/>
              <a:gd name="connsiteY53" fmla="*/ 73819 h 147637"/>
              <a:gd name="connsiteX54" fmla="*/ 296864 w 1776413"/>
              <a:gd name="connsiteY54" fmla="*/ 0 h 147637"/>
              <a:gd name="connsiteX55" fmla="*/ 370683 w 1776413"/>
              <a:gd name="connsiteY55" fmla="*/ 0 h 147637"/>
              <a:gd name="connsiteX56" fmla="*/ 444501 w 1776413"/>
              <a:gd name="connsiteY56" fmla="*/ 73819 h 147637"/>
              <a:gd name="connsiteX57" fmla="*/ 370683 w 1776413"/>
              <a:gd name="connsiteY57" fmla="*/ 147637 h 147637"/>
              <a:gd name="connsiteX58" fmla="*/ 296864 w 1776413"/>
              <a:gd name="connsiteY58" fmla="*/ 147637 h 147637"/>
              <a:gd name="connsiteX59" fmla="*/ 370683 w 1776413"/>
              <a:gd name="connsiteY59" fmla="*/ 73819 h 147637"/>
              <a:gd name="connsiteX60" fmla="*/ 147639 w 1776413"/>
              <a:gd name="connsiteY60" fmla="*/ 0 h 147637"/>
              <a:gd name="connsiteX61" fmla="*/ 223046 w 1776413"/>
              <a:gd name="connsiteY61" fmla="*/ 0 h 147637"/>
              <a:gd name="connsiteX62" fmla="*/ 296864 w 1776413"/>
              <a:gd name="connsiteY62" fmla="*/ 73819 h 147637"/>
              <a:gd name="connsiteX63" fmla="*/ 223046 w 1776413"/>
              <a:gd name="connsiteY63" fmla="*/ 147637 h 147637"/>
              <a:gd name="connsiteX64" fmla="*/ 147639 w 1776413"/>
              <a:gd name="connsiteY64" fmla="*/ 147637 h 147637"/>
              <a:gd name="connsiteX65" fmla="*/ 221458 w 1776413"/>
              <a:gd name="connsiteY65" fmla="*/ 73819 h 147637"/>
              <a:gd name="connsiteX66" fmla="*/ 0 w 1776413"/>
              <a:gd name="connsiteY66" fmla="*/ 0 h 147637"/>
              <a:gd name="connsiteX67" fmla="*/ 73820 w 1776413"/>
              <a:gd name="connsiteY67" fmla="*/ 0 h 147637"/>
              <a:gd name="connsiteX68" fmla="*/ 147638 w 1776413"/>
              <a:gd name="connsiteY68" fmla="*/ 73819 h 147637"/>
              <a:gd name="connsiteX69" fmla="*/ 73820 w 1776413"/>
              <a:gd name="connsiteY69" fmla="*/ 147637 h 147637"/>
              <a:gd name="connsiteX70" fmla="*/ 0 w 1776413"/>
              <a:gd name="connsiteY70" fmla="*/ 147637 h 147637"/>
              <a:gd name="connsiteX71" fmla="*/ 73819 w 1776413"/>
              <a:gd name="connsiteY71" fmla="*/ 73819 h 147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776413" h="147637">
                <a:moveTo>
                  <a:pt x="1628775" y="0"/>
                </a:moveTo>
                <a:lnTo>
                  <a:pt x="1702595" y="0"/>
                </a:lnTo>
                <a:lnTo>
                  <a:pt x="1776413" y="73819"/>
                </a:lnTo>
                <a:lnTo>
                  <a:pt x="1702595" y="147637"/>
                </a:lnTo>
                <a:lnTo>
                  <a:pt x="1628775" y="147637"/>
                </a:lnTo>
                <a:lnTo>
                  <a:pt x="1702594" y="73819"/>
                </a:lnTo>
                <a:close/>
                <a:moveTo>
                  <a:pt x="1481139" y="0"/>
                </a:moveTo>
                <a:lnTo>
                  <a:pt x="1554958" y="0"/>
                </a:lnTo>
                <a:lnTo>
                  <a:pt x="1628776" y="73819"/>
                </a:lnTo>
                <a:lnTo>
                  <a:pt x="1554958" y="147637"/>
                </a:lnTo>
                <a:lnTo>
                  <a:pt x="1481139" y="147637"/>
                </a:lnTo>
                <a:lnTo>
                  <a:pt x="1554958" y="73819"/>
                </a:lnTo>
                <a:close/>
                <a:moveTo>
                  <a:pt x="1331914" y="0"/>
                </a:moveTo>
                <a:lnTo>
                  <a:pt x="1407321" y="0"/>
                </a:lnTo>
                <a:lnTo>
                  <a:pt x="1481139" y="73819"/>
                </a:lnTo>
                <a:lnTo>
                  <a:pt x="1407321" y="147637"/>
                </a:lnTo>
                <a:lnTo>
                  <a:pt x="1331914" y="147637"/>
                </a:lnTo>
                <a:lnTo>
                  <a:pt x="1405733" y="73819"/>
                </a:lnTo>
                <a:close/>
                <a:moveTo>
                  <a:pt x="1184275" y="0"/>
                </a:moveTo>
                <a:lnTo>
                  <a:pt x="1258095" y="0"/>
                </a:lnTo>
                <a:lnTo>
                  <a:pt x="1331913" y="73819"/>
                </a:lnTo>
                <a:lnTo>
                  <a:pt x="1258095" y="147637"/>
                </a:lnTo>
                <a:lnTo>
                  <a:pt x="1184275" y="147637"/>
                </a:lnTo>
                <a:lnTo>
                  <a:pt x="1258094" y="73819"/>
                </a:lnTo>
                <a:close/>
                <a:moveTo>
                  <a:pt x="1036639" y="0"/>
                </a:moveTo>
                <a:lnTo>
                  <a:pt x="1110458" y="0"/>
                </a:lnTo>
                <a:lnTo>
                  <a:pt x="1184276" y="73819"/>
                </a:lnTo>
                <a:lnTo>
                  <a:pt x="1110458" y="147637"/>
                </a:lnTo>
                <a:lnTo>
                  <a:pt x="1036639" y="147637"/>
                </a:lnTo>
                <a:lnTo>
                  <a:pt x="1110458" y="73819"/>
                </a:lnTo>
                <a:close/>
                <a:moveTo>
                  <a:pt x="889000" y="0"/>
                </a:moveTo>
                <a:lnTo>
                  <a:pt x="962820" y="0"/>
                </a:lnTo>
                <a:lnTo>
                  <a:pt x="1036638" y="73819"/>
                </a:lnTo>
                <a:lnTo>
                  <a:pt x="962820" y="147637"/>
                </a:lnTo>
                <a:lnTo>
                  <a:pt x="889000" y="147637"/>
                </a:lnTo>
                <a:lnTo>
                  <a:pt x="962819" y="73819"/>
                </a:lnTo>
                <a:close/>
                <a:moveTo>
                  <a:pt x="739776" y="0"/>
                </a:moveTo>
                <a:lnTo>
                  <a:pt x="815183" y="0"/>
                </a:lnTo>
                <a:lnTo>
                  <a:pt x="889001" y="73819"/>
                </a:lnTo>
                <a:lnTo>
                  <a:pt x="815183" y="147637"/>
                </a:lnTo>
                <a:lnTo>
                  <a:pt x="739776" y="147637"/>
                </a:lnTo>
                <a:lnTo>
                  <a:pt x="813595" y="73819"/>
                </a:lnTo>
                <a:close/>
                <a:moveTo>
                  <a:pt x="592139" y="0"/>
                </a:moveTo>
                <a:lnTo>
                  <a:pt x="665958" y="0"/>
                </a:lnTo>
                <a:lnTo>
                  <a:pt x="739776" y="73819"/>
                </a:lnTo>
                <a:lnTo>
                  <a:pt x="665958" y="147637"/>
                </a:lnTo>
                <a:lnTo>
                  <a:pt x="592139" y="147637"/>
                </a:lnTo>
                <a:lnTo>
                  <a:pt x="665958" y="73819"/>
                </a:lnTo>
                <a:close/>
                <a:moveTo>
                  <a:pt x="444500" y="0"/>
                </a:moveTo>
                <a:lnTo>
                  <a:pt x="518320" y="0"/>
                </a:lnTo>
                <a:lnTo>
                  <a:pt x="592138" y="73819"/>
                </a:lnTo>
                <a:lnTo>
                  <a:pt x="518320" y="147637"/>
                </a:lnTo>
                <a:lnTo>
                  <a:pt x="444500" y="147637"/>
                </a:lnTo>
                <a:lnTo>
                  <a:pt x="518319" y="73819"/>
                </a:lnTo>
                <a:close/>
                <a:moveTo>
                  <a:pt x="296864" y="0"/>
                </a:moveTo>
                <a:lnTo>
                  <a:pt x="370683" y="0"/>
                </a:lnTo>
                <a:lnTo>
                  <a:pt x="444501" y="73819"/>
                </a:lnTo>
                <a:lnTo>
                  <a:pt x="370683" y="147637"/>
                </a:lnTo>
                <a:lnTo>
                  <a:pt x="296864" y="147637"/>
                </a:lnTo>
                <a:lnTo>
                  <a:pt x="370683" y="73819"/>
                </a:lnTo>
                <a:close/>
                <a:moveTo>
                  <a:pt x="147639" y="0"/>
                </a:moveTo>
                <a:lnTo>
                  <a:pt x="223046" y="0"/>
                </a:lnTo>
                <a:lnTo>
                  <a:pt x="296864" y="73819"/>
                </a:lnTo>
                <a:lnTo>
                  <a:pt x="223046" y="147637"/>
                </a:lnTo>
                <a:lnTo>
                  <a:pt x="147639" y="147637"/>
                </a:lnTo>
                <a:lnTo>
                  <a:pt x="221458" y="73819"/>
                </a:lnTo>
                <a:close/>
                <a:moveTo>
                  <a:pt x="0" y="0"/>
                </a:moveTo>
                <a:lnTo>
                  <a:pt x="73820" y="0"/>
                </a:lnTo>
                <a:lnTo>
                  <a:pt x="147638" y="73819"/>
                </a:lnTo>
                <a:lnTo>
                  <a:pt x="73820" y="147637"/>
                </a:lnTo>
                <a:lnTo>
                  <a:pt x="0" y="147637"/>
                </a:lnTo>
                <a:lnTo>
                  <a:pt x="73819" y="7381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mn-lt"/>
              <a:ea typeface="微软雅黑" panose="020B0503020204020204" pitchFamily="34" charset="-122"/>
              <a:cs typeface="+mn-cs"/>
            </a:endParaRPr>
          </a:p>
        </p:txBody>
      </p:sp>
      <p:sp>
        <p:nvSpPr>
          <p:cNvPr id="9" name="任意多边形 8"/>
          <p:cNvSpPr/>
          <p:nvPr/>
        </p:nvSpPr>
        <p:spPr>
          <a:xfrm>
            <a:off x="4813300" y="2217738"/>
            <a:ext cx="1776413" cy="147638"/>
          </a:xfrm>
          <a:custGeom>
            <a:avLst/>
            <a:gdLst>
              <a:gd name="connsiteX0" fmla="*/ 1628775 w 1776413"/>
              <a:gd name="connsiteY0" fmla="*/ 0 h 147637"/>
              <a:gd name="connsiteX1" fmla="*/ 1702595 w 1776413"/>
              <a:gd name="connsiteY1" fmla="*/ 0 h 147637"/>
              <a:gd name="connsiteX2" fmla="*/ 1776413 w 1776413"/>
              <a:gd name="connsiteY2" fmla="*/ 73819 h 147637"/>
              <a:gd name="connsiteX3" fmla="*/ 1702595 w 1776413"/>
              <a:gd name="connsiteY3" fmla="*/ 147637 h 147637"/>
              <a:gd name="connsiteX4" fmla="*/ 1628775 w 1776413"/>
              <a:gd name="connsiteY4" fmla="*/ 147637 h 147637"/>
              <a:gd name="connsiteX5" fmla="*/ 1702594 w 1776413"/>
              <a:gd name="connsiteY5" fmla="*/ 73819 h 147637"/>
              <a:gd name="connsiteX6" fmla="*/ 1481139 w 1776413"/>
              <a:gd name="connsiteY6" fmla="*/ 0 h 147637"/>
              <a:gd name="connsiteX7" fmla="*/ 1554958 w 1776413"/>
              <a:gd name="connsiteY7" fmla="*/ 0 h 147637"/>
              <a:gd name="connsiteX8" fmla="*/ 1628776 w 1776413"/>
              <a:gd name="connsiteY8" fmla="*/ 73819 h 147637"/>
              <a:gd name="connsiteX9" fmla="*/ 1554958 w 1776413"/>
              <a:gd name="connsiteY9" fmla="*/ 147637 h 147637"/>
              <a:gd name="connsiteX10" fmla="*/ 1481139 w 1776413"/>
              <a:gd name="connsiteY10" fmla="*/ 147637 h 147637"/>
              <a:gd name="connsiteX11" fmla="*/ 1554958 w 1776413"/>
              <a:gd name="connsiteY11" fmla="*/ 73819 h 147637"/>
              <a:gd name="connsiteX12" fmla="*/ 1331914 w 1776413"/>
              <a:gd name="connsiteY12" fmla="*/ 0 h 147637"/>
              <a:gd name="connsiteX13" fmla="*/ 1407321 w 1776413"/>
              <a:gd name="connsiteY13" fmla="*/ 0 h 147637"/>
              <a:gd name="connsiteX14" fmla="*/ 1481139 w 1776413"/>
              <a:gd name="connsiteY14" fmla="*/ 73819 h 147637"/>
              <a:gd name="connsiteX15" fmla="*/ 1407321 w 1776413"/>
              <a:gd name="connsiteY15" fmla="*/ 147637 h 147637"/>
              <a:gd name="connsiteX16" fmla="*/ 1331914 w 1776413"/>
              <a:gd name="connsiteY16" fmla="*/ 147637 h 147637"/>
              <a:gd name="connsiteX17" fmla="*/ 1405733 w 1776413"/>
              <a:gd name="connsiteY17" fmla="*/ 73819 h 147637"/>
              <a:gd name="connsiteX18" fmla="*/ 1184275 w 1776413"/>
              <a:gd name="connsiteY18" fmla="*/ 0 h 147637"/>
              <a:gd name="connsiteX19" fmla="*/ 1258095 w 1776413"/>
              <a:gd name="connsiteY19" fmla="*/ 0 h 147637"/>
              <a:gd name="connsiteX20" fmla="*/ 1331913 w 1776413"/>
              <a:gd name="connsiteY20" fmla="*/ 73819 h 147637"/>
              <a:gd name="connsiteX21" fmla="*/ 1258095 w 1776413"/>
              <a:gd name="connsiteY21" fmla="*/ 147637 h 147637"/>
              <a:gd name="connsiteX22" fmla="*/ 1184275 w 1776413"/>
              <a:gd name="connsiteY22" fmla="*/ 147637 h 147637"/>
              <a:gd name="connsiteX23" fmla="*/ 1258094 w 1776413"/>
              <a:gd name="connsiteY23" fmla="*/ 73819 h 147637"/>
              <a:gd name="connsiteX24" fmla="*/ 1036639 w 1776413"/>
              <a:gd name="connsiteY24" fmla="*/ 0 h 147637"/>
              <a:gd name="connsiteX25" fmla="*/ 1110458 w 1776413"/>
              <a:gd name="connsiteY25" fmla="*/ 0 h 147637"/>
              <a:gd name="connsiteX26" fmla="*/ 1184276 w 1776413"/>
              <a:gd name="connsiteY26" fmla="*/ 73819 h 147637"/>
              <a:gd name="connsiteX27" fmla="*/ 1110458 w 1776413"/>
              <a:gd name="connsiteY27" fmla="*/ 147637 h 147637"/>
              <a:gd name="connsiteX28" fmla="*/ 1036639 w 1776413"/>
              <a:gd name="connsiteY28" fmla="*/ 147637 h 147637"/>
              <a:gd name="connsiteX29" fmla="*/ 1110458 w 1776413"/>
              <a:gd name="connsiteY29" fmla="*/ 73819 h 147637"/>
              <a:gd name="connsiteX30" fmla="*/ 889000 w 1776413"/>
              <a:gd name="connsiteY30" fmla="*/ 0 h 147637"/>
              <a:gd name="connsiteX31" fmla="*/ 962820 w 1776413"/>
              <a:gd name="connsiteY31" fmla="*/ 0 h 147637"/>
              <a:gd name="connsiteX32" fmla="*/ 1036638 w 1776413"/>
              <a:gd name="connsiteY32" fmla="*/ 73819 h 147637"/>
              <a:gd name="connsiteX33" fmla="*/ 962820 w 1776413"/>
              <a:gd name="connsiteY33" fmla="*/ 147637 h 147637"/>
              <a:gd name="connsiteX34" fmla="*/ 889000 w 1776413"/>
              <a:gd name="connsiteY34" fmla="*/ 147637 h 147637"/>
              <a:gd name="connsiteX35" fmla="*/ 962819 w 1776413"/>
              <a:gd name="connsiteY35" fmla="*/ 73819 h 147637"/>
              <a:gd name="connsiteX36" fmla="*/ 739776 w 1776413"/>
              <a:gd name="connsiteY36" fmla="*/ 0 h 147637"/>
              <a:gd name="connsiteX37" fmla="*/ 815183 w 1776413"/>
              <a:gd name="connsiteY37" fmla="*/ 0 h 147637"/>
              <a:gd name="connsiteX38" fmla="*/ 889001 w 1776413"/>
              <a:gd name="connsiteY38" fmla="*/ 73819 h 147637"/>
              <a:gd name="connsiteX39" fmla="*/ 815183 w 1776413"/>
              <a:gd name="connsiteY39" fmla="*/ 147637 h 147637"/>
              <a:gd name="connsiteX40" fmla="*/ 739776 w 1776413"/>
              <a:gd name="connsiteY40" fmla="*/ 147637 h 147637"/>
              <a:gd name="connsiteX41" fmla="*/ 813595 w 1776413"/>
              <a:gd name="connsiteY41" fmla="*/ 73819 h 147637"/>
              <a:gd name="connsiteX42" fmla="*/ 592139 w 1776413"/>
              <a:gd name="connsiteY42" fmla="*/ 0 h 147637"/>
              <a:gd name="connsiteX43" fmla="*/ 665958 w 1776413"/>
              <a:gd name="connsiteY43" fmla="*/ 0 h 147637"/>
              <a:gd name="connsiteX44" fmla="*/ 739776 w 1776413"/>
              <a:gd name="connsiteY44" fmla="*/ 73819 h 147637"/>
              <a:gd name="connsiteX45" fmla="*/ 665958 w 1776413"/>
              <a:gd name="connsiteY45" fmla="*/ 147637 h 147637"/>
              <a:gd name="connsiteX46" fmla="*/ 592139 w 1776413"/>
              <a:gd name="connsiteY46" fmla="*/ 147637 h 147637"/>
              <a:gd name="connsiteX47" fmla="*/ 665958 w 1776413"/>
              <a:gd name="connsiteY47" fmla="*/ 73819 h 147637"/>
              <a:gd name="connsiteX48" fmla="*/ 444500 w 1776413"/>
              <a:gd name="connsiteY48" fmla="*/ 0 h 147637"/>
              <a:gd name="connsiteX49" fmla="*/ 518320 w 1776413"/>
              <a:gd name="connsiteY49" fmla="*/ 0 h 147637"/>
              <a:gd name="connsiteX50" fmla="*/ 592138 w 1776413"/>
              <a:gd name="connsiteY50" fmla="*/ 73819 h 147637"/>
              <a:gd name="connsiteX51" fmla="*/ 518320 w 1776413"/>
              <a:gd name="connsiteY51" fmla="*/ 147637 h 147637"/>
              <a:gd name="connsiteX52" fmla="*/ 444500 w 1776413"/>
              <a:gd name="connsiteY52" fmla="*/ 147637 h 147637"/>
              <a:gd name="connsiteX53" fmla="*/ 518319 w 1776413"/>
              <a:gd name="connsiteY53" fmla="*/ 73819 h 147637"/>
              <a:gd name="connsiteX54" fmla="*/ 296864 w 1776413"/>
              <a:gd name="connsiteY54" fmla="*/ 0 h 147637"/>
              <a:gd name="connsiteX55" fmla="*/ 370683 w 1776413"/>
              <a:gd name="connsiteY55" fmla="*/ 0 h 147637"/>
              <a:gd name="connsiteX56" fmla="*/ 444501 w 1776413"/>
              <a:gd name="connsiteY56" fmla="*/ 73819 h 147637"/>
              <a:gd name="connsiteX57" fmla="*/ 370683 w 1776413"/>
              <a:gd name="connsiteY57" fmla="*/ 147637 h 147637"/>
              <a:gd name="connsiteX58" fmla="*/ 296864 w 1776413"/>
              <a:gd name="connsiteY58" fmla="*/ 147637 h 147637"/>
              <a:gd name="connsiteX59" fmla="*/ 370683 w 1776413"/>
              <a:gd name="connsiteY59" fmla="*/ 73819 h 147637"/>
              <a:gd name="connsiteX60" fmla="*/ 147639 w 1776413"/>
              <a:gd name="connsiteY60" fmla="*/ 0 h 147637"/>
              <a:gd name="connsiteX61" fmla="*/ 223046 w 1776413"/>
              <a:gd name="connsiteY61" fmla="*/ 0 h 147637"/>
              <a:gd name="connsiteX62" fmla="*/ 296864 w 1776413"/>
              <a:gd name="connsiteY62" fmla="*/ 73819 h 147637"/>
              <a:gd name="connsiteX63" fmla="*/ 223046 w 1776413"/>
              <a:gd name="connsiteY63" fmla="*/ 147637 h 147637"/>
              <a:gd name="connsiteX64" fmla="*/ 147639 w 1776413"/>
              <a:gd name="connsiteY64" fmla="*/ 147637 h 147637"/>
              <a:gd name="connsiteX65" fmla="*/ 221458 w 1776413"/>
              <a:gd name="connsiteY65" fmla="*/ 73819 h 147637"/>
              <a:gd name="connsiteX66" fmla="*/ 0 w 1776413"/>
              <a:gd name="connsiteY66" fmla="*/ 0 h 147637"/>
              <a:gd name="connsiteX67" fmla="*/ 73820 w 1776413"/>
              <a:gd name="connsiteY67" fmla="*/ 0 h 147637"/>
              <a:gd name="connsiteX68" fmla="*/ 147638 w 1776413"/>
              <a:gd name="connsiteY68" fmla="*/ 73819 h 147637"/>
              <a:gd name="connsiteX69" fmla="*/ 73820 w 1776413"/>
              <a:gd name="connsiteY69" fmla="*/ 147637 h 147637"/>
              <a:gd name="connsiteX70" fmla="*/ 0 w 1776413"/>
              <a:gd name="connsiteY70" fmla="*/ 147637 h 147637"/>
              <a:gd name="connsiteX71" fmla="*/ 73819 w 1776413"/>
              <a:gd name="connsiteY71" fmla="*/ 73819 h 147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776413" h="147637">
                <a:moveTo>
                  <a:pt x="1628775" y="0"/>
                </a:moveTo>
                <a:lnTo>
                  <a:pt x="1702595" y="0"/>
                </a:lnTo>
                <a:lnTo>
                  <a:pt x="1776413" y="73819"/>
                </a:lnTo>
                <a:lnTo>
                  <a:pt x="1702595" y="147637"/>
                </a:lnTo>
                <a:lnTo>
                  <a:pt x="1628775" y="147637"/>
                </a:lnTo>
                <a:lnTo>
                  <a:pt x="1702594" y="73819"/>
                </a:lnTo>
                <a:close/>
                <a:moveTo>
                  <a:pt x="1481139" y="0"/>
                </a:moveTo>
                <a:lnTo>
                  <a:pt x="1554958" y="0"/>
                </a:lnTo>
                <a:lnTo>
                  <a:pt x="1628776" y="73819"/>
                </a:lnTo>
                <a:lnTo>
                  <a:pt x="1554958" y="147637"/>
                </a:lnTo>
                <a:lnTo>
                  <a:pt x="1481139" y="147637"/>
                </a:lnTo>
                <a:lnTo>
                  <a:pt x="1554958" y="73819"/>
                </a:lnTo>
                <a:close/>
                <a:moveTo>
                  <a:pt x="1331914" y="0"/>
                </a:moveTo>
                <a:lnTo>
                  <a:pt x="1407321" y="0"/>
                </a:lnTo>
                <a:lnTo>
                  <a:pt x="1481139" y="73819"/>
                </a:lnTo>
                <a:lnTo>
                  <a:pt x="1407321" y="147637"/>
                </a:lnTo>
                <a:lnTo>
                  <a:pt x="1331914" y="147637"/>
                </a:lnTo>
                <a:lnTo>
                  <a:pt x="1405733" y="73819"/>
                </a:lnTo>
                <a:close/>
                <a:moveTo>
                  <a:pt x="1184275" y="0"/>
                </a:moveTo>
                <a:lnTo>
                  <a:pt x="1258095" y="0"/>
                </a:lnTo>
                <a:lnTo>
                  <a:pt x="1331913" y="73819"/>
                </a:lnTo>
                <a:lnTo>
                  <a:pt x="1258095" y="147637"/>
                </a:lnTo>
                <a:lnTo>
                  <a:pt x="1184275" y="147637"/>
                </a:lnTo>
                <a:lnTo>
                  <a:pt x="1258094" y="73819"/>
                </a:lnTo>
                <a:close/>
                <a:moveTo>
                  <a:pt x="1036639" y="0"/>
                </a:moveTo>
                <a:lnTo>
                  <a:pt x="1110458" y="0"/>
                </a:lnTo>
                <a:lnTo>
                  <a:pt x="1184276" y="73819"/>
                </a:lnTo>
                <a:lnTo>
                  <a:pt x="1110458" y="147637"/>
                </a:lnTo>
                <a:lnTo>
                  <a:pt x="1036639" y="147637"/>
                </a:lnTo>
                <a:lnTo>
                  <a:pt x="1110458" y="73819"/>
                </a:lnTo>
                <a:close/>
                <a:moveTo>
                  <a:pt x="889000" y="0"/>
                </a:moveTo>
                <a:lnTo>
                  <a:pt x="962820" y="0"/>
                </a:lnTo>
                <a:lnTo>
                  <a:pt x="1036638" y="73819"/>
                </a:lnTo>
                <a:lnTo>
                  <a:pt x="962820" y="147637"/>
                </a:lnTo>
                <a:lnTo>
                  <a:pt x="889000" y="147637"/>
                </a:lnTo>
                <a:lnTo>
                  <a:pt x="962819" y="73819"/>
                </a:lnTo>
                <a:close/>
                <a:moveTo>
                  <a:pt x="739776" y="0"/>
                </a:moveTo>
                <a:lnTo>
                  <a:pt x="815183" y="0"/>
                </a:lnTo>
                <a:lnTo>
                  <a:pt x="889001" y="73819"/>
                </a:lnTo>
                <a:lnTo>
                  <a:pt x="815183" y="147637"/>
                </a:lnTo>
                <a:lnTo>
                  <a:pt x="739776" y="147637"/>
                </a:lnTo>
                <a:lnTo>
                  <a:pt x="813595" y="73819"/>
                </a:lnTo>
                <a:close/>
                <a:moveTo>
                  <a:pt x="592139" y="0"/>
                </a:moveTo>
                <a:lnTo>
                  <a:pt x="665958" y="0"/>
                </a:lnTo>
                <a:lnTo>
                  <a:pt x="739776" y="73819"/>
                </a:lnTo>
                <a:lnTo>
                  <a:pt x="665958" y="147637"/>
                </a:lnTo>
                <a:lnTo>
                  <a:pt x="592139" y="147637"/>
                </a:lnTo>
                <a:lnTo>
                  <a:pt x="665958" y="73819"/>
                </a:lnTo>
                <a:close/>
                <a:moveTo>
                  <a:pt x="444500" y="0"/>
                </a:moveTo>
                <a:lnTo>
                  <a:pt x="518320" y="0"/>
                </a:lnTo>
                <a:lnTo>
                  <a:pt x="592138" y="73819"/>
                </a:lnTo>
                <a:lnTo>
                  <a:pt x="518320" y="147637"/>
                </a:lnTo>
                <a:lnTo>
                  <a:pt x="444500" y="147637"/>
                </a:lnTo>
                <a:lnTo>
                  <a:pt x="518319" y="73819"/>
                </a:lnTo>
                <a:close/>
                <a:moveTo>
                  <a:pt x="296864" y="0"/>
                </a:moveTo>
                <a:lnTo>
                  <a:pt x="370683" y="0"/>
                </a:lnTo>
                <a:lnTo>
                  <a:pt x="444501" y="73819"/>
                </a:lnTo>
                <a:lnTo>
                  <a:pt x="370683" y="147637"/>
                </a:lnTo>
                <a:lnTo>
                  <a:pt x="296864" y="147637"/>
                </a:lnTo>
                <a:lnTo>
                  <a:pt x="370683" y="73819"/>
                </a:lnTo>
                <a:close/>
                <a:moveTo>
                  <a:pt x="147639" y="0"/>
                </a:moveTo>
                <a:lnTo>
                  <a:pt x="223046" y="0"/>
                </a:lnTo>
                <a:lnTo>
                  <a:pt x="296864" y="73819"/>
                </a:lnTo>
                <a:lnTo>
                  <a:pt x="223046" y="147637"/>
                </a:lnTo>
                <a:lnTo>
                  <a:pt x="147639" y="147637"/>
                </a:lnTo>
                <a:lnTo>
                  <a:pt x="221458" y="73819"/>
                </a:lnTo>
                <a:close/>
                <a:moveTo>
                  <a:pt x="0" y="0"/>
                </a:moveTo>
                <a:lnTo>
                  <a:pt x="73820" y="0"/>
                </a:lnTo>
                <a:lnTo>
                  <a:pt x="147638" y="73819"/>
                </a:lnTo>
                <a:lnTo>
                  <a:pt x="73820" y="147637"/>
                </a:lnTo>
                <a:lnTo>
                  <a:pt x="0" y="147637"/>
                </a:lnTo>
                <a:lnTo>
                  <a:pt x="73819" y="7381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mn-lt"/>
              <a:ea typeface="微软雅黑" panose="020B0503020204020204" pitchFamily="34" charset="-122"/>
              <a:cs typeface="+mn-cs"/>
            </a:endParaRPr>
          </a:p>
        </p:txBody>
      </p:sp>
      <p:sp>
        <p:nvSpPr>
          <p:cNvPr id="2" name="Title 1"/>
          <p:cNvSpPr>
            <a:spLocks noGrp="1"/>
          </p:cNvSpPr>
          <p:nvPr>
            <p:ph type="title"/>
          </p:nvPr>
        </p:nvSpPr>
        <p:spPr>
          <a:xfrm>
            <a:off x="628650" y="931653"/>
            <a:ext cx="7886700" cy="759036"/>
          </a:xfrm>
        </p:spPr>
        <p:txBody>
          <a:bodyPr/>
          <a:lstStyle>
            <a:lvl1pPr>
              <a:defRPr b="1"/>
            </a:lvl1pPr>
          </a:lstStyle>
          <a:p>
            <a:r>
              <a:rPr lang="zh-CN" altLang="en-US" noProof="1" smtClean="0"/>
              <a:t>单击此处编辑母版标题样式</a:t>
            </a:r>
            <a:endParaRPr lang="en-US" noProof="1"/>
          </a:p>
        </p:txBody>
      </p:sp>
      <p:sp>
        <p:nvSpPr>
          <p:cNvPr id="3" name="Content Placeholder 2"/>
          <p:cNvSpPr>
            <a:spLocks noGrp="1"/>
          </p:cNvSpPr>
          <p:nvPr>
            <p:ph sz="half" idx="1"/>
          </p:nvPr>
        </p:nvSpPr>
        <p:spPr>
          <a:xfrm>
            <a:off x="628650" y="2363638"/>
            <a:ext cx="3701810" cy="3813324"/>
          </a:xfrm>
        </p:spPr>
        <p:txBody>
          <a:bodyPr>
            <a:normAutofit/>
          </a:bodyPr>
          <a:lstStyle>
            <a:lvl1pPr marL="0" indent="0">
              <a:buFont typeface="Arial" panose="020B0604020202020204" pitchFamily="34" charset="0"/>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Content Placeholder 3"/>
          <p:cNvSpPr>
            <a:spLocks noGrp="1"/>
          </p:cNvSpPr>
          <p:nvPr>
            <p:ph sz="half" idx="2"/>
          </p:nvPr>
        </p:nvSpPr>
        <p:spPr>
          <a:xfrm>
            <a:off x="4813540" y="2363638"/>
            <a:ext cx="3701810" cy="3813324"/>
          </a:xfrm>
        </p:spPr>
        <p:txBody>
          <a:bodyPr>
            <a:normAutofit/>
          </a:bodyPr>
          <a:lstStyle>
            <a:lvl1pPr marL="0" indent="0">
              <a:buFont typeface="Arial" panose="020B0604020202020204" pitchFamily="34" charset="0"/>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10" name="Date Placeholder 4"/>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latin typeface="Arial" panose="020B0604020202020204" pitchFamily="34" charset="0"/>
              <a:ea typeface="宋体" panose="02010600030101010101" pitchFamily="2" charset="-122"/>
              <a:cs typeface="+mn-ea"/>
            </a:endParaRPr>
          </a:p>
        </p:txBody>
      </p:sp>
      <p:sp>
        <p:nvSpPr>
          <p:cNvPr id="11" name="Footer Placeholder 5"/>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latin typeface="Arial" panose="020B0604020202020204" pitchFamily="34" charset="0"/>
              <a:ea typeface="黑体" panose="02010609060101010101" pitchFamily="49" charset="-122"/>
              <a:cs typeface="+mn-cs"/>
            </a:endParaRPr>
          </a:p>
        </p:txBody>
      </p:sp>
      <p:sp>
        <p:nvSpPr>
          <p:cNvPr id="12" name="Slide Number Placeholder 6"/>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sz="1200" dirty="0">
                <a:solidFill>
                  <a:srgbClr val="9D9D9D"/>
                </a:solidFill>
                <a:ea typeface="宋体" panose="02010600030101010101" pitchFamily="2" charset="-122"/>
              </a:rPr>
            </a:fld>
            <a:endParaRPr lang="zh-CN" altLang="en-US" sz="1200" dirty="0">
              <a:solidFill>
                <a:srgbClr val="9D9D9D"/>
              </a:solidFill>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862642"/>
            <a:ext cx="7886700" cy="828047"/>
          </a:xfrm>
        </p:spPr>
        <p:txBody>
          <a:bodyPr/>
          <a:lstStyle/>
          <a:p>
            <a:r>
              <a:rPr lang="zh-CN" altLang="en-US" noProof="1" smtClean="0"/>
              <a:t>单击此处编辑母版标题样式</a:t>
            </a:r>
            <a:endParaRPr lang="en-US" noProof="1"/>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Content Placeholder 3"/>
          <p:cNvSpPr>
            <a:spLocks noGrp="1"/>
          </p:cNvSpPr>
          <p:nvPr>
            <p:ph sz="half" idx="2"/>
          </p:nvPr>
        </p:nvSpPr>
        <p:spPr>
          <a:xfrm>
            <a:off x="629842" y="2505075"/>
            <a:ext cx="3868340" cy="3684588"/>
          </a:xfrm>
        </p:spPr>
        <p:txBody>
          <a:bodyPr>
            <a:normAutofit/>
          </a:bodyPr>
          <a:lstStyle>
            <a:lvl1pPr marL="0" indent="0">
              <a:buFont typeface="Arial" panose="020B0604020202020204" pitchFamily="34" charset="0"/>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Content Placeholder 5"/>
          <p:cNvSpPr>
            <a:spLocks noGrp="1"/>
          </p:cNvSpPr>
          <p:nvPr>
            <p:ph sz="quarter" idx="4"/>
          </p:nvPr>
        </p:nvSpPr>
        <p:spPr>
          <a:xfrm>
            <a:off x="4629150" y="2505075"/>
            <a:ext cx="3887391" cy="3684588"/>
          </a:xfrm>
        </p:spPr>
        <p:txBody>
          <a:bodyPr>
            <a:normAutofit/>
          </a:bodyPr>
          <a:lstStyle>
            <a:lvl1pPr marL="0" indent="0">
              <a:buFont typeface="Arial" panose="020B0604020202020204" pitchFamily="34" charset="0"/>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9" name="灯片编号占位符 8"/>
          <p:cNvSpPr>
            <a:spLocks noGrp="1"/>
          </p:cNvSpPr>
          <p:nvPr>
            <p:ph type="sldNum" sz="quarter" idx="12"/>
          </p:nvPr>
        </p:nvSpPr>
        <p:spPr/>
        <p:txBody>
          <a:bodyPr/>
          <a:p>
            <a:pPr lvl="0" algn="r" eaLnBrk="1" hangingPunct="1"/>
            <a:fld id="{9A0DB2DC-4C9A-4742-B13C-FB6460FD3503}" type="slidenum">
              <a:rPr lang="zh-CN" altLang="en-US" sz="1200" dirty="0">
                <a:solidFill>
                  <a:srgbClr val="9D9D9D"/>
                </a:solidFill>
                <a:ea typeface="宋体" panose="02010600030101010101" pitchFamily="2" charset="-122"/>
              </a:rPr>
            </a:fld>
            <a:endParaRPr lang="zh-CN" altLang="en-US" sz="1200" dirty="0">
              <a:solidFill>
                <a:srgbClr val="9D9D9D"/>
              </a:solidFill>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7171" name="组合 13"/>
          <p:cNvGrpSpPr/>
          <p:nvPr/>
        </p:nvGrpSpPr>
        <p:grpSpPr>
          <a:xfrm>
            <a:off x="1446213" y="344488"/>
            <a:ext cx="6251575" cy="5422900"/>
            <a:chOff x="3086100" y="396876"/>
            <a:chExt cx="6249988" cy="5422900"/>
          </a:xfrm>
        </p:grpSpPr>
        <p:sp>
          <p:nvSpPr>
            <p:cNvPr id="9" name="任意多边形 65"/>
            <p:cNvSpPr>
              <a:spLocks noChangeArrowheads="1"/>
            </p:cNvSpPr>
            <p:nvPr/>
          </p:nvSpPr>
          <p:spPr bwMode="auto">
            <a:xfrm>
              <a:off x="4579938" y="396876"/>
              <a:ext cx="4756150" cy="5167313"/>
            </a:xfrm>
            <a:custGeom>
              <a:avLst/>
              <a:gdLst/>
              <a:ahLst/>
              <a:cxnLst>
                <a:cxn ang="0">
                  <a:pos x="3598095" y="3914607"/>
                </a:cxn>
                <a:cxn ang="0">
                  <a:pos x="3828564" y="4006650"/>
                </a:cxn>
                <a:cxn ang="0">
                  <a:pos x="4203899" y="4190736"/>
                </a:cxn>
                <a:cxn ang="0">
                  <a:pos x="4671421" y="4394546"/>
                </a:cxn>
                <a:cxn ang="0">
                  <a:pos x="4664837" y="4414270"/>
                </a:cxn>
                <a:cxn ang="0">
                  <a:pos x="3828564" y="4046097"/>
                </a:cxn>
                <a:cxn ang="0">
                  <a:pos x="3920167" y="3840292"/>
                </a:cxn>
                <a:cxn ang="0">
                  <a:pos x="4349199" y="1746171"/>
                </a:cxn>
                <a:cxn ang="0">
                  <a:pos x="3913736" y="1838272"/>
                </a:cxn>
                <a:cxn ang="0">
                  <a:pos x="2840234" y="1581930"/>
                </a:cxn>
                <a:cxn ang="0">
                  <a:pos x="1461715" y="1526922"/>
                </a:cxn>
                <a:cxn ang="0">
                  <a:pos x="1522730" y="1463171"/>
                </a:cxn>
                <a:cxn ang="0">
                  <a:pos x="1568874" y="1779468"/>
                </a:cxn>
                <a:cxn ang="0">
                  <a:pos x="2010532" y="1838773"/>
                </a:cxn>
                <a:cxn ang="0">
                  <a:pos x="2465373" y="1634498"/>
                </a:cxn>
                <a:cxn ang="0">
                  <a:pos x="2491741" y="2082585"/>
                </a:cxn>
                <a:cxn ang="0">
                  <a:pos x="2887256" y="2425239"/>
                </a:cxn>
                <a:cxn ang="0">
                  <a:pos x="2966358" y="2471366"/>
                </a:cxn>
                <a:cxn ang="0">
                  <a:pos x="2887256" y="2754715"/>
                </a:cxn>
                <a:cxn ang="0">
                  <a:pos x="3065237" y="2945811"/>
                </a:cxn>
                <a:cxn ang="0">
                  <a:pos x="3157524" y="3262107"/>
                </a:cxn>
                <a:cxn ang="0">
                  <a:pos x="3144340" y="3677246"/>
                </a:cxn>
                <a:cxn ang="0">
                  <a:pos x="2939991" y="3901289"/>
                </a:cxn>
                <a:cxn ang="0">
                  <a:pos x="2702682" y="4098975"/>
                </a:cxn>
                <a:cxn ang="0">
                  <a:pos x="2498333" y="4415271"/>
                </a:cxn>
                <a:cxn ang="0">
                  <a:pos x="2518109" y="4678851"/>
                </a:cxn>
                <a:cxn ang="0">
                  <a:pos x="2300576" y="4454808"/>
                </a:cxn>
                <a:cxn ang="0">
                  <a:pos x="2162145" y="4494345"/>
                </a:cxn>
                <a:cxn ang="0">
                  <a:pos x="1918245" y="4520703"/>
                </a:cxn>
                <a:cxn ang="0">
                  <a:pos x="1792999" y="5074222"/>
                </a:cxn>
                <a:cxn ang="0">
                  <a:pos x="1694120" y="4639314"/>
                </a:cxn>
                <a:cxn ang="0">
                  <a:pos x="1582058" y="4612956"/>
                </a:cxn>
                <a:cxn ang="0">
                  <a:pos x="1344749" y="4514114"/>
                </a:cxn>
                <a:cxn ang="0">
                  <a:pos x="1100848" y="4402092"/>
                </a:cxn>
                <a:cxn ang="0">
                  <a:pos x="942643" y="4171459"/>
                </a:cxn>
                <a:cxn ang="0">
                  <a:pos x="764661" y="3967185"/>
                </a:cxn>
                <a:cxn ang="0">
                  <a:pos x="593271" y="3934237"/>
                </a:cxn>
                <a:cxn ang="0">
                  <a:pos x="342779" y="3624530"/>
                </a:cxn>
                <a:cxn ang="0">
                  <a:pos x="164798" y="3492740"/>
                </a:cxn>
                <a:cxn ang="0">
                  <a:pos x="32959" y="3176444"/>
                </a:cxn>
                <a:cxn ang="0">
                  <a:pos x="382330" y="2919453"/>
                </a:cxn>
                <a:cxn ang="0">
                  <a:pos x="276860" y="2603156"/>
                </a:cxn>
                <a:cxn ang="0">
                  <a:pos x="474617" y="2372523"/>
                </a:cxn>
                <a:cxn ang="0">
                  <a:pos x="586680" y="2082585"/>
                </a:cxn>
                <a:cxn ang="0">
                  <a:pos x="896499" y="1891489"/>
                </a:cxn>
                <a:cxn ang="0">
                  <a:pos x="1239278" y="1739931"/>
                </a:cxn>
                <a:cxn ang="0">
                  <a:pos x="1423852" y="1911258"/>
                </a:cxn>
                <a:cxn ang="0">
                  <a:pos x="1488123" y="1496942"/>
                </a:cxn>
                <a:cxn ang="0">
                  <a:pos x="2808063" y="1464098"/>
                </a:cxn>
                <a:cxn ang="0">
                  <a:pos x="3190319" y="1469248"/>
                </a:cxn>
                <a:cxn ang="0">
                  <a:pos x="3078428" y="1489018"/>
                </a:cxn>
                <a:cxn ang="0">
                  <a:pos x="3044384" y="1227278"/>
                </a:cxn>
                <a:cxn ang="0">
                  <a:pos x="3577972" y="974958"/>
                </a:cxn>
                <a:cxn ang="0">
                  <a:pos x="3577972" y="974958"/>
                </a:cxn>
                <a:cxn ang="0">
                  <a:pos x="2944295" y="1040572"/>
                </a:cxn>
                <a:cxn ang="0">
                  <a:pos x="3873636" y="494178"/>
                </a:cxn>
                <a:cxn ang="0">
                  <a:pos x="3425962" y="862929"/>
                </a:cxn>
                <a:cxn ang="0">
                  <a:pos x="3221874" y="1040719"/>
                </a:cxn>
                <a:cxn ang="0">
                  <a:pos x="3346960" y="922192"/>
                </a:cxn>
                <a:cxn ang="0">
                  <a:pos x="3570797" y="737817"/>
                </a:cxn>
                <a:cxn ang="0">
                  <a:pos x="3834136" y="500763"/>
                </a:cxn>
                <a:cxn ang="0">
                  <a:pos x="2741336" y="448378"/>
                </a:cxn>
                <a:cxn ang="0">
                  <a:pos x="2273854" y="28558"/>
                </a:cxn>
              </a:cxnLst>
              <a:rect l="0" t="0" r="r" b="b"/>
              <a:pathLst>
                <a:path w="4757024" h="5166475">
                  <a:moveTo>
                    <a:pt x="3800615" y="3920919"/>
                  </a:moveTo>
                  <a:cubicBezTo>
                    <a:pt x="3978552" y="3927407"/>
                    <a:pt x="3978552" y="3927407"/>
                    <a:pt x="3978552" y="3927407"/>
                  </a:cubicBezTo>
                  <a:cubicBezTo>
                    <a:pt x="3978552" y="3927407"/>
                    <a:pt x="3866518" y="3959843"/>
                    <a:pt x="3800615" y="3920919"/>
                  </a:cubicBezTo>
                  <a:close/>
                  <a:moveTo>
                    <a:pt x="3505907" y="3901458"/>
                  </a:moveTo>
                  <a:cubicBezTo>
                    <a:pt x="3505907" y="3901458"/>
                    <a:pt x="3578340" y="3908033"/>
                    <a:pt x="3598095" y="3914607"/>
                  </a:cubicBezTo>
                  <a:cubicBezTo>
                    <a:pt x="3598095" y="3914607"/>
                    <a:pt x="3598095" y="3914607"/>
                    <a:pt x="3644189" y="3927756"/>
                  </a:cubicBezTo>
                  <a:cubicBezTo>
                    <a:pt x="3644189" y="3927756"/>
                    <a:pt x="3644189" y="3927756"/>
                    <a:pt x="3683698" y="3947480"/>
                  </a:cubicBezTo>
                  <a:cubicBezTo>
                    <a:pt x="3683698" y="3947480"/>
                    <a:pt x="3683698" y="3947480"/>
                    <a:pt x="3716622" y="3973778"/>
                  </a:cubicBezTo>
                  <a:cubicBezTo>
                    <a:pt x="3716622" y="3973778"/>
                    <a:pt x="3716622" y="3973778"/>
                    <a:pt x="3756131" y="3986927"/>
                  </a:cubicBezTo>
                  <a:cubicBezTo>
                    <a:pt x="3756131" y="3986927"/>
                    <a:pt x="3756131" y="3986927"/>
                    <a:pt x="3828564" y="4006650"/>
                  </a:cubicBezTo>
                  <a:cubicBezTo>
                    <a:pt x="3828564" y="4006650"/>
                    <a:pt x="3828564" y="4006650"/>
                    <a:pt x="3933921" y="4052672"/>
                  </a:cubicBezTo>
                  <a:cubicBezTo>
                    <a:pt x="3933921" y="4052672"/>
                    <a:pt x="3933921" y="4052672"/>
                    <a:pt x="3980015" y="4065821"/>
                  </a:cubicBezTo>
                  <a:cubicBezTo>
                    <a:pt x="3980015" y="4065821"/>
                    <a:pt x="4105126" y="4131566"/>
                    <a:pt x="4124881" y="4138140"/>
                  </a:cubicBezTo>
                  <a:cubicBezTo>
                    <a:pt x="4151220" y="4144715"/>
                    <a:pt x="4157805" y="4164438"/>
                    <a:pt x="4157805" y="4164438"/>
                  </a:cubicBezTo>
                  <a:cubicBezTo>
                    <a:pt x="4157805" y="4164438"/>
                    <a:pt x="4190729" y="4184162"/>
                    <a:pt x="4203899" y="4190736"/>
                  </a:cubicBezTo>
                  <a:cubicBezTo>
                    <a:pt x="4217068" y="4197311"/>
                    <a:pt x="4236823" y="4203886"/>
                    <a:pt x="4256577" y="4210460"/>
                  </a:cubicBezTo>
                  <a:cubicBezTo>
                    <a:pt x="4276332" y="4223609"/>
                    <a:pt x="4296086" y="4236758"/>
                    <a:pt x="4315841" y="4243333"/>
                  </a:cubicBezTo>
                  <a:cubicBezTo>
                    <a:pt x="4342180" y="4249907"/>
                    <a:pt x="4401444" y="4276205"/>
                    <a:pt x="4401444" y="4276205"/>
                  </a:cubicBezTo>
                  <a:cubicBezTo>
                    <a:pt x="4401444" y="4276205"/>
                    <a:pt x="4401444" y="4276205"/>
                    <a:pt x="4467292" y="4309078"/>
                  </a:cubicBezTo>
                  <a:cubicBezTo>
                    <a:pt x="4467292" y="4309078"/>
                    <a:pt x="4658252" y="4394546"/>
                    <a:pt x="4671421" y="4394546"/>
                  </a:cubicBezTo>
                  <a:cubicBezTo>
                    <a:pt x="4684591" y="4394546"/>
                    <a:pt x="4704346" y="4414270"/>
                    <a:pt x="4704346" y="4414270"/>
                  </a:cubicBezTo>
                  <a:cubicBezTo>
                    <a:pt x="4704346" y="4414270"/>
                    <a:pt x="4717515" y="4420844"/>
                    <a:pt x="4737270" y="4433993"/>
                  </a:cubicBezTo>
                  <a:cubicBezTo>
                    <a:pt x="4737270" y="4433993"/>
                    <a:pt x="4737270" y="4433993"/>
                    <a:pt x="4757024" y="4453717"/>
                  </a:cubicBezTo>
                  <a:cubicBezTo>
                    <a:pt x="4757024" y="4453717"/>
                    <a:pt x="4757024" y="4453717"/>
                    <a:pt x="4717515" y="4453717"/>
                  </a:cubicBezTo>
                  <a:cubicBezTo>
                    <a:pt x="4691176" y="4460291"/>
                    <a:pt x="4664837" y="4414270"/>
                    <a:pt x="4664837" y="4414270"/>
                  </a:cubicBezTo>
                  <a:cubicBezTo>
                    <a:pt x="4664837" y="4414270"/>
                    <a:pt x="4664837" y="4414270"/>
                    <a:pt x="4467292" y="4328801"/>
                  </a:cubicBezTo>
                  <a:cubicBezTo>
                    <a:pt x="4467292" y="4328801"/>
                    <a:pt x="4467292" y="4328801"/>
                    <a:pt x="4151220" y="4190736"/>
                  </a:cubicBezTo>
                  <a:cubicBezTo>
                    <a:pt x="4151220" y="4190736"/>
                    <a:pt x="4151220" y="4190736"/>
                    <a:pt x="4032693" y="4105268"/>
                  </a:cubicBezTo>
                  <a:cubicBezTo>
                    <a:pt x="4032693" y="4105268"/>
                    <a:pt x="4032693" y="4105268"/>
                    <a:pt x="3953675" y="4072395"/>
                  </a:cubicBezTo>
                  <a:cubicBezTo>
                    <a:pt x="3953675" y="4072395"/>
                    <a:pt x="3953675" y="4072395"/>
                    <a:pt x="3828564" y="4046097"/>
                  </a:cubicBezTo>
                  <a:cubicBezTo>
                    <a:pt x="3828564" y="4046097"/>
                    <a:pt x="3828564" y="4046097"/>
                    <a:pt x="3742961" y="4026374"/>
                  </a:cubicBezTo>
                  <a:cubicBezTo>
                    <a:pt x="3742961" y="4026374"/>
                    <a:pt x="3742961" y="4026374"/>
                    <a:pt x="3657358" y="3980352"/>
                  </a:cubicBezTo>
                  <a:cubicBezTo>
                    <a:pt x="3657358" y="3980352"/>
                    <a:pt x="3657358" y="3980352"/>
                    <a:pt x="3505907" y="3901458"/>
                  </a:cubicBezTo>
                  <a:close/>
                  <a:moveTo>
                    <a:pt x="3795055" y="3815269"/>
                  </a:moveTo>
                  <a:lnTo>
                    <a:pt x="3920167" y="3840292"/>
                  </a:lnTo>
                  <a:lnTo>
                    <a:pt x="3697746" y="3829170"/>
                  </a:lnTo>
                  <a:lnTo>
                    <a:pt x="3795055" y="3815269"/>
                  </a:lnTo>
                  <a:close/>
                  <a:moveTo>
                    <a:pt x="4425720" y="1620817"/>
                  </a:moveTo>
                  <a:cubicBezTo>
                    <a:pt x="4481777" y="1618505"/>
                    <a:pt x="4548787" y="1627756"/>
                    <a:pt x="4507550" y="1693542"/>
                  </a:cubicBezTo>
                  <a:cubicBezTo>
                    <a:pt x="4349199" y="1746171"/>
                    <a:pt x="4349199" y="1746171"/>
                    <a:pt x="4349199" y="1746171"/>
                  </a:cubicBezTo>
                  <a:cubicBezTo>
                    <a:pt x="4250230" y="1746171"/>
                    <a:pt x="4250230" y="1746171"/>
                    <a:pt x="4250230" y="1746171"/>
                  </a:cubicBezTo>
                  <a:cubicBezTo>
                    <a:pt x="3973117" y="1864587"/>
                    <a:pt x="3973117" y="1864587"/>
                    <a:pt x="3973117" y="1864587"/>
                  </a:cubicBezTo>
                  <a:lnTo>
                    <a:pt x="3247344" y="2055367"/>
                  </a:lnTo>
                  <a:cubicBezTo>
                    <a:pt x="3379303" y="2015895"/>
                    <a:pt x="3379303" y="2015895"/>
                    <a:pt x="3379303" y="2015895"/>
                  </a:cubicBezTo>
                  <a:cubicBezTo>
                    <a:pt x="3913736" y="1838272"/>
                    <a:pt x="3913736" y="1838272"/>
                    <a:pt x="3913736" y="1838272"/>
                  </a:cubicBezTo>
                  <a:cubicBezTo>
                    <a:pt x="4091880" y="1759329"/>
                    <a:pt x="4091880" y="1759329"/>
                    <a:pt x="4091880" y="1759329"/>
                  </a:cubicBezTo>
                  <a:cubicBezTo>
                    <a:pt x="4091880" y="1759329"/>
                    <a:pt x="4303014" y="1634335"/>
                    <a:pt x="4362395" y="1627756"/>
                  </a:cubicBezTo>
                  <a:cubicBezTo>
                    <a:pt x="4362395" y="1627756"/>
                    <a:pt x="4392086" y="1622205"/>
                    <a:pt x="4425720" y="1620817"/>
                  </a:cubicBezTo>
                  <a:close/>
                  <a:moveTo>
                    <a:pt x="2833481" y="1554921"/>
                  </a:moveTo>
                  <a:cubicBezTo>
                    <a:pt x="2833481" y="1554921"/>
                    <a:pt x="2846986" y="1568425"/>
                    <a:pt x="2840234" y="1581930"/>
                  </a:cubicBezTo>
                  <a:cubicBezTo>
                    <a:pt x="2826729" y="1595434"/>
                    <a:pt x="2799721" y="1602186"/>
                    <a:pt x="2799721" y="1602186"/>
                  </a:cubicBezTo>
                  <a:lnTo>
                    <a:pt x="2813225" y="1568425"/>
                  </a:lnTo>
                  <a:cubicBezTo>
                    <a:pt x="2813225" y="1568425"/>
                    <a:pt x="2813225" y="1568425"/>
                    <a:pt x="2833481" y="1554921"/>
                  </a:cubicBezTo>
                  <a:close/>
                  <a:moveTo>
                    <a:pt x="1461755" y="1526595"/>
                  </a:moveTo>
                  <a:lnTo>
                    <a:pt x="1461715" y="1526922"/>
                  </a:lnTo>
                  <a:lnTo>
                    <a:pt x="1461549" y="1527110"/>
                  </a:lnTo>
                  <a:cubicBezTo>
                    <a:pt x="1453516" y="1537303"/>
                    <a:pt x="1446924" y="1547187"/>
                    <a:pt x="1443628" y="1555424"/>
                  </a:cubicBezTo>
                  <a:cubicBezTo>
                    <a:pt x="1437036" y="1568603"/>
                    <a:pt x="1443628" y="1555424"/>
                    <a:pt x="1450219" y="1542245"/>
                  </a:cubicBezTo>
                  <a:cubicBezTo>
                    <a:pt x="1453515" y="1532361"/>
                    <a:pt x="1460107" y="1522477"/>
                    <a:pt x="1461755" y="1526595"/>
                  </a:cubicBezTo>
                  <a:close/>
                  <a:moveTo>
                    <a:pt x="1522730" y="1463171"/>
                  </a:moveTo>
                  <a:cubicBezTo>
                    <a:pt x="1522730" y="1463171"/>
                    <a:pt x="1588649" y="1463171"/>
                    <a:pt x="1582058" y="1496119"/>
                  </a:cubicBezTo>
                  <a:cubicBezTo>
                    <a:pt x="1575466" y="1529066"/>
                    <a:pt x="1562282" y="1614730"/>
                    <a:pt x="1562282" y="1614730"/>
                  </a:cubicBezTo>
                  <a:cubicBezTo>
                    <a:pt x="1582058" y="1674035"/>
                    <a:pt x="1582058" y="1674035"/>
                    <a:pt x="1582058" y="1674035"/>
                  </a:cubicBezTo>
                  <a:cubicBezTo>
                    <a:pt x="1601833" y="1739931"/>
                    <a:pt x="1601833" y="1739931"/>
                    <a:pt x="1601833" y="1739931"/>
                  </a:cubicBezTo>
                  <a:cubicBezTo>
                    <a:pt x="1568874" y="1779468"/>
                    <a:pt x="1568874" y="1779468"/>
                    <a:pt x="1568874" y="1779468"/>
                  </a:cubicBezTo>
                  <a:cubicBezTo>
                    <a:pt x="1549098" y="1851952"/>
                    <a:pt x="1549098" y="1851952"/>
                    <a:pt x="1549098" y="1851952"/>
                  </a:cubicBezTo>
                  <a:cubicBezTo>
                    <a:pt x="1549098" y="1851952"/>
                    <a:pt x="1601833" y="1917847"/>
                    <a:pt x="1661160" y="1891489"/>
                  </a:cubicBezTo>
                  <a:cubicBezTo>
                    <a:pt x="1661160" y="1891489"/>
                    <a:pt x="1740263" y="1983742"/>
                    <a:pt x="1812774" y="1911258"/>
                  </a:cubicBezTo>
                  <a:cubicBezTo>
                    <a:pt x="1812774" y="1911258"/>
                    <a:pt x="1891877" y="1812415"/>
                    <a:pt x="1924837" y="1891489"/>
                  </a:cubicBezTo>
                  <a:cubicBezTo>
                    <a:pt x="2010532" y="1838773"/>
                    <a:pt x="2010532" y="1838773"/>
                    <a:pt x="2010532" y="1838773"/>
                  </a:cubicBezTo>
                  <a:cubicBezTo>
                    <a:pt x="2135778" y="1799236"/>
                    <a:pt x="2135778" y="1799236"/>
                    <a:pt x="2135778" y="1799236"/>
                  </a:cubicBezTo>
                  <a:cubicBezTo>
                    <a:pt x="2135778" y="1799236"/>
                    <a:pt x="2181921" y="1812415"/>
                    <a:pt x="2188513" y="1772878"/>
                  </a:cubicBezTo>
                  <a:cubicBezTo>
                    <a:pt x="2188513" y="1772878"/>
                    <a:pt x="2155554" y="1700393"/>
                    <a:pt x="2228065" y="1687214"/>
                  </a:cubicBezTo>
                  <a:cubicBezTo>
                    <a:pt x="2261024" y="1634498"/>
                    <a:pt x="2261024" y="1634498"/>
                    <a:pt x="2261024" y="1634498"/>
                  </a:cubicBezTo>
                  <a:cubicBezTo>
                    <a:pt x="2261024" y="1634498"/>
                    <a:pt x="2392862" y="1555424"/>
                    <a:pt x="2465373" y="1634498"/>
                  </a:cubicBezTo>
                  <a:cubicBezTo>
                    <a:pt x="2498333" y="1746520"/>
                    <a:pt x="2498333" y="1746520"/>
                    <a:pt x="2498333" y="1746520"/>
                  </a:cubicBezTo>
                  <a:cubicBezTo>
                    <a:pt x="2498333" y="1746520"/>
                    <a:pt x="2584028" y="1792647"/>
                    <a:pt x="2518109" y="1838773"/>
                  </a:cubicBezTo>
                  <a:cubicBezTo>
                    <a:pt x="2491741" y="1898079"/>
                    <a:pt x="2491741" y="1898079"/>
                    <a:pt x="2491741" y="1898079"/>
                  </a:cubicBezTo>
                  <a:cubicBezTo>
                    <a:pt x="2491741" y="1898079"/>
                    <a:pt x="2544476" y="1957384"/>
                    <a:pt x="2478557" y="2010100"/>
                  </a:cubicBezTo>
                  <a:cubicBezTo>
                    <a:pt x="2478557" y="2010100"/>
                    <a:pt x="2419230" y="2082585"/>
                    <a:pt x="2491741" y="2082585"/>
                  </a:cubicBezTo>
                  <a:cubicBezTo>
                    <a:pt x="2524701" y="2148480"/>
                    <a:pt x="2524701" y="2148480"/>
                    <a:pt x="2524701" y="2148480"/>
                  </a:cubicBezTo>
                  <a:cubicBezTo>
                    <a:pt x="2524701" y="2148480"/>
                    <a:pt x="2577436" y="2188017"/>
                    <a:pt x="2570844" y="2260502"/>
                  </a:cubicBezTo>
                  <a:cubicBezTo>
                    <a:pt x="2696090" y="2339576"/>
                    <a:pt x="2696090" y="2339576"/>
                    <a:pt x="2696090" y="2339576"/>
                  </a:cubicBezTo>
                  <a:cubicBezTo>
                    <a:pt x="2788377" y="2379113"/>
                    <a:pt x="2788377" y="2379113"/>
                    <a:pt x="2788377" y="2379113"/>
                  </a:cubicBezTo>
                  <a:cubicBezTo>
                    <a:pt x="2887256" y="2425239"/>
                    <a:pt x="2887256" y="2425239"/>
                    <a:pt x="2887256" y="2425239"/>
                  </a:cubicBezTo>
                  <a:cubicBezTo>
                    <a:pt x="2979542" y="2359344"/>
                    <a:pt x="2979542" y="2359344"/>
                    <a:pt x="2979542" y="2359344"/>
                  </a:cubicBezTo>
                  <a:cubicBezTo>
                    <a:pt x="3085013" y="2326397"/>
                    <a:pt x="3085013" y="2326397"/>
                    <a:pt x="3085013" y="2326397"/>
                  </a:cubicBezTo>
                  <a:cubicBezTo>
                    <a:pt x="3085013" y="2372523"/>
                    <a:pt x="3085013" y="2372523"/>
                    <a:pt x="3085013" y="2372523"/>
                  </a:cubicBezTo>
                  <a:cubicBezTo>
                    <a:pt x="3019094" y="2405471"/>
                    <a:pt x="3019094" y="2405471"/>
                    <a:pt x="3019094" y="2405471"/>
                  </a:cubicBezTo>
                  <a:cubicBezTo>
                    <a:pt x="2966358" y="2471366"/>
                    <a:pt x="2966358" y="2471366"/>
                    <a:pt x="2966358" y="2471366"/>
                  </a:cubicBezTo>
                  <a:cubicBezTo>
                    <a:pt x="2900439" y="2517493"/>
                    <a:pt x="2900439" y="2517493"/>
                    <a:pt x="2900439" y="2517493"/>
                  </a:cubicBezTo>
                  <a:cubicBezTo>
                    <a:pt x="2893847" y="2596567"/>
                    <a:pt x="2893847" y="2596567"/>
                    <a:pt x="2893847" y="2596567"/>
                  </a:cubicBezTo>
                  <a:cubicBezTo>
                    <a:pt x="2900439" y="2616335"/>
                    <a:pt x="2920215" y="2609746"/>
                    <a:pt x="2926807" y="2603156"/>
                  </a:cubicBezTo>
                  <a:cubicBezTo>
                    <a:pt x="2939991" y="2596567"/>
                    <a:pt x="2939991" y="2589977"/>
                    <a:pt x="2913623" y="2636104"/>
                  </a:cubicBezTo>
                  <a:cubicBezTo>
                    <a:pt x="2860888" y="2721767"/>
                    <a:pt x="2887256" y="2754715"/>
                    <a:pt x="2887256" y="2754715"/>
                  </a:cubicBezTo>
                  <a:cubicBezTo>
                    <a:pt x="2880664" y="2807431"/>
                    <a:pt x="2880664" y="2807431"/>
                    <a:pt x="2880664" y="2807431"/>
                  </a:cubicBezTo>
                  <a:cubicBezTo>
                    <a:pt x="2966358" y="2820610"/>
                    <a:pt x="2966358" y="2820610"/>
                    <a:pt x="2966358" y="2820610"/>
                  </a:cubicBezTo>
                  <a:cubicBezTo>
                    <a:pt x="2966358" y="2820610"/>
                    <a:pt x="3019094" y="2820610"/>
                    <a:pt x="3005910" y="2886505"/>
                  </a:cubicBezTo>
                  <a:cubicBezTo>
                    <a:pt x="3012502" y="2965579"/>
                    <a:pt x="3012502" y="2965579"/>
                    <a:pt x="3012502" y="2965579"/>
                  </a:cubicBezTo>
                  <a:cubicBezTo>
                    <a:pt x="3065237" y="2945811"/>
                    <a:pt x="3065237" y="2945811"/>
                    <a:pt x="3065237" y="2945811"/>
                  </a:cubicBezTo>
                  <a:cubicBezTo>
                    <a:pt x="3078421" y="3044653"/>
                    <a:pt x="3078421" y="3044653"/>
                    <a:pt x="3078421" y="3044653"/>
                  </a:cubicBezTo>
                  <a:cubicBezTo>
                    <a:pt x="3078421" y="3044653"/>
                    <a:pt x="3078421" y="3084190"/>
                    <a:pt x="3058645" y="3110548"/>
                  </a:cubicBezTo>
                  <a:cubicBezTo>
                    <a:pt x="3032277" y="3130317"/>
                    <a:pt x="3032277" y="3130317"/>
                    <a:pt x="3032277" y="3130317"/>
                  </a:cubicBezTo>
                  <a:cubicBezTo>
                    <a:pt x="3111380" y="3189623"/>
                    <a:pt x="3111380" y="3189623"/>
                    <a:pt x="3111380" y="3189623"/>
                  </a:cubicBezTo>
                  <a:cubicBezTo>
                    <a:pt x="3157524" y="3262107"/>
                    <a:pt x="3157524" y="3262107"/>
                    <a:pt x="3157524" y="3262107"/>
                  </a:cubicBezTo>
                  <a:cubicBezTo>
                    <a:pt x="3150932" y="3301644"/>
                    <a:pt x="3131156" y="3341181"/>
                    <a:pt x="3131156" y="3341181"/>
                  </a:cubicBezTo>
                  <a:cubicBezTo>
                    <a:pt x="3170708" y="3387308"/>
                    <a:pt x="3170708" y="3387308"/>
                    <a:pt x="3170708" y="3387308"/>
                  </a:cubicBezTo>
                  <a:cubicBezTo>
                    <a:pt x="3164116" y="3492740"/>
                    <a:pt x="3164116" y="3492740"/>
                    <a:pt x="3164116" y="3492740"/>
                  </a:cubicBezTo>
                  <a:cubicBezTo>
                    <a:pt x="3269586" y="3604762"/>
                    <a:pt x="3269586" y="3604762"/>
                    <a:pt x="3269586" y="3604762"/>
                  </a:cubicBezTo>
                  <a:cubicBezTo>
                    <a:pt x="3144340" y="3677246"/>
                    <a:pt x="3144340" y="3677246"/>
                    <a:pt x="3144340" y="3677246"/>
                  </a:cubicBezTo>
                  <a:cubicBezTo>
                    <a:pt x="3104788" y="3716783"/>
                    <a:pt x="3104788" y="3716783"/>
                    <a:pt x="3104788" y="3716783"/>
                  </a:cubicBezTo>
                  <a:cubicBezTo>
                    <a:pt x="3078421" y="3789268"/>
                    <a:pt x="3078421" y="3789268"/>
                    <a:pt x="3078421" y="3789268"/>
                  </a:cubicBezTo>
                  <a:cubicBezTo>
                    <a:pt x="3065237" y="3868342"/>
                    <a:pt x="3065237" y="3868342"/>
                    <a:pt x="3065237" y="3868342"/>
                  </a:cubicBezTo>
                  <a:cubicBezTo>
                    <a:pt x="2986134" y="3901289"/>
                    <a:pt x="2986134" y="3901289"/>
                    <a:pt x="2986134" y="3901289"/>
                  </a:cubicBezTo>
                  <a:cubicBezTo>
                    <a:pt x="2939991" y="3901289"/>
                    <a:pt x="2939991" y="3901289"/>
                    <a:pt x="2939991" y="3901289"/>
                  </a:cubicBezTo>
                  <a:cubicBezTo>
                    <a:pt x="2939991" y="3901289"/>
                    <a:pt x="2933399" y="3934237"/>
                    <a:pt x="2926807" y="3960595"/>
                  </a:cubicBezTo>
                  <a:cubicBezTo>
                    <a:pt x="2920215" y="3986953"/>
                    <a:pt x="2913623" y="4033080"/>
                    <a:pt x="2913623" y="4033080"/>
                  </a:cubicBezTo>
                  <a:cubicBezTo>
                    <a:pt x="2847704" y="4079206"/>
                    <a:pt x="2847704" y="4079206"/>
                    <a:pt x="2847704" y="4079206"/>
                  </a:cubicBezTo>
                  <a:cubicBezTo>
                    <a:pt x="2748825" y="4085796"/>
                    <a:pt x="2748825" y="4085796"/>
                    <a:pt x="2748825" y="4085796"/>
                  </a:cubicBezTo>
                  <a:cubicBezTo>
                    <a:pt x="2748825" y="4085796"/>
                    <a:pt x="2729050" y="4098975"/>
                    <a:pt x="2702682" y="4098975"/>
                  </a:cubicBezTo>
                  <a:cubicBezTo>
                    <a:pt x="2676314" y="4105564"/>
                    <a:pt x="2656539" y="4164870"/>
                    <a:pt x="2656539" y="4164870"/>
                  </a:cubicBezTo>
                  <a:cubicBezTo>
                    <a:pt x="2597212" y="4197817"/>
                    <a:pt x="2597212" y="4230765"/>
                    <a:pt x="2610395" y="4257123"/>
                  </a:cubicBezTo>
                  <a:cubicBezTo>
                    <a:pt x="2623579" y="4283481"/>
                    <a:pt x="2623579" y="4309839"/>
                    <a:pt x="2610395" y="4336197"/>
                  </a:cubicBezTo>
                  <a:cubicBezTo>
                    <a:pt x="2597212" y="4355966"/>
                    <a:pt x="2630171" y="4388913"/>
                    <a:pt x="2584028" y="4395503"/>
                  </a:cubicBezTo>
                  <a:cubicBezTo>
                    <a:pt x="2537884" y="4402092"/>
                    <a:pt x="2524701" y="4408682"/>
                    <a:pt x="2498333" y="4415271"/>
                  </a:cubicBezTo>
                  <a:cubicBezTo>
                    <a:pt x="2471965" y="4415271"/>
                    <a:pt x="2471965" y="4415271"/>
                    <a:pt x="2471965" y="4415271"/>
                  </a:cubicBezTo>
                  <a:cubicBezTo>
                    <a:pt x="2386271" y="4448219"/>
                    <a:pt x="2386271" y="4448219"/>
                    <a:pt x="2386271" y="4448219"/>
                  </a:cubicBezTo>
                  <a:cubicBezTo>
                    <a:pt x="2386271" y="4448219"/>
                    <a:pt x="2359903" y="4514114"/>
                    <a:pt x="2412638" y="4566830"/>
                  </a:cubicBezTo>
                  <a:cubicBezTo>
                    <a:pt x="2478557" y="4639314"/>
                    <a:pt x="2478557" y="4639314"/>
                    <a:pt x="2478557" y="4639314"/>
                  </a:cubicBezTo>
                  <a:cubicBezTo>
                    <a:pt x="2478557" y="4639314"/>
                    <a:pt x="2544476" y="4678851"/>
                    <a:pt x="2518109" y="4678851"/>
                  </a:cubicBezTo>
                  <a:cubicBezTo>
                    <a:pt x="2485149" y="4678851"/>
                    <a:pt x="2419230" y="4685441"/>
                    <a:pt x="2419230" y="4685441"/>
                  </a:cubicBezTo>
                  <a:cubicBezTo>
                    <a:pt x="2392862" y="4626135"/>
                    <a:pt x="2392862" y="4626135"/>
                    <a:pt x="2392862" y="4626135"/>
                  </a:cubicBezTo>
                  <a:cubicBezTo>
                    <a:pt x="2346719" y="4560240"/>
                    <a:pt x="2346719" y="4560240"/>
                    <a:pt x="2346719" y="4560240"/>
                  </a:cubicBezTo>
                  <a:cubicBezTo>
                    <a:pt x="2346719" y="4507524"/>
                    <a:pt x="2346719" y="4507524"/>
                    <a:pt x="2346719" y="4507524"/>
                  </a:cubicBezTo>
                  <a:cubicBezTo>
                    <a:pt x="2300576" y="4454808"/>
                    <a:pt x="2300576" y="4454808"/>
                    <a:pt x="2300576" y="4454808"/>
                  </a:cubicBezTo>
                  <a:cubicBezTo>
                    <a:pt x="2267616" y="4415271"/>
                    <a:pt x="2267616" y="4415271"/>
                    <a:pt x="2267616" y="4415271"/>
                  </a:cubicBezTo>
                  <a:cubicBezTo>
                    <a:pt x="2267616" y="4415271"/>
                    <a:pt x="2188513" y="4369145"/>
                    <a:pt x="2181921" y="4402092"/>
                  </a:cubicBezTo>
                  <a:cubicBezTo>
                    <a:pt x="2168737" y="4421861"/>
                    <a:pt x="2168737" y="4421861"/>
                    <a:pt x="2162145" y="4421861"/>
                  </a:cubicBezTo>
                  <a:cubicBezTo>
                    <a:pt x="2162145" y="4421861"/>
                    <a:pt x="2162145" y="4421861"/>
                    <a:pt x="2162145" y="4448219"/>
                  </a:cubicBezTo>
                  <a:cubicBezTo>
                    <a:pt x="2162145" y="4494345"/>
                    <a:pt x="2195105" y="4487756"/>
                    <a:pt x="2162145" y="4494345"/>
                  </a:cubicBezTo>
                  <a:cubicBezTo>
                    <a:pt x="2122594" y="4507524"/>
                    <a:pt x="2122594" y="4507524"/>
                    <a:pt x="2122594" y="4507524"/>
                  </a:cubicBezTo>
                  <a:cubicBezTo>
                    <a:pt x="2056675" y="4435040"/>
                    <a:pt x="2056675" y="4435040"/>
                    <a:pt x="2056675" y="4435040"/>
                  </a:cubicBezTo>
                  <a:cubicBezTo>
                    <a:pt x="2030307" y="4435040"/>
                    <a:pt x="2003940" y="4474577"/>
                    <a:pt x="2003940" y="4474577"/>
                  </a:cubicBezTo>
                  <a:cubicBezTo>
                    <a:pt x="2003940" y="4474577"/>
                    <a:pt x="1957796" y="4481166"/>
                    <a:pt x="1938021" y="4500935"/>
                  </a:cubicBezTo>
                  <a:cubicBezTo>
                    <a:pt x="1918245" y="4520703"/>
                    <a:pt x="1918245" y="4520703"/>
                    <a:pt x="1918245" y="4520703"/>
                  </a:cubicBezTo>
                  <a:cubicBezTo>
                    <a:pt x="1918245" y="4520703"/>
                    <a:pt x="1852326" y="4553651"/>
                    <a:pt x="1839142" y="4573419"/>
                  </a:cubicBezTo>
                  <a:cubicBezTo>
                    <a:pt x="1825958" y="4599777"/>
                    <a:pt x="1819366" y="4632725"/>
                    <a:pt x="1819366" y="4632725"/>
                  </a:cubicBezTo>
                  <a:cubicBezTo>
                    <a:pt x="1839142" y="5159886"/>
                    <a:pt x="1839142" y="5159886"/>
                    <a:pt x="1839142" y="5159886"/>
                  </a:cubicBezTo>
                  <a:cubicBezTo>
                    <a:pt x="1792999" y="5166475"/>
                    <a:pt x="1792999" y="5166475"/>
                    <a:pt x="1792999" y="5166475"/>
                  </a:cubicBezTo>
                  <a:cubicBezTo>
                    <a:pt x="1792999" y="5074222"/>
                    <a:pt x="1792999" y="5074222"/>
                    <a:pt x="1792999" y="5074222"/>
                  </a:cubicBezTo>
                  <a:cubicBezTo>
                    <a:pt x="1792999" y="5074222"/>
                    <a:pt x="1766631" y="4988558"/>
                    <a:pt x="1773223" y="4968790"/>
                  </a:cubicBezTo>
                  <a:cubicBezTo>
                    <a:pt x="1773223" y="4942432"/>
                    <a:pt x="1753447" y="4843589"/>
                    <a:pt x="1753447" y="4843589"/>
                  </a:cubicBezTo>
                  <a:cubicBezTo>
                    <a:pt x="1773223" y="4738157"/>
                    <a:pt x="1773223" y="4738157"/>
                    <a:pt x="1773223" y="4738157"/>
                  </a:cubicBezTo>
                  <a:cubicBezTo>
                    <a:pt x="1766631" y="4678851"/>
                    <a:pt x="1766631" y="4678851"/>
                    <a:pt x="1766631" y="4678851"/>
                  </a:cubicBezTo>
                  <a:cubicBezTo>
                    <a:pt x="1694120" y="4639314"/>
                    <a:pt x="1694120" y="4639314"/>
                    <a:pt x="1694120" y="4639314"/>
                  </a:cubicBezTo>
                  <a:cubicBezTo>
                    <a:pt x="1694120" y="4639314"/>
                    <a:pt x="1634793" y="4599777"/>
                    <a:pt x="1641385" y="4652493"/>
                  </a:cubicBezTo>
                  <a:cubicBezTo>
                    <a:pt x="1647977" y="4705210"/>
                    <a:pt x="1628201" y="4738157"/>
                    <a:pt x="1628201" y="4738157"/>
                  </a:cubicBezTo>
                  <a:cubicBezTo>
                    <a:pt x="1582058" y="4757926"/>
                    <a:pt x="1549098" y="4738157"/>
                    <a:pt x="1562282" y="4711799"/>
                  </a:cubicBezTo>
                  <a:cubicBezTo>
                    <a:pt x="1575466" y="4692030"/>
                    <a:pt x="1575466" y="4692030"/>
                    <a:pt x="1575466" y="4692030"/>
                  </a:cubicBezTo>
                  <a:cubicBezTo>
                    <a:pt x="1582058" y="4612956"/>
                    <a:pt x="1582058" y="4612956"/>
                    <a:pt x="1582058" y="4612956"/>
                  </a:cubicBezTo>
                  <a:cubicBezTo>
                    <a:pt x="1535914" y="4580009"/>
                    <a:pt x="1535914" y="4580009"/>
                    <a:pt x="1535914" y="4580009"/>
                  </a:cubicBezTo>
                  <a:cubicBezTo>
                    <a:pt x="1535914" y="4580009"/>
                    <a:pt x="1529322" y="4553651"/>
                    <a:pt x="1502955" y="4533882"/>
                  </a:cubicBezTo>
                  <a:cubicBezTo>
                    <a:pt x="1483179" y="4507524"/>
                    <a:pt x="1483179" y="4507524"/>
                    <a:pt x="1483179" y="4507524"/>
                  </a:cubicBezTo>
                  <a:cubicBezTo>
                    <a:pt x="1390892" y="4461398"/>
                    <a:pt x="1390892" y="4461398"/>
                    <a:pt x="1390892" y="4461398"/>
                  </a:cubicBezTo>
                  <a:cubicBezTo>
                    <a:pt x="1390892" y="4461398"/>
                    <a:pt x="1357933" y="4494345"/>
                    <a:pt x="1344749" y="4514114"/>
                  </a:cubicBezTo>
                  <a:cubicBezTo>
                    <a:pt x="1331565" y="4540472"/>
                    <a:pt x="1285422" y="4553651"/>
                    <a:pt x="1285422" y="4553651"/>
                  </a:cubicBezTo>
                  <a:cubicBezTo>
                    <a:pt x="1206319" y="4553651"/>
                    <a:pt x="1206319" y="4553651"/>
                    <a:pt x="1206319" y="4553651"/>
                  </a:cubicBezTo>
                  <a:cubicBezTo>
                    <a:pt x="1160175" y="4527293"/>
                    <a:pt x="1160175" y="4527293"/>
                    <a:pt x="1160175" y="4527293"/>
                  </a:cubicBezTo>
                  <a:cubicBezTo>
                    <a:pt x="1140400" y="4448219"/>
                    <a:pt x="1140400" y="4448219"/>
                    <a:pt x="1140400" y="4448219"/>
                  </a:cubicBezTo>
                  <a:cubicBezTo>
                    <a:pt x="1140400" y="4448219"/>
                    <a:pt x="1127216" y="4421861"/>
                    <a:pt x="1100848" y="4402092"/>
                  </a:cubicBezTo>
                  <a:cubicBezTo>
                    <a:pt x="1081073" y="4375734"/>
                    <a:pt x="988786" y="4316428"/>
                    <a:pt x="988786" y="4316428"/>
                  </a:cubicBezTo>
                  <a:cubicBezTo>
                    <a:pt x="942643" y="4283481"/>
                    <a:pt x="942643" y="4283481"/>
                    <a:pt x="942643" y="4283481"/>
                  </a:cubicBezTo>
                  <a:cubicBezTo>
                    <a:pt x="942643" y="4283481"/>
                    <a:pt x="949234" y="4224175"/>
                    <a:pt x="949234" y="4197817"/>
                  </a:cubicBezTo>
                  <a:cubicBezTo>
                    <a:pt x="949234" y="4184638"/>
                    <a:pt x="955826" y="4184638"/>
                    <a:pt x="962418" y="4184638"/>
                  </a:cubicBezTo>
                  <a:cubicBezTo>
                    <a:pt x="969010" y="4184638"/>
                    <a:pt x="969010" y="4184638"/>
                    <a:pt x="942643" y="4171459"/>
                  </a:cubicBezTo>
                  <a:cubicBezTo>
                    <a:pt x="896499" y="4145101"/>
                    <a:pt x="955826" y="4164870"/>
                    <a:pt x="896499" y="4145101"/>
                  </a:cubicBezTo>
                  <a:cubicBezTo>
                    <a:pt x="837172" y="4125333"/>
                    <a:pt x="771253" y="4118743"/>
                    <a:pt x="804213" y="4079206"/>
                  </a:cubicBezTo>
                  <a:cubicBezTo>
                    <a:pt x="837172" y="4033080"/>
                    <a:pt x="837172" y="4033080"/>
                    <a:pt x="837172" y="4033080"/>
                  </a:cubicBezTo>
                  <a:cubicBezTo>
                    <a:pt x="837172" y="4033080"/>
                    <a:pt x="817396" y="3960595"/>
                    <a:pt x="791029" y="3973774"/>
                  </a:cubicBezTo>
                  <a:cubicBezTo>
                    <a:pt x="777845" y="3973774"/>
                    <a:pt x="771253" y="3973774"/>
                    <a:pt x="764661" y="3967185"/>
                  </a:cubicBezTo>
                  <a:cubicBezTo>
                    <a:pt x="758069" y="3960595"/>
                    <a:pt x="744885" y="3960595"/>
                    <a:pt x="725110" y="3986953"/>
                  </a:cubicBezTo>
                  <a:cubicBezTo>
                    <a:pt x="692150" y="4026490"/>
                    <a:pt x="731702" y="4000132"/>
                    <a:pt x="692150" y="4026490"/>
                  </a:cubicBezTo>
                  <a:cubicBezTo>
                    <a:pt x="646007" y="4052848"/>
                    <a:pt x="619639" y="4039669"/>
                    <a:pt x="619639" y="4039669"/>
                  </a:cubicBezTo>
                  <a:cubicBezTo>
                    <a:pt x="573496" y="3986953"/>
                    <a:pt x="573496" y="3986953"/>
                    <a:pt x="573496" y="3986953"/>
                  </a:cubicBezTo>
                  <a:cubicBezTo>
                    <a:pt x="593271" y="3934237"/>
                    <a:pt x="593271" y="3934237"/>
                    <a:pt x="593271" y="3934237"/>
                  </a:cubicBezTo>
                  <a:cubicBezTo>
                    <a:pt x="553720" y="3881521"/>
                    <a:pt x="566904" y="3848573"/>
                    <a:pt x="533944" y="3841984"/>
                  </a:cubicBezTo>
                  <a:cubicBezTo>
                    <a:pt x="494393" y="3835394"/>
                    <a:pt x="461433" y="3802447"/>
                    <a:pt x="461433" y="3802447"/>
                  </a:cubicBezTo>
                  <a:cubicBezTo>
                    <a:pt x="441658" y="3756320"/>
                    <a:pt x="441658" y="3756320"/>
                    <a:pt x="441658" y="3756320"/>
                  </a:cubicBezTo>
                  <a:cubicBezTo>
                    <a:pt x="441658" y="3756320"/>
                    <a:pt x="408698" y="3631120"/>
                    <a:pt x="375739" y="3637709"/>
                  </a:cubicBezTo>
                  <a:cubicBezTo>
                    <a:pt x="362555" y="3637709"/>
                    <a:pt x="355963" y="3631120"/>
                    <a:pt x="342779" y="3624530"/>
                  </a:cubicBezTo>
                  <a:cubicBezTo>
                    <a:pt x="336187" y="3617941"/>
                    <a:pt x="323003" y="3611351"/>
                    <a:pt x="309820" y="3611351"/>
                  </a:cubicBezTo>
                  <a:cubicBezTo>
                    <a:pt x="283452" y="3617941"/>
                    <a:pt x="204349" y="3611351"/>
                    <a:pt x="204349" y="3611351"/>
                  </a:cubicBezTo>
                  <a:cubicBezTo>
                    <a:pt x="138430" y="3558635"/>
                    <a:pt x="138430" y="3558635"/>
                    <a:pt x="138430" y="3558635"/>
                  </a:cubicBezTo>
                  <a:cubicBezTo>
                    <a:pt x="138430" y="3558635"/>
                    <a:pt x="138430" y="3538866"/>
                    <a:pt x="151614" y="3512508"/>
                  </a:cubicBezTo>
                  <a:cubicBezTo>
                    <a:pt x="164798" y="3492740"/>
                    <a:pt x="164798" y="3492740"/>
                    <a:pt x="164798" y="3492740"/>
                  </a:cubicBezTo>
                  <a:cubicBezTo>
                    <a:pt x="164798" y="3492740"/>
                    <a:pt x="158206" y="3505919"/>
                    <a:pt x="105470" y="3492740"/>
                  </a:cubicBezTo>
                  <a:cubicBezTo>
                    <a:pt x="52735" y="3486150"/>
                    <a:pt x="39551" y="3433434"/>
                    <a:pt x="39551" y="3433434"/>
                  </a:cubicBezTo>
                  <a:cubicBezTo>
                    <a:pt x="39551" y="3433434"/>
                    <a:pt x="59327" y="3400487"/>
                    <a:pt x="39551" y="3360950"/>
                  </a:cubicBezTo>
                  <a:cubicBezTo>
                    <a:pt x="26368" y="3328002"/>
                    <a:pt x="0" y="3229160"/>
                    <a:pt x="0" y="3229160"/>
                  </a:cubicBezTo>
                  <a:cubicBezTo>
                    <a:pt x="32959" y="3176444"/>
                    <a:pt x="32959" y="3176444"/>
                    <a:pt x="32959" y="3176444"/>
                  </a:cubicBezTo>
                  <a:cubicBezTo>
                    <a:pt x="112062" y="3117138"/>
                    <a:pt x="112062" y="3117138"/>
                    <a:pt x="112062" y="3117138"/>
                  </a:cubicBezTo>
                  <a:cubicBezTo>
                    <a:pt x="145022" y="3071011"/>
                    <a:pt x="158206" y="2978758"/>
                    <a:pt x="158206" y="2978758"/>
                  </a:cubicBezTo>
                  <a:cubicBezTo>
                    <a:pt x="210941" y="2965579"/>
                    <a:pt x="224125" y="2952400"/>
                    <a:pt x="257084" y="2952400"/>
                  </a:cubicBezTo>
                  <a:cubicBezTo>
                    <a:pt x="296636" y="2952400"/>
                    <a:pt x="296636" y="2932632"/>
                    <a:pt x="336187" y="2939221"/>
                  </a:cubicBezTo>
                  <a:cubicBezTo>
                    <a:pt x="369147" y="2945811"/>
                    <a:pt x="382330" y="2919453"/>
                    <a:pt x="382330" y="2919453"/>
                  </a:cubicBezTo>
                  <a:cubicBezTo>
                    <a:pt x="355963" y="2879916"/>
                    <a:pt x="342779" y="2853558"/>
                    <a:pt x="316411" y="2840379"/>
                  </a:cubicBezTo>
                  <a:cubicBezTo>
                    <a:pt x="296636" y="2827200"/>
                    <a:pt x="276860" y="2787662"/>
                    <a:pt x="276860" y="2787662"/>
                  </a:cubicBezTo>
                  <a:cubicBezTo>
                    <a:pt x="276860" y="2701999"/>
                    <a:pt x="276860" y="2701999"/>
                    <a:pt x="276860" y="2701999"/>
                  </a:cubicBezTo>
                  <a:cubicBezTo>
                    <a:pt x="276860" y="2701999"/>
                    <a:pt x="250492" y="2649283"/>
                    <a:pt x="263676" y="2622925"/>
                  </a:cubicBezTo>
                  <a:cubicBezTo>
                    <a:pt x="276860" y="2603156"/>
                    <a:pt x="210941" y="2622925"/>
                    <a:pt x="276860" y="2603156"/>
                  </a:cubicBezTo>
                  <a:cubicBezTo>
                    <a:pt x="342779" y="2583388"/>
                    <a:pt x="342779" y="2583388"/>
                    <a:pt x="342779" y="2583388"/>
                  </a:cubicBezTo>
                  <a:cubicBezTo>
                    <a:pt x="355963" y="2517493"/>
                    <a:pt x="355963" y="2517493"/>
                    <a:pt x="355963" y="2517493"/>
                  </a:cubicBezTo>
                  <a:cubicBezTo>
                    <a:pt x="355963" y="2431829"/>
                    <a:pt x="355963" y="2431829"/>
                    <a:pt x="355963" y="2431829"/>
                  </a:cubicBezTo>
                  <a:cubicBezTo>
                    <a:pt x="408698" y="2398881"/>
                    <a:pt x="408698" y="2398881"/>
                    <a:pt x="408698" y="2398881"/>
                  </a:cubicBezTo>
                  <a:cubicBezTo>
                    <a:pt x="474617" y="2372523"/>
                    <a:pt x="474617" y="2372523"/>
                    <a:pt x="474617" y="2372523"/>
                  </a:cubicBezTo>
                  <a:cubicBezTo>
                    <a:pt x="547128" y="2332986"/>
                    <a:pt x="547128" y="2332986"/>
                    <a:pt x="547128" y="2332986"/>
                  </a:cubicBezTo>
                  <a:cubicBezTo>
                    <a:pt x="553720" y="2240733"/>
                    <a:pt x="553720" y="2240733"/>
                    <a:pt x="553720" y="2240733"/>
                  </a:cubicBezTo>
                  <a:cubicBezTo>
                    <a:pt x="487801" y="2214375"/>
                    <a:pt x="487801" y="2214375"/>
                    <a:pt x="487801" y="2214375"/>
                  </a:cubicBezTo>
                  <a:cubicBezTo>
                    <a:pt x="487801" y="2214375"/>
                    <a:pt x="481209" y="2122122"/>
                    <a:pt x="507577" y="2115533"/>
                  </a:cubicBezTo>
                  <a:cubicBezTo>
                    <a:pt x="540536" y="2115533"/>
                    <a:pt x="586680" y="2082585"/>
                    <a:pt x="586680" y="2082585"/>
                  </a:cubicBezTo>
                  <a:cubicBezTo>
                    <a:pt x="586680" y="2082585"/>
                    <a:pt x="652599" y="2108943"/>
                    <a:pt x="659191" y="2075995"/>
                  </a:cubicBezTo>
                  <a:cubicBezTo>
                    <a:pt x="665782" y="2049637"/>
                    <a:pt x="672374" y="2023279"/>
                    <a:pt x="678966" y="1990332"/>
                  </a:cubicBezTo>
                  <a:cubicBezTo>
                    <a:pt x="685558" y="1957384"/>
                    <a:pt x="725110" y="1884900"/>
                    <a:pt x="725110" y="1884900"/>
                  </a:cubicBezTo>
                  <a:cubicBezTo>
                    <a:pt x="725110" y="1884900"/>
                    <a:pt x="777845" y="1851952"/>
                    <a:pt x="804213" y="1865131"/>
                  </a:cubicBezTo>
                  <a:cubicBezTo>
                    <a:pt x="823988" y="1878310"/>
                    <a:pt x="856948" y="1884900"/>
                    <a:pt x="896499" y="1891489"/>
                  </a:cubicBezTo>
                  <a:cubicBezTo>
                    <a:pt x="929459" y="1898079"/>
                    <a:pt x="922867" y="1911258"/>
                    <a:pt x="969010" y="1911258"/>
                  </a:cubicBezTo>
                  <a:cubicBezTo>
                    <a:pt x="1015154" y="1917847"/>
                    <a:pt x="1074481" y="1937616"/>
                    <a:pt x="1074481" y="1911258"/>
                  </a:cubicBezTo>
                  <a:cubicBezTo>
                    <a:pt x="1081073" y="1884900"/>
                    <a:pt x="1114032" y="1851952"/>
                    <a:pt x="1114032" y="1825594"/>
                  </a:cubicBezTo>
                  <a:cubicBezTo>
                    <a:pt x="1107440" y="1799236"/>
                    <a:pt x="1146992" y="1733341"/>
                    <a:pt x="1146992" y="1733341"/>
                  </a:cubicBezTo>
                  <a:cubicBezTo>
                    <a:pt x="1239278" y="1739931"/>
                    <a:pt x="1239278" y="1739931"/>
                    <a:pt x="1239278" y="1739931"/>
                  </a:cubicBezTo>
                  <a:cubicBezTo>
                    <a:pt x="1245870" y="1786057"/>
                    <a:pt x="1245870" y="1786057"/>
                    <a:pt x="1245870" y="1786057"/>
                  </a:cubicBezTo>
                  <a:cubicBezTo>
                    <a:pt x="1245870" y="1786057"/>
                    <a:pt x="1259054" y="1845363"/>
                    <a:pt x="1239278" y="1865131"/>
                  </a:cubicBezTo>
                  <a:cubicBezTo>
                    <a:pt x="1212911" y="1884900"/>
                    <a:pt x="1206319" y="1931026"/>
                    <a:pt x="1232686" y="1931026"/>
                  </a:cubicBezTo>
                  <a:cubicBezTo>
                    <a:pt x="1259054" y="1937616"/>
                    <a:pt x="1456811" y="1937616"/>
                    <a:pt x="1437036" y="1924437"/>
                  </a:cubicBezTo>
                  <a:cubicBezTo>
                    <a:pt x="1423852" y="1911258"/>
                    <a:pt x="1423852" y="1911258"/>
                    <a:pt x="1423852" y="1911258"/>
                  </a:cubicBezTo>
                  <a:cubicBezTo>
                    <a:pt x="1509547" y="1759699"/>
                    <a:pt x="1509547" y="1759699"/>
                    <a:pt x="1509547" y="1759699"/>
                  </a:cubicBezTo>
                  <a:cubicBezTo>
                    <a:pt x="1509547" y="1759699"/>
                    <a:pt x="1397484" y="1746520"/>
                    <a:pt x="1443628" y="1594961"/>
                  </a:cubicBezTo>
                  <a:cubicBezTo>
                    <a:pt x="1451868" y="1571898"/>
                    <a:pt x="1456811" y="1555836"/>
                    <a:pt x="1459489" y="1545025"/>
                  </a:cubicBezTo>
                  <a:lnTo>
                    <a:pt x="1461715" y="1526922"/>
                  </a:lnTo>
                  <a:lnTo>
                    <a:pt x="1488123" y="1496942"/>
                  </a:lnTo>
                  <a:cubicBezTo>
                    <a:pt x="1506251" y="1477998"/>
                    <a:pt x="1522730" y="1463171"/>
                    <a:pt x="1522730" y="1463171"/>
                  </a:cubicBezTo>
                  <a:close/>
                  <a:moveTo>
                    <a:pt x="2832694" y="1433993"/>
                  </a:moveTo>
                  <a:cubicBezTo>
                    <a:pt x="2837256" y="1432473"/>
                    <a:pt x="2842121" y="1433283"/>
                    <a:pt x="2846987" y="1438149"/>
                  </a:cubicBezTo>
                  <a:cubicBezTo>
                    <a:pt x="2834012" y="1470586"/>
                    <a:pt x="2834012" y="1470586"/>
                    <a:pt x="2834012" y="1470586"/>
                  </a:cubicBezTo>
                  <a:cubicBezTo>
                    <a:pt x="2821037" y="1477073"/>
                    <a:pt x="2808063" y="1464098"/>
                    <a:pt x="2808063" y="1464098"/>
                  </a:cubicBezTo>
                  <a:cubicBezTo>
                    <a:pt x="2808063" y="1464098"/>
                    <a:pt x="2819010" y="1438554"/>
                    <a:pt x="2832694" y="1433993"/>
                  </a:cubicBezTo>
                  <a:close/>
                  <a:moveTo>
                    <a:pt x="3278763" y="1399123"/>
                  </a:moveTo>
                  <a:cubicBezTo>
                    <a:pt x="3284934" y="1398814"/>
                    <a:pt x="3289047" y="1401697"/>
                    <a:pt x="3289047" y="1409935"/>
                  </a:cubicBezTo>
                  <a:cubicBezTo>
                    <a:pt x="3289047" y="1409935"/>
                    <a:pt x="3282465" y="1449477"/>
                    <a:pt x="3242974" y="1436296"/>
                  </a:cubicBezTo>
                  <a:cubicBezTo>
                    <a:pt x="3190319" y="1469248"/>
                    <a:pt x="3190319" y="1469248"/>
                    <a:pt x="3190319" y="1469248"/>
                  </a:cubicBezTo>
                  <a:cubicBezTo>
                    <a:pt x="3104755" y="1495609"/>
                    <a:pt x="3104755" y="1495609"/>
                    <a:pt x="3104755" y="1495609"/>
                  </a:cubicBezTo>
                  <a:cubicBezTo>
                    <a:pt x="3038937" y="1508789"/>
                    <a:pt x="3038937" y="1508789"/>
                    <a:pt x="3038937" y="1508789"/>
                  </a:cubicBezTo>
                  <a:lnTo>
                    <a:pt x="2966537" y="1554921"/>
                  </a:lnTo>
                  <a:cubicBezTo>
                    <a:pt x="2966537" y="1554921"/>
                    <a:pt x="2992864" y="1508789"/>
                    <a:pt x="3025773" y="1502199"/>
                  </a:cubicBezTo>
                  <a:cubicBezTo>
                    <a:pt x="3078428" y="1489018"/>
                    <a:pt x="3078428" y="1489018"/>
                    <a:pt x="3078428" y="1489018"/>
                  </a:cubicBezTo>
                  <a:cubicBezTo>
                    <a:pt x="3157410" y="1462657"/>
                    <a:pt x="3157410" y="1462657"/>
                    <a:pt x="3157410" y="1462657"/>
                  </a:cubicBezTo>
                  <a:cubicBezTo>
                    <a:pt x="3223228" y="1429706"/>
                    <a:pt x="3223228" y="1429706"/>
                    <a:pt x="3223228" y="1429706"/>
                  </a:cubicBezTo>
                  <a:cubicBezTo>
                    <a:pt x="3223228" y="1429706"/>
                    <a:pt x="3260252" y="1400050"/>
                    <a:pt x="3278763" y="1399123"/>
                  </a:cubicBezTo>
                  <a:close/>
                  <a:moveTo>
                    <a:pt x="3040257" y="1218887"/>
                  </a:moveTo>
                  <a:cubicBezTo>
                    <a:pt x="3042733" y="1219819"/>
                    <a:pt x="3044384" y="1222305"/>
                    <a:pt x="3044384" y="1227278"/>
                  </a:cubicBezTo>
                  <a:lnTo>
                    <a:pt x="2938734" y="1293577"/>
                  </a:lnTo>
                  <a:cubicBezTo>
                    <a:pt x="2938734" y="1293577"/>
                    <a:pt x="2938734" y="1293577"/>
                    <a:pt x="2984956" y="1253797"/>
                  </a:cubicBezTo>
                  <a:cubicBezTo>
                    <a:pt x="2984956" y="1253797"/>
                    <a:pt x="2984956" y="1253797"/>
                    <a:pt x="3017971" y="1227278"/>
                  </a:cubicBezTo>
                  <a:cubicBezTo>
                    <a:pt x="3017971" y="1227278"/>
                    <a:pt x="3032828" y="1216090"/>
                    <a:pt x="3040257" y="1218887"/>
                  </a:cubicBezTo>
                  <a:close/>
                  <a:moveTo>
                    <a:pt x="3577972" y="974958"/>
                  </a:moveTo>
                  <a:cubicBezTo>
                    <a:pt x="3577972" y="974958"/>
                    <a:pt x="3597656" y="1001648"/>
                    <a:pt x="3571410" y="1008321"/>
                  </a:cubicBezTo>
                  <a:cubicBezTo>
                    <a:pt x="3532042" y="1035011"/>
                    <a:pt x="3532042" y="1035011"/>
                    <a:pt x="3532042" y="1035011"/>
                  </a:cubicBezTo>
                  <a:cubicBezTo>
                    <a:pt x="3532042" y="1035011"/>
                    <a:pt x="3453305" y="1101737"/>
                    <a:pt x="3433620" y="1081719"/>
                  </a:cubicBezTo>
                  <a:cubicBezTo>
                    <a:pt x="3538603" y="1008321"/>
                    <a:pt x="3538603" y="1008321"/>
                    <a:pt x="3538603" y="1008321"/>
                  </a:cubicBezTo>
                  <a:cubicBezTo>
                    <a:pt x="3538603" y="1008321"/>
                    <a:pt x="3564849" y="968285"/>
                    <a:pt x="3577972" y="974958"/>
                  </a:cubicBezTo>
                  <a:close/>
                  <a:moveTo>
                    <a:pt x="3116672" y="937703"/>
                  </a:moveTo>
                  <a:cubicBezTo>
                    <a:pt x="3116672" y="937703"/>
                    <a:pt x="3077351" y="1016345"/>
                    <a:pt x="3024923" y="1029452"/>
                  </a:cubicBezTo>
                  <a:cubicBezTo>
                    <a:pt x="3116672" y="937703"/>
                    <a:pt x="3116672" y="937703"/>
                    <a:pt x="3116672" y="937703"/>
                  </a:cubicBezTo>
                  <a:close/>
                  <a:moveTo>
                    <a:pt x="3049945" y="929362"/>
                  </a:moveTo>
                  <a:lnTo>
                    <a:pt x="2944295" y="1040572"/>
                  </a:lnTo>
                  <a:lnTo>
                    <a:pt x="2985999" y="990527"/>
                  </a:lnTo>
                  <a:lnTo>
                    <a:pt x="3049945" y="929362"/>
                  </a:lnTo>
                  <a:close/>
                  <a:moveTo>
                    <a:pt x="3873636" y="467839"/>
                  </a:moveTo>
                  <a:cubicBezTo>
                    <a:pt x="3873636" y="467839"/>
                    <a:pt x="3873636" y="467839"/>
                    <a:pt x="3886803" y="467839"/>
                  </a:cubicBezTo>
                  <a:cubicBezTo>
                    <a:pt x="3886803" y="467839"/>
                    <a:pt x="3886803" y="467839"/>
                    <a:pt x="3873636" y="494178"/>
                  </a:cubicBezTo>
                  <a:cubicBezTo>
                    <a:pt x="3867053" y="507348"/>
                    <a:pt x="3840719" y="513933"/>
                    <a:pt x="3840719" y="513933"/>
                  </a:cubicBezTo>
                  <a:cubicBezTo>
                    <a:pt x="3840719" y="513933"/>
                    <a:pt x="3840719" y="513933"/>
                    <a:pt x="3728800" y="612705"/>
                  </a:cubicBezTo>
                  <a:cubicBezTo>
                    <a:pt x="3728800" y="612705"/>
                    <a:pt x="3728800" y="612705"/>
                    <a:pt x="3551047" y="770741"/>
                  </a:cubicBezTo>
                  <a:cubicBezTo>
                    <a:pt x="3551047" y="770741"/>
                    <a:pt x="3551047" y="770741"/>
                    <a:pt x="3472046" y="816835"/>
                  </a:cubicBezTo>
                  <a:cubicBezTo>
                    <a:pt x="3472046" y="816835"/>
                    <a:pt x="3472046" y="816835"/>
                    <a:pt x="3425962" y="862929"/>
                  </a:cubicBezTo>
                  <a:cubicBezTo>
                    <a:pt x="3425962" y="862929"/>
                    <a:pt x="3425962" y="862929"/>
                    <a:pt x="3366710" y="935362"/>
                  </a:cubicBezTo>
                  <a:cubicBezTo>
                    <a:pt x="3366710" y="935362"/>
                    <a:pt x="3366710" y="935362"/>
                    <a:pt x="3327210" y="981456"/>
                  </a:cubicBezTo>
                  <a:cubicBezTo>
                    <a:pt x="3327210" y="981456"/>
                    <a:pt x="3327210" y="981456"/>
                    <a:pt x="3281126" y="1020965"/>
                  </a:cubicBezTo>
                  <a:cubicBezTo>
                    <a:pt x="3281126" y="1020965"/>
                    <a:pt x="3281126" y="1020965"/>
                    <a:pt x="3188957" y="1093398"/>
                  </a:cubicBezTo>
                  <a:cubicBezTo>
                    <a:pt x="3188957" y="1093398"/>
                    <a:pt x="3215291" y="1047304"/>
                    <a:pt x="3221874" y="1040719"/>
                  </a:cubicBezTo>
                  <a:cubicBezTo>
                    <a:pt x="3221874" y="1040719"/>
                    <a:pt x="3221874" y="1040719"/>
                    <a:pt x="3248208" y="1014380"/>
                  </a:cubicBezTo>
                  <a:cubicBezTo>
                    <a:pt x="3248208" y="1014380"/>
                    <a:pt x="3248208" y="1014380"/>
                    <a:pt x="3267959" y="994625"/>
                  </a:cubicBezTo>
                  <a:cubicBezTo>
                    <a:pt x="3267959" y="994625"/>
                    <a:pt x="3267959" y="994625"/>
                    <a:pt x="3294292" y="974871"/>
                  </a:cubicBezTo>
                  <a:cubicBezTo>
                    <a:pt x="3294292" y="974871"/>
                    <a:pt x="3294292" y="974871"/>
                    <a:pt x="3314043" y="961701"/>
                  </a:cubicBezTo>
                  <a:cubicBezTo>
                    <a:pt x="3314043" y="961701"/>
                    <a:pt x="3314043" y="961701"/>
                    <a:pt x="3346960" y="922192"/>
                  </a:cubicBezTo>
                  <a:cubicBezTo>
                    <a:pt x="3346960" y="922192"/>
                    <a:pt x="3346960" y="922192"/>
                    <a:pt x="3406211" y="862929"/>
                  </a:cubicBezTo>
                  <a:cubicBezTo>
                    <a:pt x="3406211" y="862929"/>
                    <a:pt x="3406211" y="862929"/>
                    <a:pt x="3432545" y="843174"/>
                  </a:cubicBezTo>
                  <a:cubicBezTo>
                    <a:pt x="3432545" y="843174"/>
                    <a:pt x="3504963" y="783911"/>
                    <a:pt x="3518130" y="770741"/>
                  </a:cubicBezTo>
                  <a:cubicBezTo>
                    <a:pt x="3531297" y="757572"/>
                    <a:pt x="3537880" y="757572"/>
                    <a:pt x="3537880" y="757572"/>
                  </a:cubicBezTo>
                  <a:cubicBezTo>
                    <a:pt x="3537880" y="757572"/>
                    <a:pt x="3564214" y="744402"/>
                    <a:pt x="3570797" y="737817"/>
                  </a:cubicBezTo>
                  <a:cubicBezTo>
                    <a:pt x="3577381" y="731232"/>
                    <a:pt x="3583964" y="724647"/>
                    <a:pt x="3597131" y="711478"/>
                  </a:cubicBezTo>
                  <a:cubicBezTo>
                    <a:pt x="3610298" y="698308"/>
                    <a:pt x="3623465" y="691723"/>
                    <a:pt x="3636632" y="678554"/>
                  </a:cubicBezTo>
                  <a:cubicBezTo>
                    <a:pt x="3643215" y="665384"/>
                    <a:pt x="3682716" y="639045"/>
                    <a:pt x="3682716" y="639045"/>
                  </a:cubicBezTo>
                  <a:cubicBezTo>
                    <a:pt x="3682716" y="639045"/>
                    <a:pt x="3682716" y="639045"/>
                    <a:pt x="3722217" y="606120"/>
                  </a:cubicBezTo>
                  <a:cubicBezTo>
                    <a:pt x="3722217" y="606120"/>
                    <a:pt x="3827552" y="507348"/>
                    <a:pt x="3834136" y="500763"/>
                  </a:cubicBezTo>
                  <a:cubicBezTo>
                    <a:pt x="3834136" y="494178"/>
                    <a:pt x="3853886" y="487593"/>
                    <a:pt x="3853886" y="487593"/>
                  </a:cubicBezTo>
                  <a:cubicBezTo>
                    <a:pt x="3853886" y="487593"/>
                    <a:pt x="3860469" y="481009"/>
                    <a:pt x="3873636" y="467839"/>
                  </a:cubicBezTo>
                  <a:close/>
                  <a:moveTo>
                    <a:pt x="2746897" y="423355"/>
                  </a:moveTo>
                  <a:lnTo>
                    <a:pt x="2760799" y="437257"/>
                  </a:lnTo>
                  <a:lnTo>
                    <a:pt x="2741336" y="448378"/>
                  </a:lnTo>
                  <a:lnTo>
                    <a:pt x="2741336" y="428916"/>
                  </a:lnTo>
                  <a:lnTo>
                    <a:pt x="2746897" y="423355"/>
                  </a:lnTo>
                  <a:close/>
                  <a:moveTo>
                    <a:pt x="2272464" y="95"/>
                  </a:moveTo>
                  <a:cubicBezTo>
                    <a:pt x="2284975" y="1034"/>
                    <a:pt x="2299274" y="8540"/>
                    <a:pt x="2299274" y="8540"/>
                  </a:cubicBezTo>
                  <a:lnTo>
                    <a:pt x="2273854" y="28558"/>
                  </a:lnTo>
                  <a:cubicBezTo>
                    <a:pt x="2273854" y="28558"/>
                    <a:pt x="2273854" y="28558"/>
                    <a:pt x="2254790" y="28558"/>
                  </a:cubicBezTo>
                  <a:cubicBezTo>
                    <a:pt x="2254790" y="28558"/>
                    <a:pt x="2254790" y="8540"/>
                    <a:pt x="2261145" y="1868"/>
                  </a:cubicBezTo>
                  <a:cubicBezTo>
                    <a:pt x="2264322" y="200"/>
                    <a:pt x="2268294" y="-217"/>
                    <a:pt x="2272464" y="95"/>
                  </a:cubicBezTo>
                  <a:close/>
                </a:path>
              </a:pathLst>
            </a:custGeom>
            <a:solidFill>
              <a:schemeClr val="accent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Freeform 5"/>
            <p:cNvSpPr>
              <a:spLocks noEditPoints="1" noChangeArrowheads="1"/>
            </p:cNvSpPr>
            <p:nvPr/>
          </p:nvSpPr>
          <p:spPr bwMode="auto">
            <a:xfrm>
              <a:off x="5238750" y="5378451"/>
              <a:ext cx="533400" cy="441325"/>
            </a:xfrm>
            <a:custGeom>
              <a:avLst/>
              <a:gdLst/>
              <a:ahLst/>
              <a:cxnLst>
                <a:cxn ang="0">
                  <a:pos x="79" y="29"/>
                </a:cxn>
                <a:cxn ang="0">
                  <a:pos x="37" y="1"/>
                </a:cxn>
                <a:cxn ang="0">
                  <a:pos x="34" y="4"/>
                </a:cxn>
                <a:cxn ang="0">
                  <a:pos x="32" y="8"/>
                </a:cxn>
                <a:cxn ang="0">
                  <a:pos x="26" y="13"/>
                </a:cxn>
                <a:cxn ang="0">
                  <a:pos x="24" y="15"/>
                </a:cxn>
                <a:cxn ang="0">
                  <a:pos x="25" y="17"/>
                </a:cxn>
                <a:cxn ang="0">
                  <a:pos x="21" y="19"/>
                </a:cxn>
                <a:cxn ang="0">
                  <a:pos x="21" y="20"/>
                </a:cxn>
                <a:cxn ang="0">
                  <a:pos x="20" y="20"/>
                </a:cxn>
                <a:cxn ang="0">
                  <a:pos x="16" y="23"/>
                </a:cxn>
                <a:cxn ang="0">
                  <a:pos x="13" y="27"/>
                </a:cxn>
                <a:cxn ang="0">
                  <a:pos x="13" y="31"/>
                </a:cxn>
                <a:cxn ang="0">
                  <a:pos x="10" y="33"/>
                </a:cxn>
                <a:cxn ang="0">
                  <a:pos x="11" y="34"/>
                </a:cxn>
                <a:cxn ang="0">
                  <a:pos x="9" y="37"/>
                </a:cxn>
                <a:cxn ang="0">
                  <a:pos x="4" y="37"/>
                </a:cxn>
                <a:cxn ang="0">
                  <a:pos x="12" y="38"/>
                </a:cxn>
                <a:cxn ang="0">
                  <a:pos x="15" y="41"/>
                </a:cxn>
                <a:cxn ang="0">
                  <a:pos x="15" y="45"/>
                </a:cxn>
                <a:cxn ang="0">
                  <a:pos x="16" y="47"/>
                </a:cxn>
                <a:cxn ang="0">
                  <a:pos x="11" y="50"/>
                </a:cxn>
                <a:cxn ang="0">
                  <a:pos x="14" y="50"/>
                </a:cxn>
                <a:cxn ang="0">
                  <a:pos x="17" y="51"/>
                </a:cxn>
                <a:cxn ang="0">
                  <a:pos x="19" y="54"/>
                </a:cxn>
                <a:cxn ang="0">
                  <a:pos x="21" y="53"/>
                </a:cxn>
                <a:cxn ang="0">
                  <a:pos x="25" y="58"/>
                </a:cxn>
                <a:cxn ang="0">
                  <a:pos x="29" y="61"/>
                </a:cxn>
                <a:cxn ang="0">
                  <a:pos x="34" y="64"/>
                </a:cxn>
                <a:cxn ang="0">
                  <a:pos x="41" y="64"/>
                </a:cxn>
                <a:cxn ang="0">
                  <a:pos x="46" y="62"/>
                </a:cxn>
                <a:cxn ang="0">
                  <a:pos x="49" y="61"/>
                </a:cxn>
                <a:cxn ang="0">
                  <a:pos x="52" y="58"/>
                </a:cxn>
                <a:cxn ang="0">
                  <a:pos x="57" y="60"/>
                </a:cxn>
                <a:cxn ang="0">
                  <a:pos x="61" y="61"/>
                </a:cxn>
                <a:cxn ang="0">
                  <a:pos x="61" y="58"/>
                </a:cxn>
                <a:cxn ang="0">
                  <a:pos x="64" y="52"/>
                </a:cxn>
                <a:cxn ang="0">
                  <a:pos x="70" y="50"/>
                </a:cxn>
                <a:cxn ang="0">
                  <a:pos x="74" y="51"/>
                </a:cxn>
                <a:cxn ang="0">
                  <a:pos x="76" y="45"/>
                </a:cxn>
                <a:cxn ang="0">
                  <a:pos x="73" y="40"/>
                </a:cxn>
                <a:cxn ang="0">
                  <a:pos x="72" y="31"/>
                </a:cxn>
                <a:cxn ang="0">
                  <a:pos x="77" y="31"/>
                </a:cxn>
                <a:cxn ang="0">
                  <a:pos x="79" y="29"/>
                </a:cxn>
                <a:cxn ang="0">
                  <a:pos x="74" y="30"/>
                </a:cxn>
                <a:cxn ang="0">
                  <a:pos x="70" y="25"/>
                </a:cxn>
                <a:cxn ang="0">
                  <a:pos x="73" y="25"/>
                </a:cxn>
                <a:cxn ang="0">
                  <a:pos x="72" y="22"/>
                </a:cxn>
                <a:cxn ang="0">
                  <a:pos x="71" y="18"/>
                </a:cxn>
                <a:cxn ang="0">
                  <a:pos x="66" y="13"/>
                </a:cxn>
                <a:cxn ang="0">
                  <a:pos x="63" y="10"/>
                </a:cxn>
                <a:cxn ang="0">
                  <a:pos x="59" y="8"/>
                </a:cxn>
                <a:cxn ang="0">
                  <a:pos x="54" y="6"/>
                </a:cxn>
                <a:cxn ang="0">
                  <a:pos x="54" y="6"/>
                </a:cxn>
                <a:cxn ang="0">
                  <a:pos x="49" y="7"/>
                </a:cxn>
                <a:cxn ang="0">
                  <a:pos x="46" y="3"/>
                </a:cxn>
              </a:cxnLst>
              <a:rect l="0" t="0" r="r" b="b"/>
              <a:pathLst>
                <a:path w="81" h="67">
                  <a:moveTo>
                    <a:pt x="78" y="29"/>
                  </a:moveTo>
                  <a:cubicBezTo>
                    <a:pt x="78" y="29"/>
                    <a:pt x="78" y="29"/>
                    <a:pt x="78" y="29"/>
                  </a:cubicBezTo>
                  <a:cubicBezTo>
                    <a:pt x="79" y="29"/>
                    <a:pt x="79" y="29"/>
                    <a:pt x="79" y="29"/>
                  </a:cubicBezTo>
                  <a:cubicBezTo>
                    <a:pt x="79" y="29"/>
                    <a:pt x="79" y="29"/>
                    <a:pt x="79" y="29"/>
                  </a:cubicBezTo>
                  <a:cubicBezTo>
                    <a:pt x="79" y="29"/>
                    <a:pt x="78" y="29"/>
                    <a:pt x="78" y="29"/>
                  </a:cubicBezTo>
                  <a:moveTo>
                    <a:pt x="40" y="0"/>
                  </a:moveTo>
                  <a:cubicBezTo>
                    <a:pt x="40" y="0"/>
                    <a:pt x="38" y="1"/>
                    <a:pt x="37" y="1"/>
                  </a:cubicBezTo>
                  <a:cubicBezTo>
                    <a:pt x="37" y="1"/>
                    <a:pt x="37" y="1"/>
                    <a:pt x="37" y="1"/>
                  </a:cubicBezTo>
                  <a:cubicBezTo>
                    <a:pt x="36" y="1"/>
                    <a:pt x="36" y="1"/>
                    <a:pt x="36" y="1"/>
                  </a:cubicBezTo>
                  <a:cubicBezTo>
                    <a:pt x="36" y="1"/>
                    <a:pt x="35" y="2"/>
                    <a:pt x="35" y="3"/>
                  </a:cubicBezTo>
                  <a:cubicBezTo>
                    <a:pt x="35" y="4"/>
                    <a:pt x="35" y="4"/>
                    <a:pt x="35" y="4"/>
                  </a:cubicBezTo>
                  <a:cubicBezTo>
                    <a:pt x="35" y="4"/>
                    <a:pt x="35" y="4"/>
                    <a:pt x="34" y="4"/>
                  </a:cubicBezTo>
                  <a:cubicBezTo>
                    <a:pt x="34" y="3"/>
                    <a:pt x="33" y="3"/>
                    <a:pt x="33" y="3"/>
                  </a:cubicBezTo>
                  <a:cubicBezTo>
                    <a:pt x="32" y="5"/>
                    <a:pt x="32" y="5"/>
                    <a:pt x="32" y="5"/>
                  </a:cubicBezTo>
                  <a:cubicBezTo>
                    <a:pt x="32" y="5"/>
                    <a:pt x="32" y="6"/>
                    <a:pt x="32" y="7"/>
                  </a:cubicBezTo>
                  <a:cubicBezTo>
                    <a:pt x="32" y="7"/>
                    <a:pt x="32" y="8"/>
                    <a:pt x="32" y="8"/>
                  </a:cubicBezTo>
                  <a:cubicBezTo>
                    <a:pt x="32" y="9"/>
                    <a:pt x="29" y="10"/>
                    <a:pt x="29" y="10"/>
                  </a:cubicBezTo>
                  <a:cubicBezTo>
                    <a:pt x="28" y="10"/>
                    <a:pt x="28" y="10"/>
                    <a:pt x="28" y="10"/>
                  </a:cubicBezTo>
                  <a:cubicBezTo>
                    <a:pt x="28" y="10"/>
                    <a:pt x="28" y="11"/>
                    <a:pt x="27" y="11"/>
                  </a:cubicBezTo>
                  <a:cubicBezTo>
                    <a:pt x="27" y="12"/>
                    <a:pt x="27" y="12"/>
                    <a:pt x="26" y="13"/>
                  </a:cubicBezTo>
                  <a:cubicBezTo>
                    <a:pt x="24" y="12"/>
                    <a:pt x="24" y="12"/>
                    <a:pt x="24" y="12"/>
                  </a:cubicBezTo>
                  <a:cubicBezTo>
                    <a:pt x="23" y="13"/>
                    <a:pt x="23" y="13"/>
                    <a:pt x="23" y="13"/>
                  </a:cubicBezTo>
                  <a:cubicBezTo>
                    <a:pt x="23" y="13"/>
                    <a:pt x="23" y="14"/>
                    <a:pt x="24" y="15"/>
                  </a:cubicBezTo>
                  <a:cubicBezTo>
                    <a:pt x="24" y="15"/>
                    <a:pt x="24" y="15"/>
                    <a:pt x="24" y="15"/>
                  </a:cubicBezTo>
                  <a:cubicBezTo>
                    <a:pt x="24" y="15"/>
                    <a:pt x="24" y="15"/>
                    <a:pt x="24" y="15"/>
                  </a:cubicBezTo>
                  <a:cubicBezTo>
                    <a:pt x="24" y="15"/>
                    <a:pt x="24" y="15"/>
                    <a:pt x="24" y="15"/>
                  </a:cubicBezTo>
                  <a:cubicBezTo>
                    <a:pt x="24" y="15"/>
                    <a:pt x="24" y="15"/>
                    <a:pt x="25" y="15"/>
                  </a:cubicBezTo>
                  <a:cubicBezTo>
                    <a:pt x="26" y="16"/>
                    <a:pt x="25" y="16"/>
                    <a:pt x="25" y="17"/>
                  </a:cubicBezTo>
                  <a:cubicBezTo>
                    <a:pt x="25" y="17"/>
                    <a:pt x="24" y="18"/>
                    <a:pt x="24" y="18"/>
                  </a:cubicBezTo>
                  <a:cubicBezTo>
                    <a:pt x="24" y="18"/>
                    <a:pt x="24" y="18"/>
                    <a:pt x="23" y="17"/>
                  </a:cubicBezTo>
                  <a:cubicBezTo>
                    <a:pt x="23" y="17"/>
                    <a:pt x="22" y="17"/>
                    <a:pt x="22" y="17"/>
                  </a:cubicBezTo>
                  <a:cubicBezTo>
                    <a:pt x="22" y="17"/>
                    <a:pt x="22" y="18"/>
                    <a:pt x="21" y="19"/>
                  </a:cubicBezTo>
                  <a:cubicBezTo>
                    <a:pt x="21" y="19"/>
                    <a:pt x="21" y="19"/>
                    <a:pt x="21" y="19"/>
                  </a:cubicBezTo>
                  <a:cubicBezTo>
                    <a:pt x="21" y="19"/>
                    <a:pt x="21" y="19"/>
                    <a:pt x="21" y="19"/>
                  </a:cubicBezTo>
                  <a:cubicBezTo>
                    <a:pt x="21" y="19"/>
                    <a:pt x="21" y="19"/>
                    <a:pt x="21" y="19"/>
                  </a:cubicBezTo>
                  <a:cubicBezTo>
                    <a:pt x="21" y="19"/>
                    <a:pt x="21" y="20"/>
                    <a:pt x="21" y="20"/>
                  </a:cubicBezTo>
                  <a:cubicBezTo>
                    <a:pt x="21" y="20"/>
                    <a:pt x="20" y="20"/>
                    <a:pt x="20" y="20"/>
                  </a:cubicBezTo>
                  <a:cubicBezTo>
                    <a:pt x="20" y="20"/>
                    <a:pt x="20" y="20"/>
                    <a:pt x="20" y="20"/>
                  </a:cubicBezTo>
                  <a:cubicBezTo>
                    <a:pt x="20" y="20"/>
                    <a:pt x="20" y="20"/>
                    <a:pt x="20" y="20"/>
                  </a:cubicBezTo>
                  <a:cubicBezTo>
                    <a:pt x="20" y="20"/>
                    <a:pt x="20" y="20"/>
                    <a:pt x="20" y="20"/>
                  </a:cubicBezTo>
                  <a:cubicBezTo>
                    <a:pt x="20" y="20"/>
                    <a:pt x="20" y="20"/>
                    <a:pt x="20" y="20"/>
                  </a:cubicBezTo>
                  <a:cubicBezTo>
                    <a:pt x="19" y="20"/>
                    <a:pt x="18" y="20"/>
                    <a:pt x="18" y="20"/>
                  </a:cubicBezTo>
                  <a:cubicBezTo>
                    <a:pt x="18" y="21"/>
                    <a:pt x="18" y="21"/>
                    <a:pt x="18" y="21"/>
                  </a:cubicBezTo>
                  <a:cubicBezTo>
                    <a:pt x="18" y="21"/>
                    <a:pt x="16" y="23"/>
                    <a:pt x="16" y="23"/>
                  </a:cubicBezTo>
                  <a:cubicBezTo>
                    <a:pt x="15" y="24"/>
                    <a:pt x="15" y="24"/>
                    <a:pt x="15" y="24"/>
                  </a:cubicBezTo>
                  <a:cubicBezTo>
                    <a:pt x="13" y="24"/>
                    <a:pt x="13" y="24"/>
                    <a:pt x="13" y="24"/>
                  </a:cubicBezTo>
                  <a:cubicBezTo>
                    <a:pt x="13" y="25"/>
                    <a:pt x="13" y="25"/>
                    <a:pt x="13" y="25"/>
                  </a:cubicBezTo>
                  <a:cubicBezTo>
                    <a:pt x="13" y="27"/>
                    <a:pt x="13" y="27"/>
                    <a:pt x="13" y="27"/>
                  </a:cubicBezTo>
                  <a:cubicBezTo>
                    <a:pt x="13" y="27"/>
                    <a:pt x="13" y="28"/>
                    <a:pt x="14" y="28"/>
                  </a:cubicBezTo>
                  <a:cubicBezTo>
                    <a:pt x="14" y="28"/>
                    <a:pt x="15" y="29"/>
                    <a:pt x="15" y="29"/>
                  </a:cubicBezTo>
                  <a:cubicBezTo>
                    <a:pt x="14" y="31"/>
                    <a:pt x="14" y="31"/>
                    <a:pt x="14" y="31"/>
                  </a:cubicBezTo>
                  <a:cubicBezTo>
                    <a:pt x="14" y="31"/>
                    <a:pt x="14" y="31"/>
                    <a:pt x="13" y="31"/>
                  </a:cubicBezTo>
                  <a:cubicBezTo>
                    <a:pt x="13" y="32"/>
                    <a:pt x="12" y="32"/>
                    <a:pt x="12" y="32"/>
                  </a:cubicBezTo>
                  <a:cubicBezTo>
                    <a:pt x="12" y="33"/>
                    <a:pt x="12" y="33"/>
                    <a:pt x="12" y="33"/>
                  </a:cubicBezTo>
                  <a:cubicBezTo>
                    <a:pt x="10" y="33"/>
                    <a:pt x="10" y="33"/>
                    <a:pt x="10" y="33"/>
                  </a:cubicBezTo>
                  <a:cubicBezTo>
                    <a:pt x="10" y="33"/>
                    <a:pt x="10" y="33"/>
                    <a:pt x="10" y="33"/>
                  </a:cubicBezTo>
                  <a:cubicBezTo>
                    <a:pt x="9" y="33"/>
                    <a:pt x="9" y="33"/>
                    <a:pt x="9" y="33"/>
                  </a:cubicBezTo>
                  <a:cubicBezTo>
                    <a:pt x="9" y="33"/>
                    <a:pt x="9" y="33"/>
                    <a:pt x="9" y="34"/>
                  </a:cubicBezTo>
                  <a:cubicBezTo>
                    <a:pt x="9" y="34"/>
                    <a:pt x="10" y="34"/>
                    <a:pt x="10" y="34"/>
                  </a:cubicBezTo>
                  <a:cubicBezTo>
                    <a:pt x="10" y="34"/>
                    <a:pt x="11" y="34"/>
                    <a:pt x="11" y="34"/>
                  </a:cubicBezTo>
                  <a:cubicBezTo>
                    <a:pt x="11" y="34"/>
                    <a:pt x="11" y="34"/>
                    <a:pt x="11" y="34"/>
                  </a:cubicBezTo>
                  <a:cubicBezTo>
                    <a:pt x="12" y="34"/>
                    <a:pt x="11" y="35"/>
                    <a:pt x="11" y="35"/>
                  </a:cubicBezTo>
                  <a:cubicBezTo>
                    <a:pt x="11" y="37"/>
                    <a:pt x="11" y="37"/>
                    <a:pt x="11" y="37"/>
                  </a:cubicBezTo>
                  <a:cubicBezTo>
                    <a:pt x="9" y="37"/>
                    <a:pt x="9" y="37"/>
                    <a:pt x="9" y="37"/>
                  </a:cubicBezTo>
                  <a:cubicBezTo>
                    <a:pt x="7" y="36"/>
                    <a:pt x="7" y="36"/>
                    <a:pt x="7" y="36"/>
                  </a:cubicBezTo>
                  <a:cubicBezTo>
                    <a:pt x="7" y="36"/>
                    <a:pt x="5" y="37"/>
                    <a:pt x="4" y="37"/>
                  </a:cubicBezTo>
                  <a:cubicBezTo>
                    <a:pt x="4" y="37"/>
                    <a:pt x="4" y="37"/>
                    <a:pt x="4" y="37"/>
                  </a:cubicBezTo>
                  <a:cubicBezTo>
                    <a:pt x="4" y="37"/>
                    <a:pt x="4" y="37"/>
                    <a:pt x="4" y="37"/>
                  </a:cubicBezTo>
                  <a:cubicBezTo>
                    <a:pt x="3" y="37"/>
                    <a:pt x="2" y="37"/>
                    <a:pt x="2" y="37"/>
                  </a:cubicBezTo>
                  <a:cubicBezTo>
                    <a:pt x="0" y="37"/>
                    <a:pt x="0" y="37"/>
                    <a:pt x="0" y="37"/>
                  </a:cubicBezTo>
                  <a:cubicBezTo>
                    <a:pt x="0" y="38"/>
                    <a:pt x="0" y="38"/>
                    <a:pt x="0" y="38"/>
                  </a:cubicBezTo>
                  <a:cubicBezTo>
                    <a:pt x="12" y="38"/>
                    <a:pt x="12" y="38"/>
                    <a:pt x="12" y="38"/>
                  </a:cubicBezTo>
                  <a:cubicBezTo>
                    <a:pt x="12" y="38"/>
                    <a:pt x="12" y="38"/>
                    <a:pt x="13" y="38"/>
                  </a:cubicBezTo>
                  <a:cubicBezTo>
                    <a:pt x="13" y="38"/>
                    <a:pt x="14" y="40"/>
                    <a:pt x="14" y="40"/>
                  </a:cubicBezTo>
                  <a:cubicBezTo>
                    <a:pt x="14" y="40"/>
                    <a:pt x="14" y="40"/>
                    <a:pt x="15" y="40"/>
                  </a:cubicBezTo>
                  <a:cubicBezTo>
                    <a:pt x="15" y="41"/>
                    <a:pt x="15" y="41"/>
                    <a:pt x="15" y="41"/>
                  </a:cubicBezTo>
                  <a:cubicBezTo>
                    <a:pt x="15" y="41"/>
                    <a:pt x="16" y="42"/>
                    <a:pt x="16" y="42"/>
                  </a:cubicBezTo>
                  <a:cubicBezTo>
                    <a:pt x="15" y="44"/>
                    <a:pt x="15" y="44"/>
                    <a:pt x="15" y="44"/>
                  </a:cubicBezTo>
                  <a:cubicBezTo>
                    <a:pt x="15" y="44"/>
                    <a:pt x="15" y="44"/>
                    <a:pt x="15" y="45"/>
                  </a:cubicBezTo>
                  <a:cubicBezTo>
                    <a:pt x="15" y="45"/>
                    <a:pt x="15" y="45"/>
                    <a:pt x="15" y="45"/>
                  </a:cubicBezTo>
                  <a:cubicBezTo>
                    <a:pt x="15" y="45"/>
                    <a:pt x="15" y="45"/>
                    <a:pt x="16" y="45"/>
                  </a:cubicBezTo>
                  <a:cubicBezTo>
                    <a:pt x="17" y="45"/>
                    <a:pt x="16" y="45"/>
                    <a:pt x="17" y="45"/>
                  </a:cubicBezTo>
                  <a:cubicBezTo>
                    <a:pt x="18" y="45"/>
                    <a:pt x="17" y="47"/>
                    <a:pt x="17" y="47"/>
                  </a:cubicBezTo>
                  <a:cubicBezTo>
                    <a:pt x="17" y="47"/>
                    <a:pt x="17" y="47"/>
                    <a:pt x="16" y="47"/>
                  </a:cubicBezTo>
                  <a:cubicBezTo>
                    <a:pt x="15" y="48"/>
                    <a:pt x="15" y="48"/>
                    <a:pt x="15" y="48"/>
                  </a:cubicBezTo>
                  <a:cubicBezTo>
                    <a:pt x="14" y="48"/>
                    <a:pt x="14" y="48"/>
                    <a:pt x="14" y="48"/>
                  </a:cubicBezTo>
                  <a:cubicBezTo>
                    <a:pt x="12" y="49"/>
                    <a:pt x="12" y="49"/>
                    <a:pt x="12" y="49"/>
                  </a:cubicBezTo>
                  <a:cubicBezTo>
                    <a:pt x="12" y="49"/>
                    <a:pt x="12" y="49"/>
                    <a:pt x="11" y="50"/>
                  </a:cubicBezTo>
                  <a:cubicBezTo>
                    <a:pt x="11" y="50"/>
                    <a:pt x="11" y="51"/>
                    <a:pt x="11" y="52"/>
                  </a:cubicBezTo>
                  <a:cubicBezTo>
                    <a:pt x="11" y="52"/>
                    <a:pt x="11" y="52"/>
                    <a:pt x="11" y="52"/>
                  </a:cubicBezTo>
                  <a:cubicBezTo>
                    <a:pt x="12" y="52"/>
                    <a:pt x="12" y="51"/>
                    <a:pt x="12" y="51"/>
                  </a:cubicBezTo>
                  <a:cubicBezTo>
                    <a:pt x="14" y="50"/>
                    <a:pt x="14" y="50"/>
                    <a:pt x="14" y="50"/>
                  </a:cubicBezTo>
                  <a:cubicBezTo>
                    <a:pt x="14" y="49"/>
                    <a:pt x="15" y="49"/>
                    <a:pt x="15" y="49"/>
                  </a:cubicBezTo>
                  <a:cubicBezTo>
                    <a:pt x="16" y="49"/>
                    <a:pt x="16" y="49"/>
                    <a:pt x="16" y="49"/>
                  </a:cubicBezTo>
                  <a:cubicBezTo>
                    <a:pt x="17" y="51"/>
                    <a:pt x="17" y="51"/>
                    <a:pt x="17" y="51"/>
                  </a:cubicBezTo>
                  <a:cubicBezTo>
                    <a:pt x="17" y="51"/>
                    <a:pt x="17" y="51"/>
                    <a:pt x="17" y="51"/>
                  </a:cubicBezTo>
                  <a:cubicBezTo>
                    <a:pt x="17" y="52"/>
                    <a:pt x="17" y="52"/>
                    <a:pt x="18" y="53"/>
                  </a:cubicBezTo>
                  <a:cubicBezTo>
                    <a:pt x="18" y="54"/>
                    <a:pt x="18" y="54"/>
                    <a:pt x="18" y="54"/>
                  </a:cubicBezTo>
                  <a:cubicBezTo>
                    <a:pt x="18" y="54"/>
                    <a:pt x="18" y="54"/>
                    <a:pt x="18" y="54"/>
                  </a:cubicBezTo>
                  <a:cubicBezTo>
                    <a:pt x="18" y="54"/>
                    <a:pt x="18" y="54"/>
                    <a:pt x="19" y="54"/>
                  </a:cubicBezTo>
                  <a:cubicBezTo>
                    <a:pt x="19" y="54"/>
                    <a:pt x="19" y="54"/>
                    <a:pt x="19" y="54"/>
                  </a:cubicBezTo>
                  <a:cubicBezTo>
                    <a:pt x="19" y="54"/>
                    <a:pt x="19" y="54"/>
                    <a:pt x="20" y="54"/>
                  </a:cubicBezTo>
                  <a:cubicBezTo>
                    <a:pt x="20" y="54"/>
                    <a:pt x="20" y="54"/>
                    <a:pt x="21" y="54"/>
                  </a:cubicBezTo>
                  <a:cubicBezTo>
                    <a:pt x="21" y="53"/>
                    <a:pt x="21" y="53"/>
                    <a:pt x="21" y="53"/>
                  </a:cubicBezTo>
                  <a:cubicBezTo>
                    <a:pt x="22" y="53"/>
                    <a:pt x="22" y="54"/>
                    <a:pt x="23" y="54"/>
                  </a:cubicBezTo>
                  <a:cubicBezTo>
                    <a:pt x="23" y="54"/>
                    <a:pt x="24" y="55"/>
                    <a:pt x="24" y="55"/>
                  </a:cubicBezTo>
                  <a:cubicBezTo>
                    <a:pt x="24" y="56"/>
                    <a:pt x="24" y="56"/>
                    <a:pt x="24" y="56"/>
                  </a:cubicBezTo>
                  <a:cubicBezTo>
                    <a:pt x="25" y="58"/>
                    <a:pt x="25" y="58"/>
                    <a:pt x="25" y="58"/>
                  </a:cubicBezTo>
                  <a:cubicBezTo>
                    <a:pt x="26" y="60"/>
                    <a:pt x="26" y="60"/>
                    <a:pt x="26" y="60"/>
                  </a:cubicBezTo>
                  <a:cubicBezTo>
                    <a:pt x="26" y="60"/>
                    <a:pt x="27" y="60"/>
                    <a:pt x="27" y="60"/>
                  </a:cubicBezTo>
                  <a:cubicBezTo>
                    <a:pt x="28" y="60"/>
                    <a:pt x="29" y="60"/>
                    <a:pt x="29" y="60"/>
                  </a:cubicBezTo>
                  <a:cubicBezTo>
                    <a:pt x="29" y="61"/>
                    <a:pt x="29" y="61"/>
                    <a:pt x="29" y="61"/>
                  </a:cubicBezTo>
                  <a:cubicBezTo>
                    <a:pt x="30" y="63"/>
                    <a:pt x="30" y="63"/>
                    <a:pt x="30" y="63"/>
                  </a:cubicBezTo>
                  <a:cubicBezTo>
                    <a:pt x="31" y="63"/>
                    <a:pt x="31" y="63"/>
                    <a:pt x="31" y="63"/>
                  </a:cubicBezTo>
                  <a:cubicBezTo>
                    <a:pt x="33" y="63"/>
                    <a:pt x="33" y="63"/>
                    <a:pt x="33" y="63"/>
                  </a:cubicBezTo>
                  <a:cubicBezTo>
                    <a:pt x="34" y="64"/>
                    <a:pt x="34" y="64"/>
                    <a:pt x="34" y="64"/>
                  </a:cubicBezTo>
                  <a:cubicBezTo>
                    <a:pt x="35" y="67"/>
                    <a:pt x="35" y="67"/>
                    <a:pt x="35" y="67"/>
                  </a:cubicBezTo>
                  <a:cubicBezTo>
                    <a:pt x="38" y="65"/>
                    <a:pt x="38" y="65"/>
                    <a:pt x="38" y="65"/>
                  </a:cubicBezTo>
                  <a:cubicBezTo>
                    <a:pt x="40" y="65"/>
                    <a:pt x="40" y="65"/>
                    <a:pt x="40" y="65"/>
                  </a:cubicBezTo>
                  <a:cubicBezTo>
                    <a:pt x="41" y="64"/>
                    <a:pt x="41" y="64"/>
                    <a:pt x="41" y="64"/>
                  </a:cubicBezTo>
                  <a:cubicBezTo>
                    <a:pt x="41" y="64"/>
                    <a:pt x="42" y="64"/>
                    <a:pt x="43" y="64"/>
                  </a:cubicBezTo>
                  <a:cubicBezTo>
                    <a:pt x="44" y="63"/>
                    <a:pt x="44" y="63"/>
                    <a:pt x="44" y="63"/>
                  </a:cubicBezTo>
                  <a:cubicBezTo>
                    <a:pt x="46" y="62"/>
                    <a:pt x="46" y="62"/>
                    <a:pt x="46" y="62"/>
                  </a:cubicBezTo>
                  <a:cubicBezTo>
                    <a:pt x="46" y="62"/>
                    <a:pt x="46" y="62"/>
                    <a:pt x="46" y="62"/>
                  </a:cubicBezTo>
                  <a:cubicBezTo>
                    <a:pt x="47" y="63"/>
                    <a:pt x="47" y="63"/>
                    <a:pt x="48" y="63"/>
                  </a:cubicBezTo>
                  <a:cubicBezTo>
                    <a:pt x="48" y="63"/>
                    <a:pt x="48" y="63"/>
                    <a:pt x="48" y="63"/>
                  </a:cubicBezTo>
                  <a:cubicBezTo>
                    <a:pt x="50" y="62"/>
                    <a:pt x="50" y="62"/>
                    <a:pt x="50" y="62"/>
                  </a:cubicBezTo>
                  <a:cubicBezTo>
                    <a:pt x="49" y="61"/>
                    <a:pt x="49" y="61"/>
                    <a:pt x="49" y="61"/>
                  </a:cubicBezTo>
                  <a:cubicBezTo>
                    <a:pt x="51" y="61"/>
                    <a:pt x="51" y="61"/>
                    <a:pt x="51" y="61"/>
                  </a:cubicBezTo>
                  <a:cubicBezTo>
                    <a:pt x="51" y="61"/>
                    <a:pt x="51" y="61"/>
                    <a:pt x="51" y="61"/>
                  </a:cubicBezTo>
                  <a:cubicBezTo>
                    <a:pt x="52" y="61"/>
                    <a:pt x="52" y="60"/>
                    <a:pt x="52" y="60"/>
                  </a:cubicBezTo>
                  <a:cubicBezTo>
                    <a:pt x="52" y="58"/>
                    <a:pt x="52" y="58"/>
                    <a:pt x="52" y="58"/>
                  </a:cubicBezTo>
                  <a:cubicBezTo>
                    <a:pt x="54" y="59"/>
                    <a:pt x="54" y="59"/>
                    <a:pt x="54" y="59"/>
                  </a:cubicBezTo>
                  <a:cubicBezTo>
                    <a:pt x="54" y="59"/>
                    <a:pt x="54" y="58"/>
                    <a:pt x="54" y="58"/>
                  </a:cubicBezTo>
                  <a:cubicBezTo>
                    <a:pt x="55" y="58"/>
                    <a:pt x="55" y="59"/>
                    <a:pt x="56" y="59"/>
                  </a:cubicBezTo>
                  <a:cubicBezTo>
                    <a:pt x="57" y="59"/>
                    <a:pt x="57" y="60"/>
                    <a:pt x="57" y="60"/>
                  </a:cubicBezTo>
                  <a:cubicBezTo>
                    <a:pt x="57" y="60"/>
                    <a:pt x="57" y="59"/>
                    <a:pt x="57" y="59"/>
                  </a:cubicBezTo>
                  <a:cubicBezTo>
                    <a:pt x="59" y="59"/>
                    <a:pt x="59" y="59"/>
                    <a:pt x="59" y="59"/>
                  </a:cubicBezTo>
                  <a:cubicBezTo>
                    <a:pt x="60" y="60"/>
                    <a:pt x="60" y="60"/>
                    <a:pt x="60" y="60"/>
                  </a:cubicBezTo>
                  <a:cubicBezTo>
                    <a:pt x="61" y="61"/>
                    <a:pt x="61" y="61"/>
                    <a:pt x="61" y="61"/>
                  </a:cubicBezTo>
                  <a:cubicBezTo>
                    <a:pt x="62" y="62"/>
                    <a:pt x="62" y="62"/>
                    <a:pt x="62" y="62"/>
                  </a:cubicBezTo>
                  <a:cubicBezTo>
                    <a:pt x="63" y="62"/>
                    <a:pt x="63" y="62"/>
                    <a:pt x="63" y="62"/>
                  </a:cubicBezTo>
                  <a:cubicBezTo>
                    <a:pt x="62" y="60"/>
                    <a:pt x="62" y="60"/>
                    <a:pt x="62" y="60"/>
                  </a:cubicBezTo>
                  <a:cubicBezTo>
                    <a:pt x="61" y="58"/>
                    <a:pt x="61" y="58"/>
                    <a:pt x="61" y="58"/>
                  </a:cubicBezTo>
                  <a:cubicBezTo>
                    <a:pt x="62" y="56"/>
                    <a:pt x="62" y="56"/>
                    <a:pt x="62" y="56"/>
                  </a:cubicBezTo>
                  <a:cubicBezTo>
                    <a:pt x="63" y="55"/>
                    <a:pt x="63" y="55"/>
                    <a:pt x="63" y="55"/>
                  </a:cubicBezTo>
                  <a:cubicBezTo>
                    <a:pt x="64" y="52"/>
                    <a:pt x="64" y="52"/>
                    <a:pt x="64" y="52"/>
                  </a:cubicBezTo>
                  <a:cubicBezTo>
                    <a:pt x="64" y="52"/>
                    <a:pt x="64" y="52"/>
                    <a:pt x="64" y="52"/>
                  </a:cubicBezTo>
                  <a:cubicBezTo>
                    <a:pt x="66" y="52"/>
                    <a:pt x="67" y="51"/>
                    <a:pt x="67" y="51"/>
                  </a:cubicBezTo>
                  <a:cubicBezTo>
                    <a:pt x="68" y="50"/>
                    <a:pt x="68" y="50"/>
                    <a:pt x="68" y="50"/>
                  </a:cubicBezTo>
                  <a:cubicBezTo>
                    <a:pt x="68" y="50"/>
                    <a:pt x="68" y="50"/>
                    <a:pt x="68" y="50"/>
                  </a:cubicBezTo>
                  <a:cubicBezTo>
                    <a:pt x="69" y="50"/>
                    <a:pt x="70" y="50"/>
                    <a:pt x="70" y="50"/>
                  </a:cubicBezTo>
                  <a:cubicBezTo>
                    <a:pt x="70" y="51"/>
                    <a:pt x="71" y="51"/>
                    <a:pt x="71" y="51"/>
                  </a:cubicBezTo>
                  <a:cubicBezTo>
                    <a:pt x="72" y="51"/>
                    <a:pt x="72" y="50"/>
                    <a:pt x="72" y="50"/>
                  </a:cubicBezTo>
                  <a:cubicBezTo>
                    <a:pt x="73" y="51"/>
                    <a:pt x="73" y="51"/>
                    <a:pt x="73" y="51"/>
                  </a:cubicBezTo>
                  <a:cubicBezTo>
                    <a:pt x="74" y="51"/>
                    <a:pt x="74" y="51"/>
                    <a:pt x="74" y="51"/>
                  </a:cubicBezTo>
                  <a:cubicBezTo>
                    <a:pt x="75" y="51"/>
                    <a:pt x="75" y="50"/>
                    <a:pt x="75" y="50"/>
                  </a:cubicBezTo>
                  <a:cubicBezTo>
                    <a:pt x="78" y="50"/>
                    <a:pt x="78" y="50"/>
                    <a:pt x="78" y="50"/>
                  </a:cubicBezTo>
                  <a:cubicBezTo>
                    <a:pt x="79" y="48"/>
                    <a:pt x="77" y="46"/>
                    <a:pt x="77" y="46"/>
                  </a:cubicBezTo>
                  <a:cubicBezTo>
                    <a:pt x="76" y="45"/>
                    <a:pt x="76" y="45"/>
                    <a:pt x="76" y="45"/>
                  </a:cubicBezTo>
                  <a:cubicBezTo>
                    <a:pt x="76" y="44"/>
                    <a:pt x="76" y="44"/>
                    <a:pt x="75" y="44"/>
                  </a:cubicBezTo>
                  <a:cubicBezTo>
                    <a:pt x="75" y="44"/>
                    <a:pt x="74" y="44"/>
                    <a:pt x="74" y="44"/>
                  </a:cubicBezTo>
                  <a:cubicBezTo>
                    <a:pt x="74" y="44"/>
                    <a:pt x="74" y="43"/>
                    <a:pt x="74" y="43"/>
                  </a:cubicBezTo>
                  <a:cubicBezTo>
                    <a:pt x="73" y="40"/>
                    <a:pt x="73" y="40"/>
                    <a:pt x="73" y="40"/>
                  </a:cubicBezTo>
                  <a:cubicBezTo>
                    <a:pt x="72" y="39"/>
                    <a:pt x="72" y="39"/>
                    <a:pt x="72" y="39"/>
                  </a:cubicBezTo>
                  <a:cubicBezTo>
                    <a:pt x="73" y="38"/>
                    <a:pt x="71" y="37"/>
                    <a:pt x="71" y="37"/>
                  </a:cubicBezTo>
                  <a:cubicBezTo>
                    <a:pt x="69" y="35"/>
                    <a:pt x="71" y="33"/>
                    <a:pt x="71" y="33"/>
                  </a:cubicBezTo>
                  <a:cubicBezTo>
                    <a:pt x="71" y="32"/>
                    <a:pt x="72" y="31"/>
                    <a:pt x="72" y="31"/>
                  </a:cubicBezTo>
                  <a:cubicBezTo>
                    <a:pt x="74" y="32"/>
                    <a:pt x="74" y="32"/>
                    <a:pt x="74" y="32"/>
                  </a:cubicBezTo>
                  <a:cubicBezTo>
                    <a:pt x="75" y="32"/>
                    <a:pt x="75" y="32"/>
                    <a:pt x="75" y="32"/>
                  </a:cubicBezTo>
                  <a:cubicBezTo>
                    <a:pt x="76" y="32"/>
                    <a:pt x="76" y="32"/>
                    <a:pt x="76" y="32"/>
                  </a:cubicBezTo>
                  <a:cubicBezTo>
                    <a:pt x="77" y="31"/>
                    <a:pt x="77" y="31"/>
                    <a:pt x="77" y="31"/>
                  </a:cubicBezTo>
                  <a:cubicBezTo>
                    <a:pt x="77" y="31"/>
                    <a:pt x="79" y="32"/>
                    <a:pt x="80" y="32"/>
                  </a:cubicBezTo>
                  <a:cubicBezTo>
                    <a:pt x="80" y="32"/>
                    <a:pt x="80" y="32"/>
                    <a:pt x="80" y="32"/>
                  </a:cubicBezTo>
                  <a:cubicBezTo>
                    <a:pt x="81" y="32"/>
                    <a:pt x="81" y="31"/>
                    <a:pt x="81" y="31"/>
                  </a:cubicBezTo>
                  <a:cubicBezTo>
                    <a:pt x="81" y="31"/>
                    <a:pt x="80" y="30"/>
                    <a:pt x="79" y="29"/>
                  </a:cubicBezTo>
                  <a:cubicBezTo>
                    <a:pt x="79" y="29"/>
                    <a:pt x="79" y="29"/>
                    <a:pt x="79" y="29"/>
                  </a:cubicBezTo>
                  <a:cubicBezTo>
                    <a:pt x="79" y="29"/>
                    <a:pt x="78" y="29"/>
                    <a:pt x="78" y="29"/>
                  </a:cubicBezTo>
                  <a:cubicBezTo>
                    <a:pt x="77" y="29"/>
                    <a:pt x="77" y="29"/>
                    <a:pt x="76" y="29"/>
                  </a:cubicBezTo>
                  <a:cubicBezTo>
                    <a:pt x="74" y="29"/>
                    <a:pt x="74" y="30"/>
                    <a:pt x="74" y="30"/>
                  </a:cubicBezTo>
                  <a:cubicBezTo>
                    <a:pt x="71" y="29"/>
                    <a:pt x="71" y="29"/>
                    <a:pt x="71" y="29"/>
                  </a:cubicBezTo>
                  <a:cubicBezTo>
                    <a:pt x="70" y="29"/>
                    <a:pt x="70" y="29"/>
                    <a:pt x="70" y="29"/>
                  </a:cubicBezTo>
                  <a:cubicBezTo>
                    <a:pt x="70" y="29"/>
                    <a:pt x="70" y="29"/>
                    <a:pt x="70" y="29"/>
                  </a:cubicBezTo>
                  <a:cubicBezTo>
                    <a:pt x="70" y="29"/>
                    <a:pt x="70" y="25"/>
                    <a:pt x="70" y="25"/>
                  </a:cubicBezTo>
                  <a:cubicBezTo>
                    <a:pt x="70" y="25"/>
                    <a:pt x="70" y="25"/>
                    <a:pt x="70" y="25"/>
                  </a:cubicBezTo>
                  <a:cubicBezTo>
                    <a:pt x="71" y="25"/>
                    <a:pt x="71" y="25"/>
                    <a:pt x="71" y="25"/>
                  </a:cubicBezTo>
                  <a:cubicBezTo>
                    <a:pt x="72" y="25"/>
                    <a:pt x="72" y="25"/>
                    <a:pt x="72" y="25"/>
                  </a:cubicBezTo>
                  <a:cubicBezTo>
                    <a:pt x="73" y="25"/>
                    <a:pt x="73" y="25"/>
                    <a:pt x="73" y="25"/>
                  </a:cubicBezTo>
                  <a:cubicBezTo>
                    <a:pt x="74" y="25"/>
                    <a:pt x="74" y="25"/>
                    <a:pt x="74" y="25"/>
                  </a:cubicBezTo>
                  <a:cubicBezTo>
                    <a:pt x="74" y="23"/>
                    <a:pt x="74" y="23"/>
                    <a:pt x="74" y="23"/>
                  </a:cubicBezTo>
                  <a:cubicBezTo>
                    <a:pt x="74" y="23"/>
                    <a:pt x="73" y="22"/>
                    <a:pt x="72" y="22"/>
                  </a:cubicBezTo>
                  <a:cubicBezTo>
                    <a:pt x="72" y="22"/>
                    <a:pt x="72" y="22"/>
                    <a:pt x="72" y="22"/>
                  </a:cubicBezTo>
                  <a:cubicBezTo>
                    <a:pt x="72" y="22"/>
                    <a:pt x="72" y="22"/>
                    <a:pt x="72" y="22"/>
                  </a:cubicBezTo>
                  <a:cubicBezTo>
                    <a:pt x="72" y="22"/>
                    <a:pt x="71" y="22"/>
                    <a:pt x="70" y="22"/>
                  </a:cubicBezTo>
                  <a:cubicBezTo>
                    <a:pt x="70" y="22"/>
                    <a:pt x="70" y="20"/>
                    <a:pt x="70" y="20"/>
                  </a:cubicBezTo>
                  <a:cubicBezTo>
                    <a:pt x="70" y="19"/>
                    <a:pt x="70" y="19"/>
                    <a:pt x="71" y="18"/>
                  </a:cubicBezTo>
                  <a:cubicBezTo>
                    <a:pt x="71" y="17"/>
                    <a:pt x="71" y="17"/>
                    <a:pt x="71" y="16"/>
                  </a:cubicBezTo>
                  <a:cubicBezTo>
                    <a:pt x="71" y="16"/>
                    <a:pt x="71" y="15"/>
                    <a:pt x="71" y="15"/>
                  </a:cubicBezTo>
                  <a:cubicBezTo>
                    <a:pt x="71" y="15"/>
                    <a:pt x="69" y="14"/>
                    <a:pt x="68" y="14"/>
                  </a:cubicBezTo>
                  <a:cubicBezTo>
                    <a:pt x="67" y="14"/>
                    <a:pt x="67" y="13"/>
                    <a:pt x="66" y="13"/>
                  </a:cubicBezTo>
                  <a:cubicBezTo>
                    <a:pt x="65" y="13"/>
                    <a:pt x="66" y="12"/>
                    <a:pt x="66" y="12"/>
                  </a:cubicBezTo>
                  <a:cubicBezTo>
                    <a:pt x="66" y="12"/>
                    <a:pt x="65" y="11"/>
                    <a:pt x="65" y="10"/>
                  </a:cubicBezTo>
                  <a:cubicBezTo>
                    <a:pt x="65" y="10"/>
                    <a:pt x="64" y="10"/>
                    <a:pt x="64" y="10"/>
                  </a:cubicBezTo>
                  <a:cubicBezTo>
                    <a:pt x="63" y="10"/>
                    <a:pt x="63" y="10"/>
                    <a:pt x="63" y="10"/>
                  </a:cubicBezTo>
                  <a:cubicBezTo>
                    <a:pt x="62" y="11"/>
                    <a:pt x="62" y="11"/>
                    <a:pt x="62" y="11"/>
                  </a:cubicBezTo>
                  <a:cubicBezTo>
                    <a:pt x="60" y="11"/>
                    <a:pt x="60" y="11"/>
                    <a:pt x="60" y="11"/>
                  </a:cubicBezTo>
                  <a:cubicBezTo>
                    <a:pt x="60" y="10"/>
                    <a:pt x="60" y="10"/>
                    <a:pt x="60" y="10"/>
                  </a:cubicBezTo>
                  <a:cubicBezTo>
                    <a:pt x="59" y="8"/>
                    <a:pt x="59" y="8"/>
                    <a:pt x="59" y="8"/>
                  </a:cubicBezTo>
                  <a:cubicBezTo>
                    <a:pt x="58" y="7"/>
                    <a:pt x="58" y="7"/>
                    <a:pt x="58" y="7"/>
                  </a:cubicBezTo>
                  <a:cubicBezTo>
                    <a:pt x="56" y="7"/>
                    <a:pt x="56" y="7"/>
                    <a:pt x="56" y="7"/>
                  </a:cubicBezTo>
                  <a:cubicBezTo>
                    <a:pt x="55" y="7"/>
                    <a:pt x="55" y="7"/>
                    <a:pt x="55" y="7"/>
                  </a:cubicBezTo>
                  <a:cubicBezTo>
                    <a:pt x="55" y="7"/>
                    <a:pt x="55" y="7"/>
                    <a:pt x="54" y="6"/>
                  </a:cubicBezTo>
                  <a:cubicBezTo>
                    <a:pt x="54" y="5"/>
                    <a:pt x="54" y="5"/>
                    <a:pt x="54" y="5"/>
                  </a:cubicBezTo>
                  <a:cubicBezTo>
                    <a:pt x="54" y="5"/>
                    <a:pt x="54" y="5"/>
                    <a:pt x="54" y="5"/>
                  </a:cubicBezTo>
                  <a:cubicBezTo>
                    <a:pt x="54" y="5"/>
                    <a:pt x="54" y="6"/>
                    <a:pt x="54" y="6"/>
                  </a:cubicBezTo>
                  <a:cubicBezTo>
                    <a:pt x="54" y="6"/>
                    <a:pt x="54" y="6"/>
                    <a:pt x="54" y="6"/>
                  </a:cubicBezTo>
                  <a:cubicBezTo>
                    <a:pt x="54" y="5"/>
                    <a:pt x="54" y="5"/>
                    <a:pt x="54" y="5"/>
                  </a:cubicBezTo>
                  <a:cubicBezTo>
                    <a:pt x="53" y="5"/>
                    <a:pt x="52" y="6"/>
                    <a:pt x="52" y="6"/>
                  </a:cubicBezTo>
                  <a:cubicBezTo>
                    <a:pt x="50" y="6"/>
                    <a:pt x="50" y="6"/>
                    <a:pt x="50" y="6"/>
                  </a:cubicBezTo>
                  <a:cubicBezTo>
                    <a:pt x="50" y="6"/>
                    <a:pt x="50" y="6"/>
                    <a:pt x="49" y="7"/>
                  </a:cubicBezTo>
                  <a:cubicBezTo>
                    <a:pt x="49" y="7"/>
                    <a:pt x="48" y="7"/>
                    <a:pt x="48" y="8"/>
                  </a:cubicBezTo>
                  <a:cubicBezTo>
                    <a:pt x="48" y="8"/>
                    <a:pt x="47" y="8"/>
                    <a:pt x="47" y="7"/>
                  </a:cubicBezTo>
                  <a:cubicBezTo>
                    <a:pt x="47" y="6"/>
                    <a:pt x="47" y="6"/>
                    <a:pt x="47" y="6"/>
                  </a:cubicBezTo>
                  <a:cubicBezTo>
                    <a:pt x="47" y="5"/>
                    <a:pt x="46" y="5"/>
                    <a:pt x="46" y="3"/>
                  </a:cubicBezTo>
                  <a:cubicBezTo>
                    <a:pt x="46" y="3"/>
                    <a:pt x="44" y="3"/>
                    <a:pt x="43" y="3"/>
                  </a:cubicBezTo>
                  <a:cubicBezTo>
                    <a:pt x="42" y="1"/>
                    <a:pt x="42" y="1"/>
                    <a:pt x="42" y="1"/>
                  </a:cubicBezTo>
                  <a:cubicBezTo>
                    <a:pt x="40" y="0"/>
                    <a:pt x="40" y="0"/>
                    <a:pt x="40" y="0"/>
                  </a:cubicBezTo>
                </a:path>
              </a:pathLst>
            </a:custGeom>
            <a:solidFill>
              <a:schemeClr val="accent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Freeform 351"/>
            <p:cNvSpPr>
              <a:spLocks noChangeArrowheads="1"/>
            </p:cNvSpPr>
            <p:nvPr/>
          </p:nvSpPr>
          <p:spPr bwMode="auto">
            <a:xfrm>
              <a:off x="4613275" y="3521075"/>
              <a:ext cx="7938" cy="0"/>
            </a:xfrm>
            <a:custGeom>
              <a:avLst/>
              <a:gdLst/>
              <a:ahLst/>
              <a:cxnLst>
                <a:cxn ang="0">
                  <a:pos x="1" y="0"/>
                </a:cxn>
                <a:cxn ang="0">
                  <a:pos x="1" y="0"/>
                </a:cxn>
                <a:cxn ang="0">
                  <a:pos x="1" y="0"/>
                </a:cxn>
                <a:cxn ang="0">
                  <a:pos x="1" y="0"/>
                </a:cxn>
                <a:cxn ang="0">
                  <a:pos x="0" y="0"/>
                </a:cxn>
                <a:cxn ang="0">
                  <a:pos x="0" y="0"/>
                </a:cxn>
                <a:cxn ang="0">
                  <a:pos x="1" y="0"/>
                </a:cxn>
                <a:cxn ang="0">
                  <a:pos x="1" y="0"/>
                </a:cxn>
              </a:cxnLst>
              <a:rect l="0" t="0" r="r" b="b"/>
              <a:pathLst>
                <a:path w="1" h="1">
                  <a:moveTo>
                    <a:pt x="1" y="0"/>
                  </a:moveTo>
                  <a:cubicBezTo>
                    <a:pt x="1" y="0"/>
                    <a:pt x="1" y="0"/>
                    <a:pt x="1" y="0"/>
                  </a:cubicBezTo>
                  <a:cubicBezTo>
                    <a:pt x="1" y="0"/>
                    <a:pt x="1" y="0"/>
                    <a:pt x="1" y="0"/>
                  </a:cubicBezTo>
                  <a:cubicBezTo>
                    <a:pt x="1" y="0"/>
                    <a:pt x="1" y="0"/>
                    <a:pt x="1" y="0"/>
                  </a:cubicBezTo>
                  <a:cubicBezTo>
                    <a:pt x="1" y="0"/>
                    <a:pt x="0" y="0"/>
                    <a:pt x="0" y="0"/>
                  </a:cubicBezTo>
                  <a:cubicBezTo>
                    <a:pt x="0" y="0"/>
                    <a:pt x="0" y="0"/>
                    <a:pt x="0" y="0"/>
                  </a:cubicBezTo>
                  <a:cubicBezTo>
                    <a:pt x="1" y="0"/>
                    <a:pt x="1" y="0"/>
                    <a:pt x="1" y="0"/>
                  </a:cubicBezTo>
                  <a:cubicBezTo>
                    <a:pt x="1" y="0"/>
                    <a:pt x="1" y="0"/>
                    <a:pt x="1" y="0"/>
                  </a:cubicBezTo>
                </a:path>
              </a:pathLst>
            </a:custGeom>
            <a:solidFill>
              <a:srgbClr val="0000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Freeform 1082"/>
            <p:cNvSpPr>
              <a:spLocks noEditPoints="1" noChangeArrowheads="1"/>
            </p:cNvSpPr>
            <p:nvPr/>
          </p:nvSpPr>
          <p:spPr bwMode="auto">
            <a:xfrm>
              <a:off x="4078288" y="2447925"/>
              <a:ext cx="692150" cy="585788"/>
            </a:xfrm>
            <a:custGeom>
              <a:avLst/>
              <a:gdLst/>
              <a:ahLst/>
              <a:cxnLst>
                <a:cxn ang="0">
                  <a:pos x="97" y="69"/>
                </a:cxn>
                <a:cxn ang="0">
                  <a:pos x="98" y="78"/>
                </a:cxn>
                <a:cxn ang="0">
                  <a:pos x="104" y="79"/>
                </a:cxn>
                <a:cxn ang="0">
                  <a:pos x="104" y="77"/>
                </a:cxn>
                <a:cxn ang="0">
                  <a:pos x="105" y="75"/>
                </a:cxn>
                <a:cxn ang="0">
                  <a:pos x="97" y="69"/>
                </a:cxn>
                <a:cxn ang="0">
                  <a:pos x="48" y="0"/>
                </a:cxn>
                <a:cxn ang="0">
                  <a:pos x="25" y="51"/>
                </a:cxn>
                <a:cxn ang="0">
                  <a:pos x="92" y="87"/>
                </a:cxn>
                <a:cxn ang="0">
                  <a:pos x="99" y="89"/>
                </a:cxn>
                <a:cxn ang="0">
                  <a:pos x="99" y="89"/>
                </a:cxn>
                <a:cxn ang="0">
                  <a:pos x="100" y="87"/>
                </a:cxn>
                <a:cxn ang="0">
                  <a:pos x="100" y="87"/>
                </a:cxn>
                <a:cxn ang="0">
                  <a:pos x="100" y="87"/>
                </a:cxn>
                <a:cxn ang="0">
                  <a:pos x="100" y="83"/>
                </a:cxn>
                <a:cxn ang="0">
                  <a:pos x="98" y="82"/>
                </a:cxn>
                <a:cxn ang="0">
                  <a:pos x="100" y="83"/>
                </a:cxn>
                <a:cxn ang="0">
                  <a:pos x="100" y="83"/>
                </a:cxn>
                <a:cxn ang="0">
                  <a:pos x="101" y="79"/>
                </a:cxn>
                <a:cxn ang="0">
                  <a:pos x="101" y="79"/>
                </a:cxn>
                <a:cxn ang="0">
                  <a:pos x="99" y="79"/>
                </a:cxn>
                <a:cxn ang="0">
                  <a:pos x="101" y="79"/>
                </a:cxn>
                <a:cxn ang="0">
                  <a:pos x="101" y="79"/>
                </a:cxn>
                <a:cxn ang="0">
                  <a:pos x="101" y="78"/>
                </a:cxn>
                <a:cxn ang="0">
                  <a:pos x="101" y="78"/>
                </a:cxn>
                <a:cxn ang="0">
                  <a:pos x="98" y="78"/>
                </a:cxn>
                <a:cxn ang="0">
                  <a:pos x="98" y="79"/>
                </a:cxn>
                <a:cxn ang="0">
                  <a:pos x="83" y="70"/>
                </a:cxn>
                <a:cxn ang="0">
                  <a:pos x="84" y="73"/>
                </a:cxn>
                <a:cxn ang="0">
                  <a:pos x="76" y="69"/>
                </a:cxn>
                <a:cxn ang="0">
                  <a:pos x="76" y="74"/>
                </a:cxn>
                <a:cxn ang="0">
                  <a:pos x="21" y="35"/>
                </a:cxn>
                <a:cxn ang="0">
                  <a:pos x="48" y="0"/>
                </a:cxn>
              </a:cxnLst>
              <a:rect l="0" t="0" r="r" b="b"/>
              <a:pathLst>
                <a:path w="105" h="89">
                  <a:moveTo>
                    <a:pt x="97" y="69"/>
                  </a:moveTo>
                  <a:cubicBezTo>
                    <a:pt x="97" y="72"/>
                    <a:pt x="97" y="75"/>
                    <a:pt x="98" y="78"/>
                  </a:cubicBezTo>
                  <a:cubicBezTo>
                    <a:pt x="99" y="78"/>
                    <a:pt x="101" y="78"/>
                    <a:pt x="104" y="79"/>
                  </a:cubicBezTo>
                  <a:cubicBezTo>
                    <a:pt x="104" y="78"/>
                    <a:pt x="104" y="78"/>
                    <a:pt x="104" y="77"/>
                  </a:cubicBezTo>
                  <a:cubicBezTo>
                    <a:pt x="105" y="77"/>
                    <a:pt x="105" y="76"/>
                    <a:pt x="105" y="75"/>
                  </a:cubicBezTo>
                  <a:cubicBezTo>
                    <a:pt x="103" y="73"/>
                    <a:pt x="100" y="71"/>
                    <a:pt x="97" y="69"/>
                  </a:cubicBezTo>
                  <a:moveTo>
                    <a:pt x="48" y="0"/>
                  </a:moveTo>
                  <a:cubicBezTo>
                    <a:pt x="29" y="8"/>
                    <a:pt x="0" y="23"/>
                    <a:pt x="25" y="51"/>
                  </a:cubicBezTo>
                  <a:cubicBezTo>
                    <a:pt x="41" y="69"/>
                    <a:pt x="70" y="79"/>
                    <a:pt x="92" y="87"/>
                  </a:cubicBezTo>
                  <a:cubicBezTo>
                    <a:pt x="95" y="88"/>
                    <a:pt x="97" y="88"/>
                    <a:pt x="99" y="89"/>
                  </a:cubicBezTo>
                  <a:cubicBezTo>
                    <a:pt x="99" y="89"/>
                    <a:pt x="99" y="89"/>
                    <a:pt x="99" y="89"/>
                  </a:cubicBezTo>
                  <a:cubicBezTo>
                    <a:pt x="100" y="87"/>
                    <a:pt x="100" y="87"/>
                    <a:pt x="100" y="87"/>
                  </a:cubicBezTo>
                  <a:cubicBezTo>
                    <a:pt x="100" y="87"/>
                    <a:pt x="100" y="87"/>
                    <a:pt x="100" y="87"/>
                  </a:cubicBezTo>
                  <a:cubicBezTo>
                    <a:pt x="100" y="87"/>
                    <a:pt x="100" y="87"/>
                    <a:pt x="100" y="87"/>
                  </a:cubicBezTo>
                  <a:cubicBezTo>
                    <a:pt x="100" y="83"/>
                    <a:pt x="100" y="83"/>
                    <a:pt x="100" y="83"/>
                  </a:cubicBezTo>
                  <a:cubicBezTo>
                    <a:pt x="99" y="83"/>
                    <a:pt x="98" y="82"/>
                    <a:pt x="98" y="82"/>
                  </a:cubicBezTo>
                  <a:cubicBezTo>
                    <a:pt x="98" y="82"/>
                    <a:pt x="99" y="83"/>
                    <a:pt x="100" y="83"/>
                  </a:cubicBezTo>
                  <a:cubicBezTo>
                    <a:pt x="100" y="83"/>
                    <a:pt x="100" y="83"/>
                    <a:pt x="100" y="83"/>
                  </a:cubicBezTo>
                  <a:cubicBezTo>
                    <a:pt x="101" y="79"/>
                    <a:pt x="101" y="79"/>
                    <a:pt x="101" y="79"/>
                  </a:cubicBezTo>
                  <a:cubicBezTo>
                    <a:pt x="101" y="79"/>
                    <a:pt x="101" y="79"/>
                    <a:pt x="101" y="79"/>
                  </a:cubicBezTo>
                  <a:cubicBezTo>
                    <a:pt x="100" y="79"/>
                    <a:pt x="99" y="79"/>
                    <a:pt x="99" y="79"/>
                  </a:cubicBezTo>
                  <a:cubicBezTo>
                    <a:pt x="99" y="79"/>
                    <a:pt x="100" y="79"/>
                    <a:pt x="101" y="79"/>
                  </a:cubicBezTo>
                  <a:cubicBezTo>
                    <a:pt x="101" y="79"/>
                    <a:pt x="101" y="79"/>
                    <a:pt x="101" y="79"/>
                  </a:cubicBezTo>
                  <a:cubicBezTo>
                    <a:pt x="101" y="78"/>
                    <a:pt x="101" y="78"/>
                    <a:pt x="101" y="78"/>
                  </a:cubicBezTo>
                  <a:cubicBezTo>
                    <a:pt x="101" y="78"/>
                    <a:pt x="101" y="78"/>
                    <a:pt x="101" y="78"/>
                  </a:cubicBezTo>
                  <a:cubicBezTo>
                    <a:pt x="99" y="78"/>
                    <a:pt x="98" y="78"/>
                    <a:pt x="98" y="78"/>
                  </a:cubicBezTo>
                  <a:cubicBezTo>
                    <a:pt x="98" y="78"/>
                    <a:pt x="98" y="78"/>
                    <a:pt x="98" y="79"/>
                  </a:cubicBezTo>
                  <a:cubicBezTo>
                    <a:pt x="93" y="77"/>
                    <a:pt x="87" y="73"/>
                    <a:pt x="83" y="70"/>
                  </a:cubicBezTo>
                  <a:cubicBezTo>
                    <a:pt x="83" y="71"/>
                    <a:pt x="84" y="72"/>
                    <a:pt x="84" y="73"/>
                  </a:cubicBezTo>
                  <a:cubicBezTo>
                    <a:pt x="82" y="72"/>
                    <a:pt x="78" y="70"/>
                    <a:pt x="76" y="69"/>
                  </a:cubicBezTo>
                  <a:cubicBezTo>
                    <a:pt x="77" y="71"/>
                    <a:pt x="76" y="72"/>
                    <a:pt x="76" y="74"/>
                  </a:cubicBezTo>
                  <a:cubicBezTo>
                    <a:pt x="58" y="68"/>
                    <a:pt x="27" y="51"/>
                    <a:pt x="21" y="35"/>
                  </a:cubicBezTo>
                  <a:cubicBezTo>
                    <a:pt x="13" y="13"/>
                    <a:pt x="41" y="13"/>
                    <a:pt x="48" y="0"/>
                  </a:cubicBezTo>
                </a:path>
              </a:pathLst>
            </a:custGeom>
            <a:solidFill>
              <a:schemeClr val="accent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Freeform 1120"/>
            <p:cNvSpPr>
              <a:spLocks noChangeArrowheads="1"/>
            </p:cNvSpPr>
            <p:nvPr/>
          </p:nvSpPr>
          <p:spPr bwMode="auto">
            <a:xfrm>
              <a:off x="4587875" y="4035425"/>
              <a:ext cx="25400" cy="19050"/>
            </a:xfrm>
            <a:custGeom>
              <a:avLst/>
              <a:gdLst/>
              <a:ahLst/>
              <a:cxnLst>
                <a:cxn ang="0">
                  <a:pos x="4" y="2"/>
                </a:cxn>
                <a:cxn ang="0">
                  <a:pos x="1" y="0"/>
                </a:cxn>
                <a:cxn ang="0">
                  <a:pos x="0" y="2"/>
                </a:cxn>
                <a:cxn ang="0">
                  <a:pos x="4" y="2"/>
                </a:cxn>
              </a:cxnLst>
              <a:rect l="0" t="0" r="r" b="b"/>
              <a:pathLst>
                <a:path w="4" h="3">
                  <a:moveTo>
                    <a:pt x="4" y="2"/>
                  </a:moveTo>
                  <a:cubicBezTo>
                    <a:pt x="1" y="0"/>
                    <a:pt x="1" y="0"/>
                    <a:pt x="1" y="0"/>
                  </a:cubicBezTo>
                  <a:cubicBezTo>
                    <a:pt x="0" y="2"/>
                    <a:pt x="0" y="2"/>
                    <a:pt x="0" y="2"/>
                  </a:cubicBezTo>
                  <a:cubicBezTo>
                    <a:pt x="2" y="3"/>
                    <a:pt x="4" y="2"/>
                    <a:pt x="4" y="2"/>
                  </a:cubicBezTo>
                  <a:close/>
                </a:path>
              </a:pathLst>
            </a:custGeom>
            <a:solidFill>
              <a:srgbClr val="0000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任意多边形 29"/>
            <p:cNvSpPr>
              <a:spLocks noChangeArrowheads="1"/>
            </p:cNvSpPr>
            <p:nvPr/>
          </p:nvSpPr>
          <p:spPr bwMode="auto">
            <a:xfrm>
              <a:off x="3086100" y="3898900"/>
              <a:ext cx="1416050" cy="814388"/>
            </a:xfrm>
            <a:custGeom>
              <a:avLst/>
              <a:gdLst/>
              <a:ahLst/>
              <a:cxnLst>
                <a:cxn ang="0">
                  <a:pos x="473086" y="450141"/>
                </a:cxn>
                <a:cxn ang="0">
                  <a:pos x="469852" y="450083"/>
                </a:cxn>
                <a:cxn ang="0">
                  <a:pos x="623888" y="300047"/>
                </a:cxn>
                <a:cxn ang="0">
                  <a:pos x="544513" y="322272"/>
                </a:cxn>
                <a:cxn ang="0">
                  <a:pos x="554931" y="279658"/>
                </a:cxn>
                <a:cxn ang="0">
                  <a:pos x="511175" y="295285"/>
                </a:cxn>
                <a:cxn ang="0">
                  <a:pos x="804863" y="273060"/>
                </a:cxn>
                <a:cxn ang="0">
                  <a:pos x="512022" y="443550"/>
                </a:cxn>
                <a:cxn ang="0">
                  <a:pos x="464676" y="432663"/>
                </a:cxn>
                <a:cxn ang="0">
                  <a:pos x="454795" y="416185"/>
                </a:cxn>
                <a:cxn ang="0">
                  <a:pos x="804863" y="273060"/>
                </a:cxn>
                <a:cxn ang="0">
                  <a:pos x="469984" y="213528"/>
                </a:cxn>
                <a:cxn ang="0">
                  <a:pos x="436145" y="221069"/>
                </a:cxn>
                <a:cxn ang="0">
                  <a:pos x="406066" y="224839"/>
                </a:cxn>
                <a:cxn ang="0">
                  <a:pos x="338388" y="239921"/>
                </a:cxn>
                <a:cxn ang="0">
                  <a:pos x="259431" y="255002"/>
                </a:cxn>
                <a:cxn ang="0">
                  <a:pos x="225592" y="255002"/>
                </a:cxn>
                <a:cxn ang="0">
                  <a:pos x="180474" y="262542"/>
                </a:cxn>
                <a:cxn ang="0">
                  <a:pos x="120316" y="270083"/>
                </a:cxn>
                <a:cxn ang="0">
                  <a:pos x="26319" y="288935"/>
                </a:cxn>
                <a:cxn ang="0">
                  <a:pos x="0" y="288935"/>
                </a:cxn>
                <a:cxn ang="0">
                  <a:pos x="37599" y="281395"/>
                </a:cxn>
                <a:cxn ang="0">
                  <a:pos x="244392" y="243691"/>
                </a:cxn>
                <a:cxn ang="0">
                  <a:pos x="327109" y="239921"/>
                </a:cxn>
                <a:cxn ang="0">
                  <a:pos x="402306" y="209758"/>
                </a:cxn>
                <a:cxn ang="0">
                  <a:pos x="500063" y="198447"/>
                </a:cxn>
                <a:cxn ang="0">
                  <a:pos x="638810" y="183631"/>
                </a:cxn>
                <a:cxn ang="0">
                  <a:pos x="600710" y="179926"/>
                </a:cxn>
                <a:cxn ang="0">
                  <a:pos x="762454" y="127010"/>
                </a:cxn>
                <a:cxn ang="0">
                  <a:pos x="750888" y="134418"/>
                </a:cxn>
                <a:cxn ang="0">
                  <a:pos x="327437" y="113979"/>
                </a:cxn>
                <a:cxn ang="0">
                  <a:pos x="288867" y="130185"/>
                </a:cxn>
                <a:cxn ang="0">
                  <a:pos x="273815" y="119073"/>
                </a:cxn>
                <a:cxn ang="0">
                  <a:pos x="327437" y="113979"/>
                </a:cxn>
                <a:cxn ang="0">
                  <a:pos x="808038" y="69542"/>
                </a:cxn>
                <a:cxn ang="0">
                  <a:pos x="778404" y="80972"/>
                </a:cxn>
                <a:cxn ang="0">
                  <a:pos x="508496" y="535"/>
                </a:cxn>
                <a:cxn ang="0">
                  <a:pos x="566936" y="13457"/>
                </a:cxn>
                <a:cxn ang="0">
                  <a:pos x="661194" y="40258"/>
                </a:cxn>
                <a:cxn ang="0">
                  <a:pos x="661194" y="47915"/>
                </a:cxn>
                <a:cxn ang="0">
                  <a:pos x="585788" y="24943"/>
                </a:cxn>
                <a:cxn ang="0">
                  <a:pos x="499070" y="5800"/>
                </a:cxn>
              </a:cxnLst>
              <a:rect l="0" t="0" r="r" b="b"/>
              <a:pathLst>
                <a:path w="808038" h="465148">
                  <a:moveTo>
                    <a:pt x="472836" y="449620"/>
                  </a:moveTo>
                  <a:lnTo>
                    <a:pt x="473086" y="450141"/>
                  </a:lnTo>
                  <a:cubicBezTo>
                    <a:pt x="475733" y="455968"/>
                    <a:pt x="478321" y="461382"/>
                    <a:pt x="481144" y="465148"/>
                  </a:cubicBezTo>
                  <a:cubicBezTo>
                    <a:pt x="473616" y="461382"/>
                    <a:pt x="473616" y="457615"/>
                    <a:pt x="469852" y="450083"/>
                  </a:cubicBezTo>
                  <a:lnTo>
                    <a:pt x="472836" y="449620"/>
                  </a:lnTo>
                  <a:close/>
                  <a:moveTo>
                    <a:pt x="623888" y="300047"/>
                  </a:moveTo>
                  <a:lnTo>
                    <a:pt x="590551" y="314335"/>
                  </a:lnTo>
                  <a:lnTo>
                    <a:pt x="544513" y="322272"/>
                  </a:lnTo>
                  <a:lnTo>
                    <a:pt x="623888" y="300047"/>
                  </a:lnTo>
                  <a:close/>
                  <a:moveTo>
                    <a:pt x="554931" y="279658"/>
                  </a:moveTo>
                  <a:cubicBezTo>
                    <a:pt x="562570" y="278617"/>
                    <a:pt x="570442" y="278617"/>
                    <a:pt x="577850" y="280469"/>
                  </a:cubicBezTo>
                  <a:cubicBezTo>
                    <a:pt x="511175" y="295285"/>
                    <a:pt x="511175" y="295285"/>
                    <a:pt x="511175" y="295285"/>
                  </a:cubicBezTo>
                  <a:cubicBezTo>
                    <a:pt x="511175" y="295285"/>
                    <a:pt x="532011" y="282784"/>
                    <a:pt x="554931" y="279658"/>
                  </a:cubicBezTo>
                  <a:close/>
                  <a:moveTo>
                    <a:pt x="804863" y="273060"/>
                  </a:moveTo>
                  <a:cubicBezTo>
                    <a:pt x="748401" y="310725"/>
                    <a:pt x="684410" y="333323"/>
                    <a:pt x="627947" y="370987"/>
                  </a:cubicBezTo>
                  <a:cubicBezTo>
                    <a:pt x="594069" y="393586"/>
                    <a:pt x="553840" y="428896"/>
                    <a:pt x="512022" y="443550"/>
                  </a:cubicBezTo>
                  <a:lnTo>
                    <a:pt x="472836" y="449620"/>
                  </a:lnTo>
                  <a:lnTo>
                    <a:pt x="464676" y="432663"/>
                  </a:lnTo>
                  <a:cubicBezTo>
                    <a:pt x="458559" y="421834"/>
                    <a:pt x="451031" y="414302"/>
                    <a:pt x="439738" y="419951"/>
                  </a:cubicBezTo>
                  <a:cubicBezTo>
                    <a:pt x="443502" y="416185"/>
                    <a:pt x="447266" y="416185"/>
                    <a:pt x="454795" y="416185"/>
                  </a:cubicBezTo>
                  <a:lnTo>
                    <a:pt x="503729" y="401119"/>
                  </a:lnTo>
                  <a:cubicBezTo>
                    <a:pt x="601598" y="355922"/>
                    <a:pt x="703230" y="310725"/>
                    <a:pt x="804863" y="273060"/>
                  </a:cubicBezTo>
                  <a:close/>
                  <a:moveTo>
                    <a:pt x="500063" y="198447"/>
                  </a:moveTo>
                  <a:cubicBezTo>
                    <a:pt x="500063" y="198447"/>
                    <a:pt x="477504" y="209758"/>
                    <a:pt x="469984" y="213528"/>
                  </a:cubicBezTo>
                  <a:cubicBezTo>
                    <a:pt x="469984" y="213528"/>
                    <a:pt x="469984" y="213528"/>
                    <a:pt x="454945" y="217299"/>
                  </a:cubicBezTo>
                  <a:cubicBezTo>
                    <a:pt x="454945" y="217299"/>
                    <a:pt x="454945" y="217299"/>
                    <a:pt x="436145" y="221069"/>
                  </a:cubicBezTo>
                  <a:cubicBezTo>
                    <a:pt x="436145" y="221069"/>
                    <a:pt x="436145" y="221069"/>
                    <a:pt x="421106" y="221069"/>
                  </a:cubicBezTo>
                  <a:cubicBezTo>
                    <a:pt x="421106" y="221069"/>
                    <a:pt x="421106" y="221069"/>
                    <a:pt x="406066" y="224839"/>
                  </a:cubicBezTo>
                  <a:cubicBezTo>
                    <a:pt x="406066" y="224839"/>
                    <a:pt x="406066" y="224839"/>
                    <a:pt x="379747" y="232380"/>
                  </a:cubicBezTo>
                  <a:cubicBezTo>
                    <a:pt x="379747" y="232380"/>
                    <a:pt x="379747" y="232380"/>
                    <a:pt x="338388" y="239921"/>
                  </a:cubicBezTo>
                  <a:cubicBezTo>
                    <a:pt x="338388" y="239921"/>
                    <a:pt x="338388" y="239921"/>
                    <a:pt x="319589" y="243691"/>
                  </a:cubicBezTo>
                  <a:cubicBezTo>
                    <a:pt x="319589" y="243691"/>
                    <a:pt x="270711" y="251231"/>
                    <a:pt x="259431" y="255002"/>
                  </a:cubicBezTo>
                  <a:cubicBezTo>
                    <a:pt x="251911" y="258772"/>
                    <a:pt x="244392" y="255002"/>
                    <a:pt x="244392" y="255002"/>
                  </a:cubicBezTo>
                  <a:cubicBezTo>
                    <a:pt x="244392" y="255002"/>
                    <a:pt x="229352" y="251231"/>
                    <a:pt x="225592" y="255002"/>
                  </a:cubicBezTo>
                  <a:cubicBezTo>
                    <a:pt x="221832" y="255002"/>
                    <a:pt x="214313" y="255002"/>
                    <a:pt x="206793" y="258772"/>
                  </a:cubicBezTo>
                  <a:cubicBezTo>
                    <a:pt x="199273" y="258772"/>
                    <a:pt x="187993" y="258772"/>
                    <a:pt x="180474" y="262542"/>
                  </a:cubicBezTo>
                  <a:cubicBezTo>
                    <a:pt x="169194" y="266313"/>
                    <a:pt x="146635" y="266313"/>
                    <a:pt x="146635" y="266313"/>
                  </a:cubicBezTo>
                  <a:cubicBezTo>
                    <a:pt x="146635" y="266313"/>
                    <a:pt x="146635" y="266313"/>
                    <a:pt x="120316" y="270083"/>
                  </a:cubicBezTo>
                  <a:cubicBezTo>
                    <a:pt x="120316" y="270083"/>
                    <a:pt x="45118" y="285165"/>
                    <a:pt x="41358" y="285165"/>
                  </a:cubicBezTo>
                  <a:cubicBezTo>
                    <a:pt x="33839" y="288935"/>
                    <a:pt x="26319" y="288935"/>
                    <a:pt x="26319" y="288935"/>
                  </a:cubicBezTo>
                  <a:cubicBezTo>
                    <a:pt x="26319" y="288935"/>
                    <a:pt x="18799" y="288935"/>
                    <a:pt x="11279" y="288935"/>
                  </a:cubicBezTo>
                  <a:cubicBezTo>
                    <a:pt x="11279" y="288935"/>
                    <a:pt x="11279" y="288935"/>
                    <a:pt x="0" y="288935"/>
                  </a:cubicBezTo>
                  <a:cubicBezTo>
                    <a:pt x="0" y="288935"/>
                    <a:pt x="0" y="288935"/>
                    <a:pt x="15039" y="277624"/>
                  </a:cubicBezTo>
                  <a:cubicBezTo>
                    <a:pt x="18799" y="270083"/>
                    <a:pt x="37599" y="281395"/>
                    <a:pt x="37599" y="281395"/>
                  </a:cubicBezTo>
                  <a:cubicBezTo>
                    <a:pt x="37599" y="281395"/>
                    <a:pt x="37599" y="281395"/>
                    <a:pt x="116556" y="266313"/>
                  </a:cubicBezTo>
                  <a:cubicBezTo>
                    <a:pt x="116556" y="266313"/>
                    <a:pt x="116556" y="266313"/>
                    <a:pt x="244392" y="243691"/>
                  </a:cubicBezTo>
                  <a:cubicBezTo>
                    <a:pt x="244392" y="243691"/>
                    <a:pt x="244392" y="243691"/>
                    <a:pt x="297030" y="243691"/>
                  </a:cubicBezTo>
                  <a:cubicBezTo>
                    <a:pt x="297030" y="243691"/>
                    <a:pt x="297030" y="243691"/>
                    <a:pt x="327109" y="239921"/>
                  </a:cubicBezTo>
                  <a:cubicBezTo>
                    <a:pt x="327109" y="239921"/>
                    <a:pt x="327109" y="239921"/>
                    <a:pt x="372227" y="221069"/>
                  </a:cubicBezTo>
                  <a:cubicBezTo>
                    <a:pt x="372227" y="221069"/>
                    <a:pt x="372227" y="221069"/>
                    <a:pt x="402306" y="209758"/>
                  </a:cubicBezTo>
                  <a:cubicBezTo>
                    <a:pt x="402306" y="209758"/>
                    <a:pt x="402306" y="209758"/>
                    <a:pt x="436145" y="205988"/>
                  </a:cubicBezTo>
                  <a:cubicBezTo>
                    <a:pt x="436145" y="205988"/>
                    <a:pt x="436145" y="205988"/>
                    <a:pt x="500063" y="198447"/>
                  </a:cubicBezTo>
                  <a:close/>
                  <a:moveTo>
                    <a:pt x="673100" y="176222"/>
                  </a:moveTo>
                  <a:cubicBezTo>
                    <a:pt x="673100" y="176222"/>
                    <a:pt x="673100" y="176222"/>
                    <a:pt x="638810" y="183631"/>
                  </a:cubicBezTo>
                  <a:cubicBezTo>
                    <a:pt x="638810" y="183631"/>
                    <a:pt x="638810" y="183631"/>
                    <a:pt x="619760" y="187335"/>
                  </a:cubicBezTo>
                  <a:cubicBezTo>
                    <a:pt x="619760" y="187335"/>
                    <a:pt x="596900" y="187335"/>
                    <a:pt x="600710" y="179926"/>
                  </a:cubicBezTo>
                  <a:lnTo>
                    <a:pt x="673100" y="176222"/>
                  </a:lnTo>
                  <a:close/>
                  <a:moveTo>
                    <a:pt x="762454" y="127010"/>
                  </a:moveTo>
                  <a:cubicBezTo>
                    <a:pt x="770165" y="127010"/>
                    <a:pt x="777876" y="134418"/>
                    <a:pt x="777876" y="134418"/>
                  </a:cubicBezTo>
                  <a:cubicBezTo>
                    <a:pt x="777876" y="134418"/>
                    <a:pt x="754744" y="149235"/>
                    <a:pt x="750888" y="134418"/>
                  </a:cubicBezTo>
                  <a:cubicBezTo>
                    <a:pt x="762454" y="127010"/>
                    <a:pt x="762454" y="127010"/>
                    <a:pt x="762454" y="127010"/>
                  </a:cubicBezTo>
                  <a:close/>
                  <a:moveTo>
                    <a:pt x="327437" y="113979"/>
                  </a:moveTo>
                  <a:cubicBezTo>
                    <a:pt x="341548" y="114442"/>
                    <a:pt x="356600" y="117220"/>
                    <a:pt x="360363" y="126481"/>
                  </a:cubicBezTo>
                  <a:cubicBezTo>
                    <a:pt x="288867" y="130185"/>
                    <a:pt x="288867" y="130185"/>
                    <a:pt x="288867" y="130185"/>
                  </a:cubicBezTo>
                  <a:cubicBezTo>
                    <a:pt x="288867" y="130185"/>
                    <a:pt x="270052" y="141298"/>
                    <a:pt x="262526" y="130185"/>
                  </a:cubicBezTo>
                  <a:cubicBezTo>
                    <a:pt x="262526" y="130185"/>
                    <a:pt x="258763" y="115368"/>
                    <a:pt x="273815" y="119073"/>
                  </a:cubicBezTo>
                  <a:cubicBezTo>
                    <a:pt x="300155" y="115368"/>
                    <a:pt x="300155" y="115368"/>
                    <a:pt x="300155" y="115368"/>
                  </a:cubicBezTo>
                  <a:cubicBezTo>
                    <a:pt x="300155" y="115368"/>
                    <a:pt x="313326" y="113516"/>
                    <a:pt x="327437" y="113979"/>
                  </a:cubicBezTo>
                  <a:close/>
                  <a:moveTo>
                    <a:pt x="782109" y="65732"/>
                  </a:moveTo>
                  <a:cubicBezTo>
                    <a:pt x="785813" y="61922"/>
                    <a:pt x="808038" y="69542"/>
                    <a:pt x="808038" y="69542"/>
                  </a:cubicBezTo>
                  <a:lnTo>
                    <a:pt x="789517" y="80972"/>
                  </a:lnTo>
                  <a:cubicBezTo>
                    <a:pt x="789517" y="80972"/>
                    <a:pt x="789517" y="80972"/>
                    <a:pt x="778404" y="80972"/>
                  </a:cubicBezTo>
                  <a:cubicBezTo>
                    <a:pt x="778404" y="80972"/>
                    <a:pt x="774700" y="69542"/>
                    <a:pt x="782109" y="65732"/>
                  </a:cubicBezTo>
                  <a:close/>
                  <a:moveTo>
                    <a:pt x="508496" y="535"/>
                  </a:moveTo>
                  <a:cubicBezTo>
                    <a:pt x="514152" y="-901"/>
                    <a:pt x="521692" y="57"/>
                    <a:pt x="529233" y="9628"/>
                  </a:cubicBezTo>
                  <a:cubicBezTo>
                    <a:pt x="566936" y="13457"/>
                    <a:pt x="566936" y="13457"/>
                    <a:pt x="566936" y="13457"/>
                  </a:cubicBezTo>
                  <a:cubicBezTo>
                    <a:pt x="619721" y="24943"/>
                    <a:pt x="619721" y="24943"/>
                    <a:pt x="619721" y="24943"/>
                  </a:cubicBezTo>
                  <a:cubicBezTo>
                    <a:pt x="661194" y="40258"/>
                    <a:pt x="661194" y="40258"/>
                    <a:pt x="661194" y="40258"/>
                  </a:cubicBezTo>
                  <a:lnTo>
                    <a:pt x="706438" y="40258"/>
                  </a:lnTo>
                  <a:cubicBezTo>
                    <a:pt x="706438" y="40258"/>
                    <a:pt x="683816" y="55573"/>
                    <a:pt x="661194" y="47915"/>
                  </a:cubicBezTo>
                  <a:cubicBezTo>
                    <a:pt x="631032" y="36429"/>
                    <a:pt x="631032" y="36429"/>
                    <a:pt x="631032" y="36429"/>
                  </a:cubicBezTo>
                  <a:cubicBezTo>
                    <a:pt x="585788" y="24943"/>
                    <a:pt x="585788" y="24943"/>
                    <a:pt x="585788" y="24943"/>
                  </a:cubicBezTo>
                  <a:cubicBezTo>
                    <a:pt x="540544" y="21115"/>
                    <a:pt x="540544" y="21115"/>
                    <a:pt x="540544" y="21115"/>
                  </a:cubicBezTo>
                  <a:cubicBezTo>
                    <a:pt x="540544" y="21115"/>
                    <a:pt x="495300" y="24943"/>
                    <a:pt x="499070" y="5800"/>
                  </a:cubicBezTo>
                  <a:cubicBezTo>
                    <a:pt x="499070" y="5800"/>
                    <a:pt x="502841" y="1971"/>
                    <a:pt x="508496" y="535"/>
                  </a:cubicBezTo>
                  <a:close/>
                </a:path>
              </a:pathLst>
            </a:custGeom>
            <a:solidFill>
              <a:schemeClr val="accent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2" name="Title 1"/>
          <p:cNvSpPr>
            <a:spLocks noGrp="1"/>
          </p:cNvSpPr>
          <p:nvPr>
            <p:ph type="title"/>
          </p:nvPr>
        </p:nvSpPr>
        <p:spPr>
          <a:xfrm>
            <a:off x="3403600" y="2304690"/>
            <a:ext cx="2400300" cy="2178081"/>
          </a:xfrm>
        </p:spPr>
        <p:txBody>
          <a:bodyPr>
            <a:normAutofit/>
          </a:bodyPr>
          <a:lstStyle>
            <a:lvl1pPr>
              <a:defRPr sz="6000">
                <a:solidFill>
                  <a:schemeClr val="bg1"/>
                </a:solidFill>
              </a:defRPr>
            </a:lvl1pPr>
          </a:lstStyle>
          <a:p>
            <a:r>
              <a:rPr lang="zh-CN" altLang="en-US" noProof="1" smtClean="0"/>
              <a:t>单击此处编辑母版标题样式</a:t>
            </a:r>
            <a:endParaRPr lang="en-US" noProof="1"/>
          </a:p>
        </p:txBody>
      </p:sp>
      <p:sp>
        <p:nvSpPr>
          <p:cNvPr id="15" name="Date Placeholder 2"/>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latin typeface="Arial" panose="020B0604020202020204" pitchFamily="34" charset="0"/>
              <a:ea typeface="宋体" panose="02010600030101010101" pitchFamily="2" charset="-122"/>
              <a:cs typeface="+mn-ea"/>
            </a:endParaRPr>
          </a:p>
        </p:txBody>
      </p:sp>
      <p:sp>
        <p:nvSpPr>
          <p:cNvPr id="16" name="Footer Placeholder 3"/>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latin typeface="Arial" panose="020B0604020202020204" pitchFamily="34" charset="0"/>
              <a:ea typeface="黑体" panose="02010609060101010101" pitchFamily="49" charset="-122"/>
              <a:cs typeface="+mn-cs"/>
            </a:endParaRPr>
          </a:p>
        </p:txBody>
      </p:sp>
      <p:sp>
        <p:nvSpPr>
          <p:cNvPr id="17" name="Slide Number Placeholder 4"/>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sz="1200" dirty="0">
                <a:solidFill>
                  <a:srgbClr val="9D9D9D"/>
                </a:solidFill>
                <a:ea typeface="宋体" panose="02010600030101010101" pitchFamily="2" charset="-122"/>
              </a:rPr>
            </a:fld>
            <a:endParaRPr lang="zh-CN" altLang="en-US" sz="1200" dirty="0">
              <a:solidFill>
                <a:srgbClr val="9D9D9D"/>
              </a:solidFill>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8" name="Date Placeholder 1"/>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latin typeface="Arial" panose="020B0604020202020204" pitchFamily="34" charset="0"/>
              <a:ea typeface="宋体" panose="02010600030101010101" pitchFamily="2" charset="-122"/>
              <a:cs typeface="+mn-ea"/>
            </a:endParaRPr>
          </a:p>
        </p:txBody>
      </p:sp>
      <p:sp>
        <p:nvSpPr>
          <p:cNvPr id="9" name="Footer Placeholder 2"/>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latin typeface="Arial" panose="020B0604020202020204" pitchFamily="34" charset="0"/>
              <a:ea typeface="黑体" panose="02010609060101010101" pitchFamily="49" charset="-122"/>
              <a:cs typeface="+mn-cs"/>
            </a:endParaRPr>
          </a:p>
        </p:txBody>
      </p:sp>
      <p:sp>
        <p:nvSpPr>
          <p:cNvPr id="10" name="Slide Number Placeholder 3"/>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sz="1200" dirty="0">
                <a:solidFill>
                  <a:srgbClr val="9D9D9D"/>
                </a:solidFill>
                <a:ea typeface="宋体" panose="02010600030101010101" pitchFamily="2" charset="-122"/>
              </a:rPr>
            </a:fld>
            <a:endParaRPr lang="zh-CN" altLang="en-US" sz="1200" dirty="0">
              <a:solidFill>
                <a:srgbClr val="9D9D9D"/>
              </a:solidFill>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771570" y="703236"/>
            <a:ext cx="7737782" cy="728260"/>
          </a:xfrm>
        </p:spPr>
        <p:txBody>
          <a:bodyPr anchor="b"/>
          <a:lstStyle>
            <a:lvl1pPr>
              <a:defRPr sz="3200"/>
            </a:lvl1pPr>
          </a:lstStyle>
          <a:p>
            <a:r>
              <a:rPr lang="zh-CN" altLang="en-US" noProof="1" smtClean="0"/>
              <a:t>单击此处编辑母版标题样式</a:t>
            </a:r>
            <a:endParaRPr lang="en-US" noProof="1"/>
          </a:p>
        </p:txBody>
      </p:sp>
      <p:sp>
        <p:nvSpPr>
          <p:cNvPr id="3" name="Picture Placeholder 2"/>
          <p:cNvSpPr>
            <a:spLocks noGrp="1"/>
          </p:cNvSpPr>
          <p:nvPr>
            <p:ph type="pic" idx="1"/>
          </p:nvPr>
        </p:nvSpPr>
        <p:spPr>
          <a:xfrm>
            <a:off x="771570" y="1677530"/>
            <a:ext cx="4128676" cy="4067662"/>
          </a:xfrm>
        </p:spPr>
        <p:txBody>
          <a:bodyPr vert="horz" wrap="square" lIns="91440" tIns="45720" rIns="91440" bIns="45720" numCol="1" anchor="ctr"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3200" b="0" i="0" u="none" strike="noStrike" kern="1200" cap="none" spc="0" normalizeH="0" baseline="0" noProof="1"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5072331" y="1677530"/>
            <a:ext cx="3571337" cy="406766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200" dirty="0">
                <a:solidFill>
                  <a:srgbClr val="9D9D9D"/>
                </a:solidFill>
                <a:ea typeface="宋体" panose="02010600030101010101" pitchFamily="2" charset="-122"/>
              </a:rPr>
            </a:fld>
            <a:endParaRPr lang="zh-CN" altLang="en-US" sz="1200" dirty="0">
              <a:solidFill>
                <a:srgbClr val="9D9D9D"/>
              </a:solidFill>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948905"/>
            <a:ext cx="1971675" cy="5228057"/>
          </a:xfrm>
        </p:spPr>
        <p:txBody>
          <a:bodyPr vert="eaVert"/>
          <a:lstStyle/>
          <a:p>
            <a:r>
              <a:rPr lang="zh-CN" altLang="en-US" noProof="1" smtClean="0"/>
              <a:t>单击此处编辑母版标题样式</a:t>
            </a:r>
            <a:endParaRPr lang="en-US" noProof="1"/>
          </a:p>
        </p:txBody>
      </p:sp>
      <p:sp>
        <p:nvSpPr>
          <p:cNvPr id="3" name="Vertical Text Placeholder 2"/>
          <p:cNvSpPr>
            <a:spLocks noGrp="1"/>
          </p:cNvSpPr>
          <p:nvPr>
            <p:ph type="body" orient="vert" idx="1"/>
          </p:nvPr>
        </p:nvSpPr>
        <p:spPr>
          <a:xfrm>
            <a:off x="628650" y="948905"/>
            <a:ext cx="5800725" cy="5228057"/>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200" dirty="0">
                <a:solidFill>
                  <a:srgbClr val="9D9D9D"/>
                </a:solidFill>
                <a:ea typeface="宋体" panose="02010600030101010101" pitchFamily="2" charset="-122"/>
              </a:rPr>
            </a:fld>
            <a:endParaRPr lang="zh-CN" altLang="en-US" sz="1200" dirty="0">
              <a:solidFill>
                <a:srgbClr val="9D9D9D"/>
              </a:solidFill>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p:sp>
        <p:nvSpPr>
          <p:cNvPr id="7" name="矩形 6"/>
          <p:cNvSpPr/>
          <p:nvPr/>
        </p:nvSpPr>
        <p:spPr>
          <a:xfrm>
            <a:off x="0" y="0"/>
            <a:ext cx="9144000" cy="6858000"/>
          </a:xfrm>
          <a:prstGeom prst="rect">
            <a:avLst/>
          </a:prstGeom>
          <a:solidFill>
            <a:srgbClr val="F1D39A">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075" name="Title Placeholder 1"/>
          <p:cNvSpPr>
            <a:spLocks noGrp="1"/>
          </p:cNvSpPr>
          <p:nvPr>
            <p:ph type="title"/>
          </p:nvPr>
        </p:nvSpPr>
        <p:spPr>
          <a:xfrm>
            <a:off x="628650" y="1035050"/>
            <a:ext cx="7886700" cy="655638"/>
          </a:xfrm>
          <a:prstGeom prst="rect">
            <a:avLst/>
          </a:prstGeom>
          <a:noFill/>
          <a:ln w="9525">
            <a:noFill/>
          </a:ln>
        </p:spPr>
        <p:txBody>
          <a:bodyPr anchor="ctr"/>
          <a:p>
            <a:pPr lvl="0"/>
            <a:r>
              <a:rPr lang="zh-CN" altLang="en-US" dirty="0"/>
              <a:t>单击此处编辑母版标题样式</a:t>
            </a:r>
            <a:endParaRPr lang="en-US" altLang="en-US" dirty="0"/>
          </a:p>
        </p:txBody>
      </p:sp>
      <p:sp>
        <p:nvSpPr>
          <p:cNvPr id="3076" name="Text Placeholder 2"/>
          <p:cNvSpPr>
            <a:spLocks noGrp="1"/>
          </p:cNvSpPr>
          <p:nvPr>
            <p:ph type="body"/>
          </p:nvPr>
        </p:nvSpPr>
        <p:spPr>
          <a:xfrm>
            <a:off x="628650" y="2052638"/>
            <a:ext cx="7886700" cy="41243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noProof="1" smtClean="0">
                <a:solidFill>
                  <a:schemeClr val="tx1">
                    <a:tint val="75000"/>
                  </a:schemeClr>
                </a:solidFill>
                <a:latin typeface="Arial" panose="020B0604020202020204" pitchFamily="34" charset="0"/>
                <a:ea typeface="宋体" panose="02010600030101010101" pitchFamily="2" charset="-122"/>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noProof="1">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lvl="0" algn="r" eaLnBrk="1" hangingPunct="1"/>
            <a:fld id="{9A0DB2DC-4C9A-4742-B13C-FB6460FD3503}" type="slidenum">
              <a:rPr lang="zh-CN" altLang="en-US" sz="1200" dirty="0">
                <a:solidFill>
                  <a:srgbClr val="9D9D9D"/>
                </a:solidFill>
                <a:ea typeface="宋体" panose="02010600030101010101" pitchFamily="2" charset="-122"/>
              </a:rPr>
            </a:fld>
            <a:endParaRPr lang="zh-CN" altLang="en-US" sz="1200" dirty="0">
              <a:solidFill>
                <a:srgbClr val="9D9D9D"/>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rtl="0" fontAlgn="base">
        <a:lnSpc>
          <a:spcPct val="90000"/>
        </a:lnSpc>
        <a:spcBef>
          <a:spcPct val="0"/>
        </a:spcBef>
        <a:spcAft>
          <a:spcPct val="0"/>
        </a:spcAft>
        <a:defRPr sz="3200" kern="1200">
          <a:solidFill>
            <a:srgbClr val="71291E"/>
          </a:solidFill>
          <a:latin typeface="+mj-lt"/>
          <a:ea typeface="+mj-ea"/>
          <a:cs typeface="+mj-cs"/>
        </a:defRPr>
      </a:lvl1pPr>
      <a:lvl2pPr algn="ctr" rtl="0" fontAlgn="base">
        <a:lnSpc>
          <a:spcPct val="90000"/>
        </a:lnSpc>
        <a:spcBef>
          <a:spcPct val="0"/>
        </a:spcBef>
        <a:spcAft>
          <a:spcPct val="0"/>
        </a:spcAft>
        <a:defRPr sz="3200">
          <a:solidFill>
            <a:srgbClr val="71291E"/>
          </a:solidFill>
          <a:latin typeface="Arial" panose="020B0604020202020204" pitchFamily="34" charset="0"/>
          <a:ea typeface="黑体" panose="02010609060101010101" pitchFamily="49" charset="-122"/>
        </a:defRPr>
      </a:lvl2pPr>
      <a:lvl3pPr algn="ctr" rtl="0" fontAlgn="base">
        <a:lnSpc>
          <a:spcPct val="90000"/>
        </a:lnSpc>
        <a:spcBef>
          <a:spcPct val="0"/>
        </a:spcBef>
        <a:spcAft>
          <a:spcPct val="0"/>
        </a:spcAft>
        <a:defRPr sz="3200">
          <a:solidFill>
            <a:srgbClr val="71291E"/>
          </a:solidFill>
          <a:latin typeface="Arial" panose="020B0604020202020204" pitchFamily="34" charset="0"/>
          <a:ea typeface="黑体" panose="02010609060101010101" pitchFamily="49" charset="-122"/>
        </a:defRPr>
      </a:lvl3pPr>
      <a:lvl4pPr algn="ctr" rtl="0" fontAlgn="base">
        <a:lnSpc>
          <a:spcPct val="90000"/>
        </a:lnSpc>
        <a:spcBef>
          <a:spcPct val="0"/>
        </a:spcBef>
        <a:spcAft>
          <a:spcPct val="0"/>
        </a:spcAft>
        <a:defRPr sz="3200">
          <a:solidFill>
            <a:srgbClr val="71291E"/>
          </a:solidFill>
          <a:latin typeface="Arial" panose="020B0604020202020204" pitchFamily="34" charset="0"/>
          <a:ea typeface="黑体" panose="02010609060101010101" pitchFamily="49" charset="-122"/>
        </a:defRPr>
      </a:lvl4pPr>
      <a:lvl5pPr algn="ctr" rtl="0" fontAlgn="base">
        <a:lnSpc>
          <a:spcPct val="90000"/>
        </a:lnSpc>
        <a:spcBef>
          <a:spcPct val="0"/>
        </a:spcBef>
        <a:spcAft>
          <a:spcPct val="0"/>
        </a:spcAft>
        <a:defRPr sz="3200">
          <a:solidFill>
            <a:srgbClr val="71291E"/>
          </a:solidFill>
          <a:latin typeface="Arial" panose="020B0604020202020204" pitchFamily="34" charset="0"/>
          <a:ea typeface="黑体" panose="02010609060101010101" pitchFamily="49" charset="-122"/>
        </a:defRPr>
      </a:lvl5pPr>
      <a:lvl6pPr marL="457200" algn="ctr" rtl="0" fontAlgn="base">
        <a:lnSpc>
          <a:spcPct val="90000"/>
        </a:lnSpc>
        <a:spcBef>
          <a:spcPct val="0"/>
        </a:spcBef>
        <a:spcAft>
          <a:spcPct val="0"/>
        </a:spcAft>
        <a:defRPr sz="3200">
          <a:solidFill>
            <a:srgbClr val="71291E"/>
          </a:solidFill>
          <a:latin typeface="Arial" panose="020B0604020202020204" pitchFamily="34" charset="0"/>
          <a:ea typeface="黑体" panose="02010609060101010101" pitchFamily="49" charset="-122"/>
        </a:defRPr>
      </a:lvl6pPr>
      <a:lvl7pPr marL="914400" algn="ctr" rtl="0" fontAlgn="base">
        <a:lnSpc>
          <a:spcPct val="90000"/>
        </a:lnSpc>
        <a:spcBef>
          <a:spcPct val="0"/>
        </a:spcBef>
        <a:spcAft>
          <a:spcPct val="0"/>
        </a:spcAft>
        <a:defRPr sz="3200">
          <a:solidFill>
            <a:srgbClr val="71291E"/>
          </a:solidFill>
          <a:latin typeface="Arial" panose="020B0604020202020204" pitchFamily="34" charset="0"/>
          <a:ea typeface="黑体" panose="02010609060101010101" pitchFamily="49" charset="-122"/>
        </a:defRPr>
      </a:lvl7pPr>
      <a:lvl8pPr marL="1371600" algn="ctr" rtl="0" fontAlgn="base">
        <a:lnSpc>
          <a:spcPct val="90000"/>
        </a:lnSpc>
        <a:spcBef>
          <a:spcPct val="0"/>
        </a:spcBef>
        <a:spcAft>
          <a:spcPct val="0"/>
        </a:spcAft>
        <a:defRPr sz="3200">
          <a:solidFill>
            <a:srgbClr val="71291E"/>
          </a:solidFill>
          <a:latin typeface="Arial" panose="020B0604020202020204" pitchFamily="34" charset="0"/>
          <a:ea typeface="黑体" panose="02010609060101010101" pitchFamily="49" charset="-122"/>
        </a:defRPr>
      </a:lvl8pPr>
      <a:lvl9pPr marL="1828800" algn="ctr" rtl="0" fontAlgn="base">
        <a:lnSpc>
          <a:spcPct val="90000"/>
        </a:lnSpc>
        <a:spcBef>
          <a:spcPct val="0"/>
        </a:spcBef>
        <a:spcAft>
          <a:spcPct val="0"/>
        </a:spcAft>
        <a:defRPr sz="3200">
          <a:solidFill>
            <a:srgbClr val="71291E"/>
          </a:solidFill>
          <a:latin typeface="Arial" panose="020B0604020202020204" pitchFamily="34" charset="0"/>
          <a:ea typeface="黑体" panose="02010609060101010101" pitchFamily="49"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1"/>
          <p:cNvSpPr>
            <a:spLocks noGrp="1"/>
          </p:cNvSpPr>
          <p:nvPr/>
        </p:nvSpPr>
        <p:spPr>
          <a:xfrm>
            <a:off x="708025" y="2898775"/>
            <a:ext cx="7829550" cy="1155700"/>
          </a:xfrm>
          <a:prstGeom prst="rect">
            <a:avLst/>
          </a:prstGeom>
          <a:noFill/>
          <a:ln w="9525">
            <a:noFill/>
          </a:ln>
        </p:spPr>
        <p:txBody>
          <a:bodyPr anchor="ctr"/>
          <a:p>
            <a:pPr lvl="0" algn="ctr" eaLnBrk="1" hangingPunct="1">
              <a:lnSpc>
                <a:spcPct val="90000"/>
              </a:lnSpc>
            </a:pPr>
            <a:r>
              <a:rPr lang="zh-CN" altLang="en-US" sz="4000" b="1" dirty="0">
                <a:solidFill>
                  <a:srgbClr val="71291E"/>
                </a:solidFill>
                <a:latin typeface="Arial" panose="020B0604020202020204" pitchFamily="34" charset="0"/>
                <a:ea typeface="宋体" panose="02010600030101010101" pitchFamily="2" charset="-122"/>
              </a:rPr>
              <a:t>平衡树</a:t>
            </a:r>
            <a:endParaRPr lang="zh-CN" altLang="en-US" sz="4000" b="1" dirty="0">
              <a:solidFill>
                <a:srgbClr val="71291E"/>
              </a:solidFill>
              <a:latin typeface="Arial" panose="020B0604020202020204" pitchFamily="34" charset="0"/>
              <a:ea typeface="宋体" panose="02010600030101010101" pitchFamily="2" charset="-122"/>
            </a:endParaRPr>
          </a:p>
        </p:txBody>
      </p:sp>
      <p:sp>
        <p:nvSpPr>
          <p:cNvPr id="9219" name="副标题 2"/>
          <p:cNvSpPr>
            <a:spLocks noGrp="1"/>
          </p:cNvSpPr>
          <p:nvPr/>
        </p:nvSpPr>
        <p:spPr>
          <a:xfrm>
            <a:off x="1143000" y="5529263"/>
            <a:ext cx="6862763" cy="544512"/>
          </a:xfrm>
          <a:prstGeom prst="rect">
            <a:avLst/>
          </a:prstGeom>
          <a:noFill/>
          <a:ln w="9525">
            <a:noFill/>
          </a:ln>
        </p:spPr>
        <p:txBody>
          <a:bodyPr anchor="ctr"/>
          <a:p>
            <a:pPr lvl="0" algn="ctr" eaLnBrk="1" hangingPunct="1">
              <a:lnSpc>
                <a:spcPct val="90000"/>
              </a:lnSpc>
              <a:spcBef>
                <a:spcPts val="1000"/>
              </a:spcBef>
            </a:pPr>
            <a:r>
              <a:rPr lang="zh-CN" altLang="en-US" sz="2000" dirty="0">
                <a:solidFill>
                  <a:srgbClr val="8B7D29"/>
                </a:solidFill>
                <a:latin typeface="Arial" panose="020B0604020202020204" pitchFamily="34" charset="0"/>
                <a:ea typeface="宋体" panose="02010600030101010101" pitchFamily="2" charset="-122"/>
              </a:rPr>
              <a:t>吉大附中实验学校 </a:t>
            </a:r>
            <a:r>
              <a:rPr lang="en-US" altLang="zh-CN" sz="2000" dirty="0">
                <a:solidFill>
                  <a:srgbClr val="8B7D29"/>
                </a:solidFill>
                <a:latin typeface="Arial" panose="020B0604020202020204" pitchFamily="34" charset="0"/>
                <a:ea typeface="宋体" panose="02010600030101010101" pitchFamily="2" charset="-122"/>
              </a:rPr>
              <a:t>PoPoQQQ</a:t>
            </a:r>
            <a:endParaRPr lang="en-US" altLang="zh-CN" sz="2000" dirty="0">
              <a:solidFill>
                <a:srgbClr val="8B7D29"/>
              </a:solidFill>
              <a:latin typeface="Arial" panose="020B0604020202020204" pitchFamily="34" charset="0"/>
              <a:ea typeface="宋体" panose="02010600030101010101" pitchFamily="2"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ph type="title"/>
          </p:nvPr>
        </p:nvSpPr>
        <p:spPr>
          <a:xfrm>
            <a:off x="628650" y="976313"/>
            <a:ext cx="7886700" cy="828675"/>
          </a:xfrm>
          <a:ln/>
        </p:spPr>
        <p:txBody>
          <a:bodyPr vert="horz" wrap="square" lIns="91440" tIns="45720" rIns="91440" bIns="45720" anchor="ctr"/>
          <a:p>
            <a:pPr eaLnBrk="1" hangingPunct="1"/>
            <a:r>
              <a:rPr lang="zh-CN" altLang="en-US" dirty="0"/>
              <a:t>代码实现</a:t>
            </a:r>
            <a:endParaRPr lang="zh-CN" altLang="en-US" dirty="0"/>
          </a:p>
        </p:txBody>
      </p:sp>
      <p:pic>
        <p:nvPicPr>
          <p:cNvPr id="16387" name="内容占位符 3"/>
          <p:cNvPicPr>
            <a:picLocks noGrp="1" noChangeAspect="1"/>
          </p:cNvPicPr>
          <p:nvPr>
            <p:ph idx="1"/>
          </p:nvPr>
        </p:nvPicPr>
        <p:blipFill>
          <a:blip r:embed="rId1"/>
          <a:srcRect/>
          <a:stretch>
            <a:fillRect/>
          </a:stretch>
        </p:blipFill>
        <p:spPr>
          <a:xfrm>
            <a:off x="174625" y="1804988"/>
            <a:ext cx="4306888" cy="4884737"/>
          </a:xfrm>
          <a:ln/>
        </p:spPr>
      </p:pic>
      <p:pic>
        <p:nvPicPr>
          <p:cNvPr id="16388" name="图片 4"/>
          <p:cNvPicPr>
            <a:picLocks noChangeAspect="1"/>
          </p:cNvPicPr>
          <p:nvPr/>
        </p:nvPicPr>
        <p:blipFill>
          <a:blip r:embed="rId2"/>
          <a:stretch>
            <a:fillRect/>
          </a:stretch>
        </p:blipFill>
        <p:spPr>
          <a:xfrm>
            <a:off x="4549775" y="1804988"/>
            <a:ext cx="4386263" cy="4884737"/>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
          <p:cNvSpPr>
            <a:spLocks noGrp="1"/>
          </p:cNvSpPr>
          <p:nvPr>
            <p:ph type="title"/>
          </p:nvPr>
        </p:nvSpPr>
        <p:spPr>
          <a:xfrm>
            <a:off x="628650" y="976313"/>
            <a:ext cx="7886700" cy="828675"/>
          </a:xfrm>
          <a:ln/>
        </p:spPr>
        <p:txBody>
          <a:bodyPr vert="horz" wrap="square" lIns="91440" tIns="45720" rIns="91440" bIns="45720" anchor="ctr"/>
          <a:p>
            <a:pPr eaLnBrk="1" hangingPunct="1"/>
            <a:r>
              <a:rPr lang="en-US" altLang="zh-CN" dirty="0"/>
              <a:t>BZOJ 3224 普通平衡树</a:t>
            </a:r>
            <a:endParaRPr lang="en-US" altLang="zh-CN" dirty="0"/>
          </a:p>
        </p:txBody>
      </p:sp>
      <p:sp>
        <p:nvSpPr>
          <p:cNvPr id="18434" name="内容占位符 2"/>
          <p:cNvSpPr>
            <a:spLocks noGrp="1" noChangeArrowheads="1"/>
          </p:cNvSpPr>
          <p:nvPr>
            <p:ph idx="1"/>
          </p:nvPr>
        </p:nvSpPr>
        <p:spPr>
          <a:xfrm>
            <a:off x="806450" y="2190750"/>
            <a:ext cx="7531100" cy="4043363"/>
          </a:xfrm>
        </p:spPr>
        <p:txBody>
          <a:bodyPr vert="horz" wrap="square" lIns="91440" tIns="45720" rIns="91440" bIns="45720" numCol="1" anchor="t" anchorCtr="0" compatLnSpc="1">
            <a:normAutofit lnSpcReduction="10000"/>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您需要写一种数据结构（可参考题目标题），来维护一些数，其中需要提供以下操作：</a:t>
            </a:r>
            <a:endParaRPr kumimoji="0" lang="zh-CN" altLang="en-US"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1. 插入x数</a:t>
            </a:r>
            <a:endParaRPr kumimoji="0" lang="zh-CN" altLang="en-US"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2. 删除x数(若有多个相同的数，因只删除一个)</a:t>
            </a:r>
            <a:endParaRPr kumimoji="0" lang="zh-CN" altLang="en-US"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3. 查询x数的排名(若有多个相同的数，应输出最小的排名)</a:t>
            </a:r>
            <a:endParaRPr kumimoji="0" lang="zh-CN" altLang="en-US"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4. 查询排名为x的数</a:t>
            </a:r>
            <a:endParaRPr kumimoji="0" lang="zh-CN" altLang="en-US"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5. 求x的前驱(前驱定义为小于x，且最大的数)</a:t>
            </a:r>
            <a:endParaRPr kumimoji="0" lang="zh-CN" altLang="en-US"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6. 求x的后继(后继定义为大于x，且最小的数)</a:t>
            </a:r>
            <a:endParaRPr kumimoji="0" lang="zh-CN" altLang="en-US"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n&lt;=100000</a:t>
            </a:r>
            <a:endParaRPr kumimoji="0" lang="zh-CN" altLang="en-US" sz="2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
          <p:cNvSpPr>
            <a:spLocks noGrp="1"/>
          </p:cNvSpPr>
          <p:nvPr>
            <p:ph type="title"/>
          </p:nvPr>
        </p:nvSpPr>
        <p:spPr>
          <a:xfrm>
            <a:off x="628650" y="976313"/>
            <a:ext cx="7886700" cy="828675"/>
          </a:xfrm>
          <a:ln/>
        </p:spPr>
        <p:txBody>
          <a:bodyPr vert="horz" wrap="square" lIns="91440" tIns="45720" rIns="91440" bIns="45720" anchor="ctr"/>
          <a:p>
            <a:pPr eaLnBrk="1" hangingPunct="1"/>
            <a:r>
              <a:rPr lang="en-US" altLang="zh-CN" dirty="0">
                <a:sym typeface="Arial" panose="020B0604020202020204" pitchFamily="34" charset="0"/>
              </a:rPr>
              <a:t>BZOJ 3224 普通平衡树</a:t>
            </a:r>
            <a:endParaRPr lang="zh-CN" altLang="en-US" dirty="0"/>
          </a:p>
        </p:txBody>
      </p:sp>
      <p:sp>
        <p:nvSpPr>
          <p:cNvPr id="18435" name="内容占位符 2"/>
          <p:cNvSpPr>
            <a:spLocks noGrp="1"/>
          </p:cNvSpPr>
          <p:nvPr>
            <p:ph idx="1"/>
          </p:nvPr>
        </p:nvSpPr>
        <p:spPr>
          <a:xfrm>
            <a:off x="806450" y="2190750"/>
            <a:ext cx="7531100" cy="3779838"/>
          </a:xfrm>
          <a:ln/>
        </p:spPr>
        <p:txBody>
          <a:bodyPr vert="horz" wrap="square" lIns="91440" tIns="45720" rIns="91440" bIns="45720" anchor="t"/>
          <a:p>
            <a:pPr eaLnBrk="1" hangingPunct="1">
              <a:buFont typeface="Arial" panose="020B0604020202020204" pitchFamily="34" charset="0"/>
            </a:pPr>
            <a:r>
              <a:rPr lang="zh-CN" altLang="en-US" kern="1200" dirty="0">
                <a:latin typeface="+mn-lt"/>
                <a:ea typeface="+mn-ea"/>
                <a:cs typeface="+mn-cs"/>
              </a:rPr>
              <a:t>练手题。</a:t>
            </a: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不讲了。</a:t>
            </a: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大家熟悉一下</a:t>
            </a:r>
            <a:r>
              <a:rPr lang="en-US" altLang="zh-CN" kern="1200" dirty="0">
                <a:latin typeface="+mn-lt"/>
                <a:ea typeface="+mn-ea"/>
                <a:cs typeface="+mn-cs"/>
              </a:rPr>
              <a:t>Treap</a:t>
            </a:r>
            <a:r>
              <a:rPr lang="zh-CN" altLang="en-US" kern="1200" dirty="0">
                <a:latin typeface="+mn-lt"/>
                <a:ea typeface="+mn-ea"/>
                <a:cs typeface="+mn-cs"/>
              </a:rPr>
              <a:t>都能完成哪些操作就行了。</a:t>
            </a:r>
            <a:endParaRPr lang="zh-CN" altLang="en-US" kern="1200" dirty="0">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
          <p:cNvSpPr>
            <a:spLocks noGrp="1"/>
          </p:cNvSpPr>
          <p:nvPr>
            <p:ph type="title"/>
          </p:nvPr>
        </p:nvSpPr>
        <p:spPr>
          <a:xfrm>
            <a:off x="628650" y="976313"/>
            <a:ext cx="7886700" cy="828675"/>
          </a:xfrm>
          <a:ln/>
        </p:spPr>
        <p:txBody>
          <a:bodyPr vert="horz" wrap="square" lIns="91440" tIns="45720" rIns="91440" bIns="45720" anchor="ctr"/>
          <a:p>
            <a:pPr eaLnBrk="1" hangingPunct="1"/>
            <a:r>
              <a:rPr lang="zh-CN" altLang="en-US" dirty="0"/>
              <a:t>BZOJ 2733 HNOI2012 永无乡</a:t>
            </a:r>
            <a:endParaRPr lang="zh-CN" altLang="en-US" dirty="0"/>
          </a:p>
        </p:txBody>
      </p:sp>
      <p:sp>
        <p:nvSpPr>
          <p:cNvPr id="19459" name="内容占位符 2"/>
          <p:cNvSpPr>
            <a:spLocks noGrp="1"/>
          </p:cNvSpPr>
          <p:nvPr>
            <p:ph idx="1"/>
          </p:nvPr>
        </p:nvSpPr>
        <p:spPr>
          <a:xfrm>
            <a:off x="806450" y="2190750"/>
            <a:ext cx="7531100" cy="3779838"/>
          </a:xfrm>
          <a:ln/>
        </p:spPr>
        <p:txBody>
          <a:bodyPr vert="horz" wrap="square" lIns="91440" tIns="45720" rIns="91440" bIns="45720" anchor="t"/>
          <a:p>
            <a:pPr eaLnBrk="1" hangingPunct="1">
              <a:buFont typeface="Arial" panose="020B0604020202020204" pitchFamily="34" charset="0"/>
            </a:pPr>
            <a:r>
              <a:rPr lang="zh-CN" altLang="en-US" kern="1200" dirty="0">
                <a:latin typeface="+mn-lt"/>
                <a:ea typeface="+mn-ea"/>
                <a:cs typeface="+mn-cs"/>
              </a:rPr>
              <a:t>给定一个无向图以及n个点的排名，多次连接一条边，多次求某个点所在连通块中排名第k小的点的编号</a:t>
            </a:r>
            <a:endParaRPr lang="zh-CN" altLang="en-US" kern="1200" dirty="0">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1"/>
          <p:cNvSpPr>
            <a:spLocks noGrp="1"/>
          </p:cNvSpPr>
          <p:nvPr>
            <p:ph type="title"/>
          </p:nvPr>
        </p:nvSpPr>
        <p:spPr>
          <a:xfrm>
            <a:off x="628650" y="976313"/>
            <a:ext cx="7886700" cy="828675"/>
          </a:xfrm>
          <a:ln/>
        </p:spPr>
        <p:txBody>
          <a:bodyPr vert="horz" wrap="square" lIns="91440" tIns="45720" rIns="91440" bIns="45720" anchor="ctr"/>
          <a:p>
            <a:pPr eaLnBrk="1" hangingPunct="1"/>
            <a:r>
              <a:rPr lang="zh-CN" altLang="en-US" dirty="0">
                <a:sym typeface="Arial" panose="020B0604020202020204" pitchFamily="34" charset="0"/>
              </a:rPr>
              <a:t>BZOJ 2733 HNOI2012 永无乡</a:t>
            </a:r>
            <a:endParaRPr lang="zh-CN" altLang="en-US" dirty="0"/>
          </a:p>
        </p:txBody>
      </p:sp>
      <p:sp>
        <p:nvSpPr>
          <p:cNvPr id="20483" name="内容占位符 2"/>
          <p:cNvSpPr>
            <a:spLocks noGrp="1"/>
          </p:cNvSpPr>
          <p:nvPr>
            <p:ph idx="1"/>
          </p:nvPr>
        </p:nvSpPr>
        <p:spPr>
          <a:xfrm>
            <a:off x="806450" y="2190750"/>
            <a:ext cx="7531100" cy="4083050"/>
          </a:xfrm>
          <a:ln/>
        </p:spPr>
        <p:txBody>
          <a:bodyPr vert="horz" wrap="square" lIns="91440" tIns="45720" rIns="91440" bIns="45720" anchor="t"/>
          <a:p>
            <a:pPr eaLnBrk="1" hangingPunct="1">
              <a:buFont typeface="Arial" panose="020B0604020202020204" pitchFamily="34" charset="0"/>
            </a:pPr>
            <a:r>
              <a:rPr lang="en-US" altLang="zh-CN" kern="1200" dirty="0">
                <a:latin typeface="+mn-lt"/>
                <a:ea typeface="+mn-ea"/>
                <a:cs typeface="+mn-cs"/>
              </a:rPr>
              <a:t>treap</a:t>
            </a:r>
            <a:r>
              <a:rPr lang="zh-CN" altLang="en-US" kern="1200" dirty="0">
                <a:latin typeface="+mn-lt"/>
                <a:ea typeface="+mn-ea"/>
                <a:cs typeface="+mn-cs"/>
              </a:rPr>
              <a:t>可以完成查询第</a:t>
            </a:r>
            <a:r>
              <a:rPr lang="en-US" altLang="zh-CN" kern="1200" dirty="0">
                <a:latin typeface="+mn-lt"/>
                <a:ea typeface="+mn-ea"/>
                <a:cs typeface="+mn-cs"/>
              </a:rPr>
              <a:t>k</a:t>
            </a:r>
            <a:r>
              <a:rPr lang="zh-CN" altLang="en-US" kern="1200" dirty="0">
                <a:latin typeface="+mn-lt"/>
                <a:ea typeface="+mn-ea"/>
                <a:cs typeface="+mn-cs"/>
              </a:rPr>
              <a:t>小的操作，但是合并？</a:t>
            </a:r>
            <a:endParaRPr lang="zh-CN" altLang="en-US" kern="1200" dirty="0">
              <a:latin typeface="+mn-lt"/>
              <a:ea typeface="+mn-ea"/>
              <a:cs typeface="+mn-cs"/>
            </a:endParaRPr>
          </a:p>
          <a:p>
            <a:pPr eaLnBrk="1" hangingPunct="1">
              <a:buFont typeface="Arial" panose="020B0604020202020204" pitchFamily="34" charset="0"/>
            </a:pP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启发式合并</a:t>
            </a: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两个数据结构合并时，将</a:t>
            </a:r>
            <a:r>
              <a:rPr lang="en-US" altLang="zh-CN" kern="1200" dirty="0">
                <a:latin typeface="+mn-lt"/>
                <a:ea typeface="+mn-ea"/>
                <a:cs typeface="+mn-cs"/>
              </a:rPr>
              <a:t>size</a:t>
            </a:r>
            <a:r>
              <a:rPr lang="zh-CN" altLang="en-US" kern="1200" dirty="0">
                <a:latin typeface="+mn-lt"/>
                <a:ea typeface="+mn-ea"/>
                <a:cs typeface="+mn-cs"/>
              </a:rPr>
              <a:t>较小的那个暴力拆解一个个塞进大的里，这样可以保证一个点最多被拆</a:t>
            </a:r>
            <a:r>
              <a:rPr lang="en-US" altLang="zh-CN" kern="1200" dirty="0">
                <a:latin typeface="+mn-lt"/>
                <a:ea typeface="+mn-ea"/>
                <a:cs typeface="+mn-cs"/>
              </a:rPr>
              <a:t>O(logn)</a:t>
            </a:r>
            <a:r>
              <a:rPr lang="zh-CN" altLang="zh-CN" kern="1200" dirty="0">
                <a:latin typeface="+mn-lt"/>
                <a:ea typeface="+mn-ea"/>
                <a:cs typeface="+mn-cs"/>
              </a:rPr>
              <a:t>次。</a:t>
            </a:r>
            <a:endParaRPr lang="zh-CN" altLang="zh-CN" kern="1200" dirty="0">
              <a:latin typeface="+mn-lt"/>
              <a:ea typeface="+mn-ea"/>
              <a:cs typeface="+mn-cs"/>
            </a:endParaRPr>
          </a:p>
          <a:p>
            <a:pPr eaLnBrk="1" hangingPunct="1">
              <a:buFont typeface="Arial" panose="020B0604020202020204" pitchFamily="34" charset="0"/>
            </a:pPr>
            <a:r>
              <a:rPr lang="zh-CN" altLang="zh-CN" kern="1200" dirty="0">
                <a:latin typeface="+mn-lt"/>
                <a:ea typeface="+mn-ea"/>
                <a:cs typeface="+mn-cs"/>
              </a:rPr>
              <a:t>总时间复杂度</a:t>
            </a:r>
            <a:r>
              <a:rPr lang="en-US" altLang="zh-CN" kern="1200" dirty="0">
                <a:latin typeface="+mn-lt"/>
                <a:ea typeface="+mn-ea"/>
                <a:cs typeface="+mn-cs"/>
              </a:rPr>
              <a:t>O(nlog^2n)</a:t>
            </a:r>
            <a:endParaRPr lang="en-US" altLang="zh-CN" kern="1200" dirty="0">
              <a:latin typeface="+mn-lt"/>
              <a:ea typeface="+mn-ea"/>
              <a:cs typeface="+mn-cs"/>
            </a:endParaRPr>
          </a:p>
          <a:p>
            <a:pPr eaLnBrk="1" hangingPunct="1">
              <a:buFont typeface="Arial" panose="020B0604020202020204" pitchFamily="34" charset="0"/>
            </a:pPr>
            <a:endParaRPr lang="en-US" altLang="zh-CN"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顺带一提线段树可以</a:t>
            </a:r>
            <a:r>
              <a:rPr lang="en-US" altLang="zh-CN" kern="1200" dirty="0">
                <a:latin typeface="+mn-lt"/>
                <a:ea typeface="+mn-ea"/>
                <a:cs typeface="+mn-cs"/>
              </a:rPr>
              <a:t>O(nlogn)</a:t>
            </a:r>
            <a:r>
              <a:rPr lang="zh-CN" altLang="en-US" kern="1200" dirty="0">
                <a:latin typeface="+mn-lt"/>
                <a:ea typeface="+mn-ea"/>
                <a:cs typeface="+mn-cs"/>
              </a:rPr>
              <a:t>解决这个问题。</a:t>
            </a:r>
            <a:endParaRPr lang="zh-CN" altLang="en-US" kern="1200" dirty="0">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ph type="title"/>
          </p:nvPr>
        </p:nvSpPr>
        <p:spPr>
          <a:xfrm>
            <a:off x="628650" y="976313"/>
            <a:ext cx="7886700" cy="828675"/>
          </a:xfrm>
          <a:ln/>
        </p:spPr>
        <p:txBody>
          <a:bodyPr vert="horz" wrap="square" lIns="91440" tIns="45720" rIns="91440" bIns="45720" anchor="ctr"/>
          <a:p>
            <a:pPr eaLnBrk="1" hangingPunct="1"/>
            <a:r>
              <a:rPr lang="en-US" altLang="zh-CN" dirty="0"/>
              <a:t>BZOJ </a:t>
            </a:r>
            <a:r>
              <a:rPr lang="zh-CN" altLang="en-US" dirty="0"/>
              <a:t>4071 Apio2015 巴邻旁之桥</a:t>
            </a:r>
            <a:endParaRPr lang="zh-CN" altLang="en-US" dirty="0"/>
          </a:p>
        </p:txBody>
      </p:sp>
      <p:sp>
        <p:nvSpPr>
          <p:cNvPr id="21507" name="内容占位符 2"/>
          <p:cNvSpPr>
            <a:spLocks noGrp="1"/>
          </p:cNvSpPr>
          <p:nvPr>
            <p:ph idx="1"/>
          </p:nvPr>
        </p:nvSpPr>
        <p:spPr>
          <a:xfrm>
            <a:off x="806450" y="2190750"/>
            <a:ext cx="7531100" cy="3779838"/>
          </a:xfrm>
          <a:ln/>
        </p:spPr>
        <p:txBody>
          <a:bodyPr vert="horz" wrap="square" lIns="91440" tIns="45720" rIns="91440" bIns="45720" anchor="t"/>
          <a:p>
            <a:pPr eaLnBrk="1" hangingPunct="1">
              <a:buFont typeface="Arial" panose="020B0604020202020204" pitchFamily="34" charset="0"/>
            </a:pPr>
            <a:r>
              <a:rPr lang="zh-CN" altLang="en-US" kern="1200" dirty="0">
                <a:latin typeface="+mn-lt"/>
                <a:ea typeface="+mn-ea"/>
                <a:cs typeface="+mn-cs"/>
              </a:rPr>
              <a:t>给出一条河和</a:t>
            </a:r>
            <a:r>
              <a:rPr lang="en-US" altLang="zh-CN" kern="1200" dirty="0">
                <a:latin typeface="+mn-lt"/>
                <a:ea typeface="+mn-ea"/>
                <a:cs typeface="+mn-cs"/>
              </a:rPr>
              <a:t>n</a:t>
            </a:r>
            <a:r>
              <a:rPr lang="zh-CN" altLang="en-US" kern="1200" dirty="0">
                <a:latin typeface="+mn-lt"/>
                <a:ea typeface="+mn-ea"/>
                <a:cs typeface="+mn-cs"/>
              </a:rPr>
              <a:t>个居民，第</a:t>
            </a:r>
            <a:r>
              <a:rPr lang="en-US" altLang="zh-CN" kern="1200" dirty="0">
                <a:latin typeface="+mn-lt"/>
                <a:ea typeface="+mn-ea"/>
                <a:cs typeface="+mn-cs"/>
              </a:rPr>
              <a:t>i</a:t>
            </a:r>
            <a:r>
              <a:rPr lang="zh-CN" altLang="en-US" kern="1200" dirty="0">
                <a:latin typeface="+mn-lt"/>
                <a:ea typeface="+mn-ea"/>
                <a:cs typeface="+mn-cs"/>
              </a:rPr>
              <a:t>个居民家住在河某侧的</a:t>
            </a:r>
            <a:r>
              <a:rPr lang="en-US" altLang="zh-CN" kern="1200" dirty="0">
                <a:latin typeface="+mn-lt"/>
                <a:ea typeface="+mn-ea"/>
                <a:cs typeface="+mn-cs"/>
              </a:rPr>
              <a:t>ai</a:t>
            </a:r>
            <a:r>
              <a:rPr lang="zh-CN" altLang="en-US" kern="1200" dirty="0">
                <a:latin typeface="+mn-lt"/>
                <a:ea typeface="+mn-ea"/>
                <a:cs typeface="+mn-cs"/>
              </a:rPr>
              <a:t>位置，单位在河对岸的</a:t>
            </a:r>
            <a:r>
              <a:rPr lang="en-US" altLang="zh-CN" kern="1200" dirty="0">
                <a:latin typeface="+mn-lt"/>
                <a:ea typeface="+mn-ea"/>
                <a:cs typeface="+mn-cs"/>
              </a:rPr>
              <a:t>bi</a:t>
            </a:r>
            <a:r>
              <a:rPr lang="zh-CN" altLang="en-US" kern="1200" dirty="0">
                <a:latin typeface="+mn-lt"/>
                <a:ea typeface="+mn-ea"/>
                <a:cs typeface="+mn-cs"/>
              </a:rPr>
              <a:t>位置。现拟修建两座垂直河流的桥，桥的坐标自定，设修建后第</a:t>
            </a:r>
            <a:r>
              <a:rPr lang="en-US" altLang="zh-CN" kern="1200" dirty="0">
                <a:latin typeface="+mn-lt"/>
                <a:ea typeface="+mn-ea"/>
                <a:cs typeface="+mn-cs"/>
              </a:rPr>
              <a:t>i</a:t>
            </a:r>
            <a:r>
              <a:rPr lang="zh-CN" altLang="en-US" kern="1200" dirty="0">
                <a:latin typeface="+mn-lt"/>
                <a:ea typeface="+mn-ea"/>
                <a:cs typeface="+mn-cs"/>
              </a:rPr>
              <a:t>个居民从家走到单位需要</a:t>
            </a:r>
            <a:r>
              <a:rPr lang="en-US" altLang="zh-CN" kern="1200" dirty="0">
                <a:latin typeface="+mn-lt"/>
                <a:ea typeface="+mn-ea"/>
                <a:cs typeface="+mn-cs"/>
              </a:rPr>
              <a:t>di</a:t>
            </a:r>
            <a:r>
              <a:rPr lang="zh-CN" altLang="en-US" kern="1200" dirty="0">
                <a:latin typeface="+mn-lt"/>
                <a:ea typeface="+mn-ea"/>
                <a:cs typeface="+mn-cs"/>
              </a:rPr>
              <a:t>的距离，最小化</a:t>
            </a:r>
            <a:r>
              <a:rPr lang="en-US" altLang="zh-CN" kern="1200" dirty="0">
                <a:latin typeface="+mn-lt"/>
                <a:ea typeface="+mn-ea"/>
                <a:cs typeface="+mn-cs"/>
              </a:rPr>
              <a:t>d1+d2+...+dn</a:t>
            </a:r>
            <a:endParaRPr lang="en-US" altLang="zh-CN" kern="1200" dirty="0">
              <a:latin typeface="+mn-lt"/>
              <a:ea typeface="+mn-ea"/>
              <a:cs typeface="+mn-cs"/>
            </a:endParaRPr>
          </a:p>
          <a:p>
            <a:pPr eaLnBrk="1" hangingPunct="1">
              <a:buFont typeface="Arial" panose="020B0604020202020204" pitchFamily="34" charset="0"/>
            </a:pPr>
            <a:r>
              <a:rPr lang="en-US" altLang="zh-CN" kern="1200" dirty="0">
                <a:latin typeface="+mn-lt"/>
                <a:ea typeface="+mn-ea"/>
                <a:cs typeface="+mn-cs"/>
              </a:rPr>
              <a:t>n&lt;=10^5</a:t>
            </a:r>
            <a:endParaRPr lang="en-US" altLang="zh-CN" kern="1200" dirty="0">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1"/>
          <p:cNvSpPr>
            <a:spLocks noGrp="1"/>
          </p:cNvSpPr>
          <p:nvPr>
            <p:ph type="title"/>
          </p:nvPr>
        </p:nvSpPr>
        <p:spPr>
          <a:xfrm>
            <a:off x="628650" y="976313"/>
            <a:ext cx="7886700" cy="828675"/>
          </a:xfrm>
          <a:ln/>
        </p:spPr>
        <p:txBody>
          <a:bodyPr vert="horz" wrap="square" lIns="91440" tIns="45720" rIns="91440" bIns="45720" anchor="ctr"/>
          <a:p>
            <a:pPr eaLnBrk="1" hangingPunct="1"/>
            <a:r>
              <a:rPr lang="en-US" altLang="zh-CN" dirty="0">
                <a:sym typeface="黑体" panose="02010609060101010101" pitchFamily="49" charset="-122"/>
              </a:rPr>
              <a:t>BZOJ </a:t>
            </a:r>
            <a:r>
              <a:rPr lang="zh-CN" altLang="en-US" dirty="0">
                <a:sym typeface="黑体" panose="02010609060101010101" pitchFamily="49" charset="-122"/>
              </a:rPr>
              <a:t>4071 Apio2015 巴邻旁之桥</a:t>
            </a:r>
            <a:endParaRPr lang="zh-CN" altLang="en-US" dirty="0"/>
          </a:p>
        </p:txBody>
      </p:sp>
      <p:sp>
        <p:nvSpPr>
          <p:cNvPr id="22531" name="内容占位符 2"/>
          <p:cNvSpPr>
            <a:spLocks noGrp="1"/>
          </p:cNvSpPr>
          <p:nvPr>
            <p:ph idx="1"/>
          </p:nvPr>
        </p:nvSpPr>
        <p:spPr>
          <a:xfrm>
            <a:off x="806450" y="2190750"/>
            <a:ext cx="7531100" cy="3779838"/>
          </a:xfrm>
          <a:ln/>
        </p:spPr>
        <p:txBody>
          <a:bodyPr vert="horz" wrap="square" lIns="91440" tIns="45720" rIns="91440" bIns="45720" anchor="t"/>
          <a:p>
            <a:pPr eaLnBrk="1" hangingPunct="1">
              <a:buFont typeface="Arial" panose="020B0604020202020204" pitchFamily="34" charset="0"/>
            </a:pPr>
            <a:r>
              <a:rPr lang="zh-CN" altLang="en-US" kern="1200" dirty="0">
                <a:latin typeface="+mn-lt"/>
                <a:ea typeface="+mn-ea"/>
                <a:cs typeface="+mn-cs"/>
              </a:rPr>
              <a:t>考虑只有一座桥怎么做。</a:t>
            </a: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设桥坐标为</a:t>
            </a:r>
            <a:r>
              <a:rPr lang="en-US" altLang="zh-CN" kern="1200" dirty="0">
                <a:latin typeface="+mn-lt"/>
                <a:ea typeface="+mn-ea"/>
                <a:cs typeface="+mn-cs"/>
              </a:rPr>
              <a:t>x</a:t>
            </a:r>
            <a:r>
              <a:rPr lang="zh-CN" altLang="en-US" kern="1200" dirty="0">
                <a:latin typeface="+mn-lt"/>
                <a:ea typeface="+mn-ea"/>
                <a:cs typeface="+mn-cs"/>
              </a:rPr>
              <a:t>，那么居民</a:t>
            </a:r>
            <a:r>
              <a:rPr lang="en-US" altLang="zh-CN" kern="1200" dirty="0">
                <a:latin typeface="+mn-lt"/>
                <a:ea typeface="+mn-ea"/>
                <a:cs typeface="+mn-cs"/>
              </a:rPr>
              <a:t>i</a:t>
            </a:r>
            <a:r>
              <a:rPr lang="zh-CN" altLang="en-US" kern="1200" dirty="0">
                <a:latin typeface="+mn-lt"/>
                <a:ea typeface="+mn-ea"/>
                <a:cs typeface="+mn-cs"/>
              </a:rPr>
              <a:t>每天要从</a:t>
            </a:r>
            <a:r>
              <a:rPr lang="en-US" altLang="zh-CN" kern="1200" dirty="0">
                <a:latin typeface="+mn-lt"/>
                <a:ea typeface="+mn-ea"/>
                <a:cs typeface="+mn-cs"/>
              </a:rPr>
              <a:t>ai</a:t>
            </a:r>
            <a:r>
              <a:rPr lang="zh-CN" altLang="en-US" kern="1200" dirty="0">
                <a:latin typeface="+mn-lt"/>
                <a:ea typeface="+mn-ea"/>
                <a:cs typeface="+mn-cs"/>
              </a:rPr>
              <a:t>走到</a:t>
            </a:r>
            <a:r>
              <a:rPr lang="en-US" altLang="zh-CN" kern="1200" dirty="0">
                <a:latin typeface="+mn-lt"/>
                <a:ea typeface="+mn-ea"/>
                <a:cs typeface="+mn-cs"/>
              </a:rPr>
              <a:t>x</a:t>
            </a:r>
            <a:r>
              <a:rPr lang="zh-CN" altLang="en-US" kern="1200" dirty="0">
                <a:latin typeface="+mn-lt"/>
                <a:ea typeface="+mn-ea"/>
                <a:cs typeface="+mn-cs"/>
              </a:rPr>
              <a:t>，再从</a:t>
            </a:r>
            <a:r>
              <a:rPr lang="en-US" altLang="zh-CN" kern="1200" dirty="0">
                <a:latin typeface="+mn-lt"/>
                <a:ea typeface="+mn-ea"/>
                <a:cs typeface="+mn-cs"/>
              </a:rPr>
              <a:t>x</a:t>
            </a:r>
            <a:r>
              <a:rPr lang="zh-CN" altLang="en-US" kern="1200" dirty="0">
                <a:latin typeface="+mn-lt"/>
                <a:ea typeface="+mn-ea"/>
                <a:cs typeface="+mn-cs"/>
              </a:rPr>
              <a:t>走到</a:t>
            </a:r>
            <a:r>
              <a:rPr lang="en-US" altLang="zh-CN" kern="1200" dirty="0">
                <a:latin typeface="+mn-lt"/>
                <a:ea typeface="+mn-ea"/>
                <a:cs typeface="+mn-cs"/>
              </a:rPr>
              <a:t>bi</a:t>
            </a:r>
            <a:r>
              <a:rPr lang="zh-CN" altLang="en-US" kern="1200" dirty="0">
                <a:latin typeface="+mn-lt"/>
                <a:ea typeface="+mn-ea"/>
                <a:cs typeface="+mn-cs"/>
              </a:rPr>
              <a:t>，</a:t>
            </a:r>
            <a:r>
              <a:rPr lang="en-US" altLang="zh-CN" kern="1200" dirty="0">
                <a:latin typeface="+mn-lt"/>
                <a:ea typeface="+mn-ea"/>
                <a:cs typeface="+mn-cs"/>
              </a:rPr>
              <a:t>di=|ai-x|+|bi-x|</a:t>
            </a:r>
            <a:endParaRPr lang="zh-CN" altLang="zh-CN" kern="1200" dirty="0">
              <a:latin typeface="+mn-lt"/>
              <a:ea typeface="+mn-ea"/>
              <a:cs typeface="+mn-cs"/>
            </a:endParaRPr>
          </a:p>
          <a:p>
            <a:pPr eaLnBrk="1" hangingPunct="1">
              <a:buFont typeface="Arial" panose="020B0604020202020204" pitchFamily="34" charset="0"/>
            </a:pPr>
            <a:r>
              <a:rPr lang="zh-CN" altLang="zh-CN" kern="1200" dirty="0">
                <a:latin typeface="+mn-lt"/>
                <a:ea typeface="+mn-ea"/>
                <a:cs typeface="+mn-cs"/>
              </a:rPr>
              <a:t>易证当</a:t>
            </a:r>
            <a:r>
              <a:rPr lang="en-US" altLang="zh-CN" kern="1200" dirty="0">
                <a:latin typeface="+mn-lt"/>
                <a:ea typeface="+mn-ea"/>
                <a:cs typeface="+mn-cs"/>
              </a:rPr>
              <a:t>x={a1,a2,a3,...,an,b1,b2,...,bn}</a:t>
            </a:r>
            <a:r>
              <a:rPr lang="zh-CN" altLang="zh-CN" kern="1200" dirty="0">
                <a:latin typeface="+mn-lt"/>
                <a:ea typeface="+mn-ea"/>
                <a:cs typeface="+mn-cs"/>
              </a:rPr>
              <a:t>的中位数时距离和最小</a:t>
            </a:r>
            <a:endParaRPr lang="zh-CN" altLang="zh-CN" kern="1200" dirty="0">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1"/>
          <p:cNvSpPr>
            <a:spLocks noGrp="1"/>
          </p:cNvSpPr>
          <p:nvPr>
            <p:ph type="title"/>
          </p:nvPr>
        </p:nvSpPr>
        <p:spPr>
          <a:xfrm>
            <a:off x="628650" y="976313"/>
            <a:ext cx="7886700" cy="828675"/>
          </a:xfrm>
          <a:ln/>
        </p:spPr>
        <p:txBody>
          <a:bodyPr vert="horz" wrap="square" lIns="91440" tIns="45720" rIns="91440" bIns="45720" anchor="ctr"/>
          <a:p>
            <a:pPr eaLnBrk="1" hangingPunct="1"/>
            <a:r>
              <a:rPr lang="en-US" altLang="zh-CN" dirty="0">
                <a:sym typeface="Arial" panose="020B0604020202020204" pitchFamily="34" charset="0"/>
              </a:rPr>
              <a:t>BZOJ </a:t>
            </a:r>
            <a:r>
              <a:rPr lang="zh-CN" altLang="en-US" dirty="0">
                <a:sym typeface="Arial" panose="020B0604020202020204" pitchFamily="34" charset="0"/>
              </a:rPr>
              <a:t>4071 Apio2015 巴邻旁之桥</a:t>
            </a:r>
            <a:endParaRPr lang="zh-CN" altLang="en-US" dirty="0"/>
          </a:p>
        </p:txBody>
      </p:sp>
      <p:sp>
        <p:nvSpPr>
          <p:cNvPr id="24578" name="内容占位符 2"/>
          <p:cNvSpPr>
            <a:spLocks noGrp="1" noChangeArrowheads="1"/>
          </p:cNvSpPr>
          <p:nvPr>
            <p:ph idx="1"/>
          </p:nvPr>
        </p:nvSpPr>
        <p:spPr>
          <a:xfrm>
            <a:off x="806450" y="2190750"/>
            <a:ext cx="7531100" cy="4056063"/>
          </a:xfrm>
        </p:spPr>
        <p:txBody>
          <a:bodyPr vert="horz" wrap="square" lIns="91440" tIns="45720" rIns="91440" bIns="45720" numCol="1" anchor="t" anchorCtr="0" compatLnSpc="1">
            <a:normAutofit lnSpcReduction="10000"/>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zh-CN" sz="2400" b="0" i="0" u="none" strike="noStrike" kern="1200" cap="none" spc="0" normalizeH="0" baseline="0" noProof="0" smtClean="0">
                <a:ln>
                  <a:noFill/>
                </a:ln>
                <a:solidFill>
                  <a:schemeClr val="tx1"/>
                </a:solidFill>
                <a:effectLst/>
                <a:uLnTx/>
                <a:uFillTx/>
                <a:latin typeface="+mn-lt"/>
                <a:ea typeface="+mn-ea"/>
                <a:cs typeface="+mn-cs"/>
              </a:rPr>
              <a:t>不妨设</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ai&lt;=bi</a:t>
            </a:r>
            <a:endParaRPr kumimoji="0" lang="zh-CN" altLang="zh-CN"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zh-CN" sz="2400" b="0" i="0" u="none" strike="noStrike" kern="1200" cap="none" spc="0" normalizeH="0" baseline="0" noProof="0" smtClean="0">
                <a:ln>
                  <a:noFill/>
                </a:ln>
                <a:solidFill>
                  <a:schemeClr val="tx1"/>
                </a:solidFill>
                <a:effectLst/>
                <a:uLnTx/>
                <a:uFillTx/>
                <a:latin typeface="+mn-lt"/>
                <a:ea typeface="+mn-ea"/>
                <a:cs typeface="+mn-cs"/>
              </a:rPr>
              <a:t>假设走的桥的坐标为</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x</a:t>
            </a: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，那么：</a:t>
            </a:r>
            <a:endParaRPr kumimoji="0" lang="zh-CN" altLang="en-US"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若</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x&lt;ai</a:t>
            </a:r>
            <a:r>
              <a:rPr kumimoji="0" lang="zh-CN" altLang="zh-CN" sz="2400" b="0" i="0" u="none" strike="noStrike" kern="1200" cap="none" spc="0" normalizeH="0" baseline="0" noProof="0" smtClean="0">
                <a:ln>
                  <a:noFill/>
                </a:ln>
                <a:solidFill>
                  <a:schemeClr val="tx1"/>
                </a:solidFill>
                <a:effectLst/>
                <a:uLnTx/>
                <a:uFillTx/>
                <a:latin typeface="+mn-lt"/>
                <a:ea typeface="+mn-ea"/>
                <a:cs typeface="+mn-cs"/>
              </a:rPr>
              <a:t>，则</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di=(bi-ai)+2*(ai-x)</a:t>
            </a:r>
            <a:endParaRPr kumimoji="0" lang="en-US" altLang="zh-CN"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zh-CN" sz="2400" b="0" i="0" u="none" strike="noStrike" kern="1200" cap="none" spc="0" normalizeH="0" baseline="0" noProof="0" smtClean="0">
                <a:ln>
                  <a:noFill/>
                </a:ln>
                <a:solidFill>
                  <a:schemeClr val="tx1"/>
                </a:solidFill>
                <a:effectLst/>
                <a:uLnTx/>
                <a:uFillTx/>
                <a:latin typeface="+mn-lt"/>
                <a:ea typeface="+mn-ea"/>
                <a:cs typeface="+mn-cs"/>
              </a:rPr>
              <a:t>若</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ai&lt;=x&lt;=bi</a:t>
            </a:r>
            <a:r>
              <a:rPr kumimoji="0" lang="zh-CN" altLang="zh-CN" sz="2400" b="0" i="0" u="none" strike="noStrike" kern="1200" cap="none" spc="0" normalizeH="0" baseline="0" noProof="0" smtClean="0">
                <a:ln>
                  <a:noFill/>
                </a:ln>
                <a:solidFill>
                  <a:schemeClr val="tx1"/>
                </a:solidFill>
                <a:effectLst/>
                <a:uLnTx/>
                <a:uFillTx/>
                <a:latin typeface="+mn-lt"/>
                <a:ea typeface="+mn-ea"/>
                <a:cs typeface="+mn-cs"/>
              </a:rPr>
              <a:t>，则</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di=bi-ai</a:t>
            </a:r>
            <a:endParaRPr kumimoji="0" lang="en-US" altLang="zh-CN"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zh-CN" sz="2400" b="0" i="0" u="none" strike="noStrike" kern="1200" cap="none" spc="0" normalizeH="0" baseline="0" noProof="0" smtClean="0">
                <a:ln>
                  <a:noFill/>
                </a:ln>
                <a:solidFill>
                  <a:schemeClr val="tx1"/>
                </a:solidFill>
                <a:effectLst/>
                <a:uLnTx/>
                <a:uFillTx/>
                <a:latin typeface="+mn-lt"/>
                <a:ea typeface="+mn-ea"/>
                <a:cs typeface="+mn-cs"/>
              </a:rPr>
              <a:t>若</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bi&lt;x</a:t>
            </a:r>
            <a:r>
              <a:rPr kumimoji="0" lang="zh-CN" altLang="zh-CN" sz="2400" b="0" i="0" u="none" strike="noStrike" kern="1200" cap="none" spc="0" normalizeH="0" baseline="0" noProof="0" smtClean="0">
                <a:ln>
                  <a:noFill/>
                </a:ln>
                <a:solidFill>
                  <a:schemeClr val="tx1"/>
                </a:solidFill>
                <a:effectLst/>
                <a:uLnTx/>
                <a:uFillTx/>
                <a:latin typeface="+mn-lt"/>
                <a:ea typeface="+mn-ea"/>
                <a:cs typeface="+mn-cs"/>
              </a:rPr>
              <a:t>，则</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di=(bi-ai)+2*(x-bi)</a:t>
            </a:r>
            <a:endParaRPr kumimoji="0" lang="en-US" altLang="zh-CN"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容易发现，</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x</a:t>
            </a:r>
            <a:r>
              <a:rPr kumimoji="0" lang="zh-CN" altLang="zh-CN" sz="2400" b="0" i="0" u="none" strike="noStrike" kern="1200" cap="none" spc="0" normalizeH="0" baseline="0" noProof="0" smtClean="0">
                <a:ln>
                  <a:noFill/>
                </a:ln>
                <a:solidFill>
                  <a:schemeClr val="tx1"/>
                </a:solidFill>
                <a:effectLst/>
                <a:uLnTx/>
                <a:uFillTx/>
                <a:latin typeface="+mn-lt"/>
                <a:ea typeface="+mn-ea"/>
                <a:cs typeface="+mn-cs"/>
              </a:rPr>
              <a:t>离</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(ai+bi)/2</a:t>
            </a:r>
            <a:r>
              <a:rPr kumimoji="0" lang="zh-CN" altLang="zh-CN" sz="2400" b="0" i="0" u="none" strike="noStrike" kern="1200" cap="none" spc="0" normalizeH="0" baseline="0" noProof="0" smtClean="0">
                <a:ln>
                  <a:noFill/>
                </a:ln>
                <a:solidFill>
                  <a:schemeClr val="tx1"/>
                </a:solidFill>
                <a:effectLst/>
                <a:uLnTx/>
                <a:uFillTx/>
                <a:latin typeface="+mn-lt"/>
                <a:ea typeface="+mn-ea"/>
                <a:cs typeface="+mn-cs"/>
              </a:rPr>
              <a:t>越近，</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di</a:t>
            </a: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越小</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a:t>
            </a: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不严格递减，即不会增大</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a:t>
            </a:r>
            <a:endParaRPr kumimoji="0" lang="en-US" altLang="zh-CN"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=&gt;</a:t>
            </a:r>
            <a:r>
              <a:rPr kumimoji="0" lang="zh-CN" altLang="zh-CN" sz="2400" b="0" i="0" u="none" strike="noStrike" kern="1200" cap="none" spc="0" normalizeH="0" baseline="0" noProof="0" smtClean="0">
                <a:ln>
                  <a:noFill/>
                </a:ln>
                <a:solidFill>
                  <a:schemeClr val="tx1"/>
                </a:solidFill>
                <a:effectLst/>
                <a:uLnTx/>
                <a:uFillTx/>
                <a:latin typeface="+mn-lt"/>
                <a:ea typeface="+mn-ea"/>
                <a:cs typeface="+mn-cs"/>
              </a:rPr>
              <a:t> 在两座桥中，我走离</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(ai+bi)/2</a:t>
            </a: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近的那座桥最短。</a:t>
            </a:r>
            <a:endParaRPr kumimoji="0" lang="zh-CN" altLang="en-US"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=&gt; </a:t>
            </a:r>
            <a:r>
              <a:rPr kumimoji="0" lang="zh-CN" altLang="zh-CN" sz="2400" b="0" i="0" u="none" strike="noStrike" kern="1200" cap="none" spc="0" normalizeH="0" baseline="0" noProof="0" smtClean="0">
                <a:ln>
                  <a:noFill/>
                </a:ln>
                <a:solidFill>
                  <a:schemeClr val="tx1"/>
                </a:solidFill>
                <a:effectLst/>
                <a:uLnTx/>
                <a:uFillTx/>
                <a:latin typeface="+mn-lt"/>
                <a:ea typeface="+mn-ea"/>
                <a:cs typeface="+mn-cs"/>
              </a:rPr>
              <a:t>桥</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x1,x2</a:t>
            </a:r>
            <a:r>
              <a:rPr kumimoji="0" lang="zh-CN" altLang="zh-CN" sz="2400" b="0" i="0" u="none" strike="noStrike" kern="1200" cap="none" spc="0" normalizeH="0" baseline="0" noProof="0" smtClean="0">
                <a:ln>
                  <a:noFill/>
                </a:ln>
                <a:solidFill>
                  <a:schemeClr val="tx1"/>
                </a:solidFill>
                <a:effectLst/>
                <a:uLnTx/>
                <a:uFillTx/>
                <a:latin typeface="+mn-lt"/>
                <a:ea typeface="+mn-ea"/>
                <a:cs typeface="+mn-cs"/>
              </a:rPr>
              <a:t>建好后，存在一个分界线</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k</a:t>
            </a:r>
            <a:r>
              <a:rPr kumimoji="0" lang="zh-CN" altLang="zh-CN" sz="2400" b="0" i="0" u="none" strike="noStrike" kern="1200" cap="none" spc="0" normalizeH="0" baseline="0" noProof="0" smtClean="0">
                <a:ln>
                  <a:noFill/>
                </a:ln>
                <a:solidFill>
                  <a:schemeClr val="tx1"/>
                </a:solidFill>
                <a:effectLst/>
                <a:uLnTx/>
                <a:uFillTx/>
                <a:latin typeface="+mn-lt"/>
                <a:ea typeface="+mn-ea"/>
                <a:cs typeface="+mn-cs"/>
              </a:rPr>
              <a:t>使得</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(ai+bi)/2&lt;=k</a:t>
            </a: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的人走左桥，</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(ai+bi)/2&gt;k</a:t>
            </a: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的人走右桥</a:t>
            </a:r>
            <a:endParaRPr kumimoji="0" lang="zh-CN" altLang="en-US" sz="2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1"/>
          <p:cNvSpPr>
            <a:spLocks noGrp="1"/>
          </p:cNvSpPr>
          <p:nvPr>
            <p:ph type="title"/>
          </p:nvPr>
        </p:nvSpPr>
        <p:spPr>
          <a:xfrm>
            <a:off x="628650" y="976313"/>
            <a:ext cx="7886700" cy="828675"/>
          </a:xfrm>
          <a:ln/>
        </p:spPr>
        <p:txBody>
          <a:bodyPr vert="horz" wrap="square" lIns="91440" tIns="45720" rIns="91440" bIns="45720" anchor="ctr"/>
          <a:p>
            <a:pPr eaLnBrk="1" hangingPunct="1"/>
            <a:r>
              <a:rPr lang="en-US" altLang="zh-CN" dirty="0">
                <a:sym typeface="黑体" panose="02010609060101010101" pitchFamily="49" charset="-122"/>
              </a:rPr>
              <a:t>BZOJ </a:t>
            </a:r>
            <a:r>
              <a:rPr lang="zh-CN" altLang="en-US" dirty="0">
                <a:sym typeface="黑体" panose="02010609060101010101" pitchFamily="49" charset="-122"/>
              </a:rPr>
              <a:t>4071 Apio2015 巴邻旁之桥</a:t>
            </a:r>
            <a:endParaRPr lang="zh-CN" altLang="en-US" dirty="0"/>
          </a:p>
        </p:txBody>
      </p:sp>
      <p:sp>
        <p:nvSpPr>
          <p:cNvPr id="24579" name="内容占位符 2"/>
          <p:cNvSpPr>
            <a:spLocks noGrp="1"/>
          </p:cNvSpPr>
          <p:nvPr>
            <p:ph idx="1"/>
          </p:nvPr>
        </p:nvSpPr>
        <p:spPr>
          <a:xfrm>
            <a:off x="806450" y="2190750"/>
            <a:ext cx="7531100" cy="3779838"/>
          </a:xfrm>
          <a:ln/>
        </p:spPr>
        <p:txBody>
          <a:bodyPr vert="horz" wrap="square" lIns="91440" tIns="45720" rIns="91440" bIns="45720" anchor="t"/>
          <a:p>
            <a:pPr eaLnBrk="1" hangingPunct="1">
              <a:buFont typeface="Arial" panose="020B0604020202020204" pitchFamily="34" charset="0"/>
            </a:pPr>
            <a:r>
              <a:rPr lang="zh-CN" altLang="en-US" kern="1200" dirty="0">
                <a:latin typeface="+mn-lt"/>
                <a:ea typeface="+mn-ea"/>
                <a:cs typeface="+mn-cs"/>
              </a:rPr>
              <a:t>将居民按照</a:t>
            </a:r>
            <a:r>
              <a:rPr lang="en-US" altLang="zh-CN" kern="1200" dirty="0">
                <a:latin typeface="+mn-lt"/>
                <a:ea typeface="+mn-ea"/>
                <a:cs typeface="+mn-cs"/>
              </a:rPr>
              <a:t>ai+bi</a:t>
            </a:r>
            <a:r>
              <a:rPr lang="zh-CN" altLang="zh-CN" kern="1200" dirty="0">
                <a:latin typeface="+mn-lt"/>
                <a:ea typeface="+mn-ea"/>
                <a:cs typeface="+mn-cs"/>
              </a:rPr>
              <a:t>排序，枚举</a:t>
            </a:r>
            <a:r>
              <a:rPr lang="en-US" altLang="zh-CN" kern="1200" dirty="0">
                <a:latin typeface="+mn-lt"/>
                <a:ea typeface="+mn-ea"/>
                <a:cs typeface="+mn-cs"/>
              </a:rPr>
              <a:t>k</a:t>
            </a:r>
            <a:r>
              <a:rPr lang="zh-CN" altLang="en-US" kern="1200" dirty="0">
                <a:latin typeface="+mn-lt"/>
                <a:ea typeface="+mn-ea"/>
                <a:cs typeface="+mn-cs"/>
              </a:rPr>
              <a:t>使得前</a:t>
            </a:r>
            <a:r>
              <a:rPr lang="en-US" altLang="zh-CN" kern="1200" dirty="0">
                <a:latin typeface="+mn-lt"/>
                <a:ea typeface="+mn-ea"/>
                <a:cs typeface="+mn-cs"/>
              </a:rPr>
              <a:t>k</a:t>
            </a:r>
            <a:r>
              <a:rPr lang="zh-CN" altLang="zh-CN" kern="1200" dirty="0">
                <a:latin typeface="+mn-lt"/>
                <a:ea typeface="+mn-ea"/>
                <a:cs typeface="+mn-cs"/>
              </a:rPr>
              <a:t>个人走左桥，后</a:t>
            </a:r>
            <a:r>
              <a:rPr lang="en-US" altLang="zh-CN" kern="1200" dirty="0">
                <a:latin typeface="+mn-lt"/>
                <a:ea typeface="+mn-ea"/>
                <a:cs typeface="+mn-cs"/>
              </a:rPr>
              <a:t>n-k</a:t>
            </a:r>
            <a:r>
              <a:rPr lang="zh-CN" altLang="zh-CN" kern="1200" dirty="0">
                <a:latin typeface="+mn-lt"/>
                <a:ea typeface="+mn-ea"/>
                <a:cs typeface="+mn-cs"/>
              </a:rPr>
              <a:t>个人走右桥。</a:t>
            </a:r>
            <a:endParaRPr lang="zh-CN" altLang="zh-CN" kern="1200" dirty="0">
              <a:latin typeface="+mn-lt"/>
              <a:ea typeface="+mn-ea"/>
              <a:cs typeface="+mn-cs"/>
            </a:endParaRPr>
          </a:p>
          <a:p>
            <a:pPr eaLnBrk="1" hangingPunct="1">
              <a:buFont typeface="Arial" panose="020B0604020202020204" pitchFamily="34" charset="0"/>
            </a:pPr>
            <a:r>
              <a:rPr lang="zh-CN" altLang="zh-CN" kern="1200" dirty="0">
                <a:latin typeface="+mn-lt"/>
                <a:ea typeface="+mn-ea"/>
                <a:cs typeface="+mn-cs"/>
              </a:rPr>
              <a:t>那么我现在知道了哪</a:t>
            </a:r>
            <a:r>
              <a:rPr lang="en-US" altLang="zh-CN" kern="1200" dirty="0">
                <a:latin typeface="+mn-lt"/>
                <a:ea typeface="+mn-ea"/>
                <a:cs typeface="+mn-cs"/>
              </a:rPr>
              <a:t>k</a:t>
            </a:r>
            <a:r>
              <a:rPr lang="zh-CN" altLang="en-US" kern="1200" dirty="0">
                <a:latin typeface="+mn-lt"/>
                <a:ea typeface="+mn-ea"/>
                <a:cs typeface="+mn-cs"/>
              </a:rPr>
              <a:t>个人走左桥，左桥建在哪？中位数。</a:t>
            </a: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于是我们需要一种数据结构支持：插入，删除，查询中位数，统计答案</a:t>
            </a:r>
            <a:endParaRPr lang="zh-CN" altLang="en-US" kern="1200" dirty="0">
              <a:latin typeface="+mn-lt"/>
              <a:ea typeface="+mn-ea"/>
              <a:cs typeface="+mn-cs"/>
            </a:endParaRPr>
          </a:p>
          <a:p>
            <a:pPr eaLnBrk="1" hangingPunct="1">
              <a:buFont typeface="Arial" panose="020B0604020202020204" pitchFamily="34" charset="0"/>
            </a:pPr>
            <a:r>
              <a:rPr lang="en-US" altLang="zh-CN" kern="1200" dirty="0">
                <a:latin typeface="+mn-lt"/>
                <a:ea typeface="+mn-ea"/>
                <a:cs typeface="+mn-cs"/>
              </a:rPr>
              <a:t>Treap</a:t>
            </a:r>
            <a:r>
              <a:rPr lang="zh-CN" altLang="en-US" kern="1200" dirty="0">
                <a:latin typeface="+mn-lt"/>
                <a:ea typeface="+mn-ea"/>
                <a:cs typeface="+mn-cs"/>
              </a:rPr>
              <a:t>完全可以胜任这项操作。</a:t>
            </a: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时间复杂度</a:t>
            </a:r>
            <a:r>
              <a:rPr lang="en-US" altLang="zh-CN" kern="1200" dirty="0">
                <a:latin typeface="+mn-lt"/>
                <a:ea typeface="+mn-ea"/>
                <a:cs typeface="+mn-cs"/>
              </a:rPr>
              <a:t>O(nlogn)</a:t>
            </a:r>
            <a:r>
              <a:rPr lang="zh-CN" altLang="zh-CN" kern="1200" dirty="0">
                <a:latin typeface="+mn-lt"/>
                <a:ea typeface="+mn-ea"/>
                <a:cs typeface="+mn-cs"/>
              </a:rPr>
              <a:t>。</a:t>
            </a:r>
            <a:endParaRPr lang="zh-CN" altLang="zh-CN" kern="1200" dirty="0">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1"/>
          <p:cNvSpPr>
            <a:spLocks noGrp="1"/>
          </p:cNvSpPr>
          <p:nvPr>
            <p:ph type="title"/>
          </p:nvPr>
        </p:nvSpPr>
        <p:spPr>
          <a:xfrm>
            <a:off x="628650" y="976313"/>
            <a:ext cx="7886700" cy="828675"/>
          </a:xfrm>
          <a:ln/>
        </p:spPr>
        <p:txBody>
          <a:bodyPr vert="horz" wrap="square" lIns="91440" tIns="45720" rIns="91440" bIns="45720" anchor="ctr"/>
          <a:p>
            <a:pPr eaLnBrk="1" hangingPunct="1"/>
            <a:r>
              <a:rPr lang="en-US" altLang="zh-CN" dirty="0"/>
              <a:t>Splay Tree</a:t>
            </a:r>
            <a:endParaRPr lang="en-US" altLang="zh-CN" dirty="0"/>
          </a:p>
        </p:txBody>
      </p:sp>
      <p:sp>
        <p:nvSpPr>
          <p:cNvPr id="25603" name="内容占位符 2"/>
          <p:cNvSpPr>
            <a:spLocks noGrp="1"/>
          </p:cNvSpPr>
          <p:nvPr>
            <p:ph idx="1"/>
          </p:nvPr>
        </p:nvSpPr>
        <p:spPr>
          <a:xfrm>
            <a:off x="806450" y="2190750"/>
            <a:ext cx="7531100" cy="3779838"/>
          </a:xfrm>
          <a:ln/>
        </p:spPr>
        <p:txBody>
          <a:bodyPr vert="horz" wrap="square" lIns="91440" tIns="45720" rIns="91440" bIns="45720" anchor="t"/>
          <a:p>
            <a:pPr eaLnBrk="1" hangingPunct="1">
              <a:buFont typeface="Arial" panose="020B0604020202020204" pitchFamily="34" charset="0"/>
            </a:pPr>
            <a:r>
              <a:rPr lang="zh-CN" altLang="en-US" kern="1200" dirty="0">
                <a:latin typeface="+mn-lt"/>
                <a:ea typeface="+mn-ea"/>
                <a:cs typeface="+mn-cs"/>
              </a:rPr>
              <a:t>另一种平衡树，通过</a:t>
            </a:r>
            <a:r>
              <a:rPr lang="en-US" altLang="zh-CN" kern="1200" dirty="0">
                <a:latin typeface="+mn-lt"/>
                <a:ea typeface="+mn-ea"/>
                <a:cs typeface="+mn-cs"/>
              </a:rPr>
              <a:t>Splay</a:t>
            </a:r>
            <a:r>
              <a:rPr lang="zh-CN" altLang="en-US" kern="1200" dirty="0">
                <a:latin typeface="+mn-lt"/>
                <a:ea typeface="+mn-ea"/>
                <a:cs typeface="+mn-cs"/>
              </a:rPr>
              <a:t>操作维持平衡。</a:t>
            </a:r>
            <a:endParaRPr lang="zh-CN" altLang="en-US" kern="1200" dirty="0">
              <a:latin typeface="+mn-lt"/>
              <a:ea typeface="+mn-ea"/>
              <a:cs typeface="+mn-cs"/>
            </a:endParaRPr>
          </a:p>
          <a:p>
            <a:pPr eaLnBrk="1" hangingPunct="1">
              <a:buFont typeface="Arial" panose="020B0604020202020204" pitchFamily="34" charset="0"/>
            </a:pPr>
            <a:endParaRPr lang="zh-CN" altLang="en-US" kern="1200" dirty="0">
              <a:latin typeface="+mn-lt"/>
              <a:ea typeface="+mn-ea"/>
              <a:cs typeface="+mn-cs"/>
            </a:endParaRPr>
          </a:p>
          <a:p>
            <a:pPr eaLnBrk="1" hangingPunct="1">
              <a:buFont typeface="Arial" panose="020B0604020202020204" pitchFamily="34" charset="0"/>
            </a:pPr>
            <a:r>
              <a:rPr lang="en-US" altLang="zh-CN" kern="1200" dirty="0">
                <a:latin typeface="+mn-lt"/>
                <a:ea typeface="+mn-ea"/>
                <a:cs typeface="+mn-cs"/>
              </a:rPr>
              <a:t>Splay(x)</a:t>
            </a:r>
            <a:r>
              <a:rPr lang="zh-CN" altLang="zh-CN" kern="1200" dirty="0">
                <a:latin typeface="+mn-lt"/>
                <a:ea typeface="+mn-ea"/>
                <a:cs typeface="+mn-cs"/>
              </a:rPr>
              <a:t>：将节点</a:t>
            </a:r>
            <a:r>
              <a:rPr lang="en-US" altLang="zh-CN" kern="1200" dirty="0">
                <a:latin typeface="+mn-lt"/>
                <a:ea typeface="+mn-ea"/>
                <a:cs typeface="+mn-cs"/>
              </a:rPr>
              <a:t>x</a:t>
            </a:r>
            <a:r>
              <a:rPr lang="zh-CN" altLang="en-US" kern="1200" dirty="0">
                <a:latin typeface="+mn-lt"/>
                <a:ea typeface="+mn-ea"/>
                <a:cs typeface="+mn-cs"/>
              </a:rPr>
              <a:t>通过旋转操作旋转到根的位置。</a:t>
            </a:r>
            <a:endParaRPr lang="zh-CN" altLang="en-US" kern="1200" dirty="0">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7" name="标题 1"/>
          <p:cNvSpPr>
            <a:spLocks noGrp="1"/>
          </p:cNvSpPr>
          <p:nvPr>
            <p:ph type="title"/>
          </p:nvPr>
        </p:nvSpPr>
        <p:spPr>
          <a:xfrm>
            <a:off x="628650" y="976313"/>
            <a:ext cx="7886700" cy="828675"/>
          </a:xfrm>
          <a:ln/>
        </p:spPr>
        <p:txBody>
          <a:bodyPr vert="horz" wrap="square" lIns="91440" tIns="45720" rIns="91440" bIns="45720" anchor="ctr"/>
          <a:p>
            <a:pPr eaLnBrk="1" hangingPunct="1"/>
            <a:r>
              <a:rPr lang="zh-CN" altLang="en-US" dirty="0"/>
              <a:t>二叉搜索树</a:t>
            </a:r>
            <a:endParaRPr lang="zh-CN" altLang="en-US" dirty="0"/>
          </a:p>
        </p:txBody>
      </p:sp>
      <p:sp>
        <p:nvSpPr>
          <p:cNvPr id="1028" name="内容占位符 2"/>
          <p:cNvSpPr>
            <a:spLocks noGrp="1"/>
          </p:cNvSpPr>
          <p:nvPr>
            <p:ph idx="1"/>
          </p:nvPr>
        </p:nvSpPr>
        <p:spPr>
          <a:xfrm>
            <a:off x="806450" y="2190750"/>
            <a:ext cx="7531100" cy="3779838"/>
          </a:xfrm>
          <a:ln/>
        </p:spPr>
        <p:txBody>
          <a:bodyPr vert="horz" wrap="square" lIns="91440" tIns="45720" rIns="91440" bIns="45720" anchor="t"/>
          <a:p>
            <a:pPr eaLnBrk="1" hangingPunct="1">
              <a:buFont typeface="Arial" panose="020B0604020202020204" pitchFamily="34" charset="0"/>
            </a:pPr>
            <a:r>
              <a:rPr lang="zh-CN" altLang="en-US" kern="1200" dirty="0">
                <a:latin typeface="+mn-lt"/>
                <a:ea typeface="+mn-ea"/>
                <a:cs typeface="+mn-cs"/>
              </a:rPr>
              <a:t>一种数据结构，支持插入一个数、查询某数的排名、查询</a:t>
            </a:r>
            <a:r>
              <a:rPr lang="en-US" altLang="zh-CN" kern="1200" dirty="0">
                <a:latin typeface="+mn-lt"/>
                <a:ea typeface="+mn-ea"/>
                <a:cs typeface="+mn-cs"/>
              </a:rPr>
              <a:t>k</a:t>
            </a:r>
            <a:r>
              <a:rPr lang="zh-CN" altLang="en-US" kern="1200" dirty="0">
                <a:latin typeface="+mn-lt"/>
                <a:ea typeface="+mn-ea"/>
                <a:cs typeface="+mn-cs"/>
              </a:rPr>
              <a:t>大值</a:t>
            </a: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定义二叉搜索树为一棵二叉树，每个节点代表一个值，要求满足一个节点的左子树所有节点的值都小于它，右子树的所有节点的值都大于它。</a:t>
            </a:r>
            <a:endParaRPr lang="zh-CN" altLang="en-US" kern="1200" dirty="0">
              <a:latin typeface="+mn-lt"/>
              <a:ea typeface="+mn-ea"/>
              <a:cs typeface="+mn-cs"/>
            </a:endParaRPr>
          </a:p>
          <a:p>
            <a:pPr eaLnBrk="1" hangingPunct="1">
              <a:buFont typeface="Arial" panose="020B0604020202020204" pitchFamily="34" charset="0"/>
            </a:pP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一个集合的二叉搜索树不是唯</a:t>
            </a: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一的，二叉搜索树的中序遍历</a:t>
            </a: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是这个集合的排序</a:t>
            </a:r>
            <a:endParaRPr lang="zh-CN" altLang="en-US" kern="1200" dirty="0">
              <a:latin typeface="+mn-lt"/>
              <a:ea typeface="+mn-ea"/>
              <a:cs typeface="+mn-cs"/>
            </a:endParaRPr>
          </a:p>
        </p:txBody>
      </p:sp>
      <p:graphicFrame>
        <p:nvGraphicFramePr>
          <p:cNvPr id="1026" name="对象 3"/>
          <p:cNvGraphicFramePr/>
          <p:nvPr/>
        </p:nvGraphicFramePr>
        <p:xfrm>
          <a:off x="5060950" y="3752850"/>
          <a:ext cx="3355975" cy="2727325"/>
        </p:xfrm>
        <a:graphic>
          <a:graphicData uri="http://schemas.openxmlformats.org/presentationml/2006/ole">
            <mc:AlternateContent xmlns:mc="http://schemas.openxmlformats.org/markup-compatibility/2006">
              <mc:Choice xmlns:v="urn:schemas-microsoft-com:vml" Requires="v">
                <p:oleObj spid="_x0000_s3076" name="" r:id="rId1" imgW="3352800" imgH="2724150" progId="Paint.Picture">
                  <p:embed/>
                </p:oleObj>
              </mc:Choice>
              <mc:Fallback>
                <p:oleObj name="" r:id="rId1" imgW="3352800" imgH="2724150" progId="Paint.Picture">
                  <p:embed/>
                  <p:pic>
                    <p:nvPicPr>
                      <p:cNvPr id="0" name="图片 3075"/>
                      <p:cNvPicPr/>
                      <p:nvPr/>
                    </p:nvPicPr>
                    <p:blipFill>
                      <a:blip r:embed="rId2"/>
                      <a:stretch>
                        <a:fillRect/>
                      </a:stretch>
                    </p:blipFill>
                    <p:spPr>
                      <a:xfrm>
                        <a:off x="5060950" y="3752850"/>
                        <a:ext cx="3355975" cy="2727325"/>
                      </a:xfrm>
                      <a:prstGeom prst="rect">
                        <a:avLst/>
                      </a:prstGeom>
                      <a:noFill/>
                      <a:ln w="38100">
                        <a:noFill/>
                        <a:miter/>
                      </a:ln>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1"/>
          <p:cNvSpPr>
            <a:spLocks noGrp="1"/>
          </p:cNvSpPr>
          <p:nvPr>
            <p:ph type="title"/>
          </p:nvPr>
        </p:nvSpPr>
        <p:spPr>
          <a:xfrm>
            <a:off x="628650" y="976313"/>
            <a:ext cx="7886700" cy="828675"/>
          </a:xfrm>
          <a:ln/>
        </p:spPr>
        <p:txBody>
          <a:bodyPr vert="horz" wrap="square" lIns="91440" tIns="45720" rIns="91440" bIns="45720" anchor="ctr"/>
          <a:p>
            <a:pPr eaLnBrk="1" hangingPunct="1"/>
            <a:r>
              <a:rPr lang="en-US" altLang="zh-CN" dirty="0">
                <a:sym typeface="Arial" panose="020B0604020202020204" pitchFamily="34" charset="0"/>
              </a:rPr>
              <a:t>Splay Tree</a:t>
            </a:r>
            <a:endParaRPr lang="zh-CN" altLang="en-US" dirty="0"/>
          </a:p>
        </p:txBody>
      </p:sp>
      <p:sp>
        <p:nvSpPr>
          <p:cNvPr id="26627" name="内容占位符 2"/>
          <p:cNvSpPr>
            <a:spLocks noGrp="1"/>
          </p:cNvSpPr>
          <p:nvPr>
            <p:ph idx="1"/>
          </p:nvPr>
        </p:nvSpPr>
        <p:spPr>
          <a:xfrm>
            <a:off x="806450" y="2190750"/>
            <a:ext cx="7531100" cy="4649788"/>
          </a:xfrm>
          <a:ln/>
        </p:spPr>
        <p:txBody>
          <a:bodyPr vert="horz" wrap="square" lIns="91440" tIns="45720" rIns="91440" bIns="45720" anchor="t"/>
          <a:p>
            <a:pPr eaLnBrk="1" hangingPunct="1">
              <a:buFont typeface="Arial" panose="020B0604020202020204" pitchFamily="34" charset="0"/>
            </a:pPr>
            <a:r>
              <a:rPr lang="zh-CN" altLang="en-US" kern="1200" dirty="0">
                <a:latin typeface="+mn-lt"/>
                <a:ea typeface="+mn-ea"/>
                <a:cs typeface="+mn-cs"/>
              </a:rPr>
              <a:t>单旋：反复旋转</a:t>
            </a:r>
            <a:r>
              <a:rPr lang="en-US" altLang="zh-CN" kern="1200" dirty="0">
                <a:latin typeface="+mn-lt"/>
                <a:ea typeface="+mn-ea"/>
                <a:cs typeface="+mn-cs"/>
              </a:rPr>
              <a:t>x</a:t>
            </a:r>
            <a:r>
              <a:rPr lang="zh-CN" altLang="en-US" kern="1200" dirty="0">
                <a:latin typeface="+mn-lt"/>
                <a:ea typeface="+mn-ea"/>
                <a:cs typeface="+mn-cs"/>
              </a:rPr>
              <a:t>的父节点直到</a:t>
            </a:r>
            <a:r>
              <a:rPr lang="en-US" altLang="zh-CN" kern="1200" dirty="0">
                <a:latin typeface="+mn-lt"/>
                <a:ea typeface="+mn-ea"/>
                <a:cs typeface="+mn-cs"/>
              </a:rPr>
              <a:t>x</a:t>
            </a:r>
            <a:r>
              <a:rPr lang="zh-CN" altLang="en-US" kern="1200" dirty="0">
                <a:latin typeface="+mn-lt"/>
                <a:ea typeface="+mn-ea"/>
                <a:cs typeface="+mn-cs"/>
              </a:rPr>
              <a:t>到达根为止</a:t>
            </a: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复杂度无法保证，会退化</a:t>
            </a:r>
            <a:endParaRPr lang="zh-CN" altLang="en-US" kern="1200" dirty="0">
              <a:latin typeface="+mn-lt"/>
              <a:ea typeface="+mn-ea"/>
              <a:cs typeface="+mn-cs"/>
            </a:endParaRPr>
          </a:p>
          <a:p>
            <a:pPr eaLnBrk="1" hangingPunct="1">
              <a:buFont typeface="Arial" panose="020B0604020202020204" pitchFamily="34" charset="0"/>
            </a:pP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双旋：讨论</a:t>
            </a:r>
            <a:r>
              <a:rPr lang="en-US" altLang="zh-CN" kern="1200" dirty="0">
                <a:latin typeface="+mn-lt"/>
                <a:ea typeface="+mn-ea"/>
                <a:cs typeface="+mn-cs"/>
              </a:rPr>
              <a:t>x</a:t>
            </a:r>
            <a:r>
              <a:rPr lang="zh-CN" altLang="en-US" kern="1200" dirty="0">
                <a:latin typeface="+mn-lt"/>
                <a:ea typeface="+mn-ea"/>
                <a:cs typeface="+mn-cs"/>
              </a:rPr>
              <a:t>和父亲的关系与</a:t>
            </a:r>
            <a:r>
              <a:rPr lang="en-US" altLang="zh-CN" kern="1200" dirty="0">
                <a:latin typeface="+mn-lt"/>
                <a:ea typeface="+mn-ea"/>
                <a:cs typeface="+mn-cs"/>
              </a:rPr>
              <a:t>x</a:t>
            </a:r>
            <a:r>
              <a:rPr lang="zh-CN" altLang="en-US" kern="1200" dirty="0">
                <a:latin typeface="+mn-lt"/>
                <a:ea typeface="+mn-ea"/>
                <a:cs typeface="+mn-cs"/>
              </a:rPr>
              <a:t>父亲和祖父的关系是否相同</a:t>
            </a:r>
            <a:r>
              <a:rPr lang="en-US" altLang="zh-CN" kern="1200" dirty="0">
                <a:latin typeface="+mn-lt"/>
                <a:ea typeface="+mn-ea"/>
                <a:cs typeface="+mn-cs"/>
              </a:rPr>
              <a:t>(</a:t>
            </a:r>
            <a:r>
              <a:rPr lang="zh-CN" altLang="zh-CN" kern="1200" dirty="0">
                <a:latin typeface="+mn-lt"/>
                <a:ea typeface="+mn-ea"/>
                <a:cs typeface="+mn-cs"/>
              </a:rPr>
              <a:t>换句话说</a:t>
            </a:r>
            <a:r>
              <a:rPr lang="en-US" altLang="zh-CN" kern="1200" dirty="0">
                <a:latin typeface="+mn-lt"/>
                <a:ea typeface="+mn-ea"/>
                <a:cs typeface="+mn-cs"/>
              </a:rPr>
              <a:t>x-</a:t>
            </a:r>
            <a:r>
              <a:rPr lang="zh-CN" altLang="zh-CN" kern="1200" dirty="0">
                <a:latin typeface="+mn-lt"/>
                <a:ea typeface="+mn-ea"/>
                <a:cs typeface="+mn-cs"/>
              </a:rPr>
              <a:t>父亲</a:t>
            </a:r>
            <a:r>
              <a:rPr lang="en-US" altLang="zh-CN" kern="1200" dirty="0">
                <a:latin typeface="+mn-lt"/>
                <a:ea typeface="+mn-ea"/>
                <a:cs typeface="+mn-cs"/>
              </a:rPr>
              <a:t>-</a:t>
            </a:r>
            <a:r>
              <a:rPr lang="zh-CN" altLang="zh-CN" kern="1200" dirty="0">
                <a:latin typeface="+mn-lt"/>
                <a:ea typeface="+mn-ea"/>
                <a:cs typeface="+mn-cs"/>
              </a:rPr>
              <a:t>祖父是不是直的</a:t>
            </a:r>
            <a:r>
              <a:rPr lang="en-US" altLang="zh-CN" kern="1200" dirty="0">
                <a:latin typeface="+mn-lt"/>
                <a:ea typeface="+mn-ea"/>
                <a:cs typeface="+mn-cs"/>
              </a:rPr>
              <a:t>)</a:t>
            </a:r>
            <a:endParaRPr lang="en-US" altLang="zh-CN" kern="1200" dirty="0">
              <a:latin typeface="+mn-lt"/>
              <a:ea typeface="+mn-ea"/>
              <a:cs typeface="+mn-cs"/>
            </a:endParaRPr>
          </a:p>
          <a:p>
            <a:pPr eaLnBrk="1" hangingPunct="1">
              <a:buFont typeface="Arial" panose="020B0604020202020204" pitchFamily="34" charset="0"/>
            </a:pPr>
            <a:r>
              <a:rPr lang="en-US" altLang="zh-CN" kern="1200" dirty="0">
                <a:latin typeface="+mn-lt"/>
                <a:ea typeface="+mn-ea"/>
                <a:cs typeface="+mn-cs"/>
              </a:rPr>
              <a:t>x</a:t>
            </a:r>
            <a:r>
              <a:rPr lang="zh-CN" altLang="en-US" kern="1200" dirty="0">
                <a:latin typeface="+mn-lt"/>
                <a:ea typeface="+mn-ea"/>
                <a:cs typeface="+mn-cs"/>
              </a:rPr>
              <a:t>的父亲是根：旋转一次到根</a:t>
            </a:r>
            <a:endParaRPr lang="zh-CN" altLang="en-US" kern="1200" dirty="0">
              <a:latin typeface="+mn-lt"/>
              <a:ea typeface="+mn-ea"/>
              <a:cs typeface="+mn-cs"/>
            </a:endParaRPr>
          </a:p>
          <a:p>
            <a:pPr eaLnBrk="1" hangingPunct="1">
              <a:buFont typeface="Arial" panose="020B0604020202020204" pitchFamily="34" charset="0"/>
            </a:pPr>
            <a:r>
              <a:rPr lang="en-US" altLang="zh-CN" kern="1200" dirty="0">
                <a:latin typeface="+mn-lt"/>
                <a:ea typeface="+mn-ea"/>
                <a:cs typeface="+mn-cs"/>
              </a:rPr>
              <a:t>x</a:t>
            </a:r>
            <a:r>
              <a:rPr lang="zh-CN" altLang="en-US" kern="1200" dirty="0">
                <a:latin typeface="+mn-lt"/>
                <a:ea typeface="+mn-ea"/>
                <a:cs typeface="+mn-cs"/>
              </a:rPr>
              <a:t>是父亲的左</a:t>
            </a:r>
            <a:r>
              <a:rPr lang="en-US" altLang="zh-CN" kern="1200" dirty="0">
                <a:latin typeface="+mn-lt"/>
                <a:ea typeface="+mn-ea"/>
                <a:cs typeface="+mn-cs"/>
              </a:rPr>
              <a:t>(</a:t>
            </a:r>
            <a:r>
              <a:rPr lang="zh-CN" altLang="zh-CN" kern="1200" dirty="0">
                <a:latin typeface="+mn-lt"/>
                <a:ea typeface="+mn-ea"/>
                <a:cs typeface="+mn-cs"/>
              </a:rPr>
              <a:t>右</a:t>
            </a:r>
            <a:r>
              <a:rPr lang="en-US" altLang="zh-CN" kern="1200" dirty="0">
                <a:latin typeface="+mn-lt"/>
                <a:ea typeface="+mn-ea"/>
                <a:cs typeface="+mn-cs"/>
              </a:rPr>
              <a:t>)</a:t>
            </a:r>
            <a:r>
              <a:rPr lang="zh-CN" altLang="en-US" kern="1200" dirty="0">
                <a:latin typeface="+mn-lt"/>
                <a:ea typeface="+mn-ea"/>
                <a:cs typeface="+mn-cs"/>
              </a:rPr>
              <a:t>儿子且</a:t>
            </a:r>
            <a:r>
              <a:rPr lang="en-US" altLang="zh-CN" kern="1200" dirty="0">
                <a:latin typeface="+mn-lt"/>
                <a:ea typeface="+mn-ea"/>
                <a:cs typeface="+mn-cs"/>
              </a:rPr>
              <a:t>x</a:t>
            </a:r>
            <a:r>
              <a:rPr lang="zh-CN" altLang="en-US" kern="1200" dirty="0">
                <a:latin typeface="+mn-lt"/>
                <a:ea typeface="+mn-ea"/>
                <a:cs typeface="+mn-cs"/>
              </a:rPr>
              <a:t>父亲是</a:t>
            </a:r>
            <a:r>
              <a:rPr lang="en-US" altLang="zh-CN" kern="1200" dirty="0">
                <a:latin typeface="+mn-lt"/>
                <a:ea typeface="+mn-ea"/>
                <a:cs typeface="+mn-cs"/>
              </a:rPr>
              <a:t>x</a:t>
            </a:r>
            <a:r>
              <a:rPr lang="zh-CN" altLang="en-US" kern="1200" dirty="0">
                <a:latin typeface="+mn-lt"/>
                <a:ea typeface="+mn-ea"/>
                <a:cs typeface="+mn-cs"/>
              </a:rPr>
              <a:t>祖父的左</a:t>
            </a:r>
            <a:r>
              <a:rPr lang="en-US" altLang="zh-CN" kern="1200" dirty="0">
                <a:latin typeface="+mn-lt"/>
                <a:ea typeface="+mn-ea"/>
                <a:cs typeface="+mn-cs"/>
              </a:rPr>
              <a:t>(</a:t>
            </a:r>
            <a:r>
              <a:rPr lang="zh-CN" altLang="zh-CN" kern="1200" dirty="0">
                <a:latin typeface="+mn-lt"/>
                <a:ea typeface="+mn-ea"/>
                <a:cs typeface="+mn-cs"/>
              </a:rPr>
              <a:t>右</a:t>
            </a:r>
            <a:r>
              <a:rPr lang="en-US" altLang="zh-CN" kern="1200" dirty="0">
                <a:latin typeface="+mn-lt"/>
                <a:ea typeface="+mn-ea"/>
                <a:cs typeface="+mn-cs"/>
              </a:rPr>
              <a:t>)</a:t>
            </a:r>
            <a:r>
              <a:rPr lang="zh-CN" altLang="en-US" kern="1200" dirty="0">
                <a:latin typeface="+mn-lt"/>
                <a:ea typeface="+mn-ea"/>
                <a:cs typeface="+mn-cs"/>
              </a:rPr>
              <a:t>儿子：</a:t>
            </a: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先右</a:t>
            </a:r>
            <a:r>
              <a:rPr lang="en-US" altLang="zh-CN" kern="1200" dirty="0">
                <a:latin typeface="+mn-lt"/>
                <a:ea typeface="+mn-ea"/>
                <a:cs typeface="+mn-cs"/>
              </a:rPr>
              <a:t>(</a:t>
            </a:r>
            <a:r>
              <a:rPr lang="zh-CN" altLang="zh-CN" kern="1200" dirty="0">
                <a:latin typeface="+mn-lt"/>
                <a:ea typeface="+mn-ea"/>
                <a:cs typeface="+mn-cs"/>
              </a:rPr>
              <a:t>左</a:t>
            </a:r>
            <a:r>
              <a:rPr lang="en-US" altLang="zh-CN" kern="1200" dirty="0">
                <a:latin typeface="+mn-lt"/>
                <a:ea typeface="+mn-ea"/>
                <a:cs typeface="+mn-cs"/>
              </a:rPr>
              <a:t>)</a:t>
            </a:r>
            <a:r>
              <a:rPr lang="zh-CN" altLang="en-US" kern="1200" dirty="0">
                <a:latin typeface="+mn-lt"/>
                <a:ea typeface="+mn-ea"/>
                <a:cs typeface="+mn-cs"/>
              </a:rPr>
              <a:t>旋祖父，再右</a:t>
            </a:r>
            <a:r>
              <a:rPr lang="en-US" altLang="zh-CN" kern="1200" dirty="0">
                <a:latin typeface="+mn-lt"/>
                <a:ea typeface="+mn-ea"/>
                <a:cs typeface="+mn-cs"/>
              </a:rPr>
              <a:t>(</a:t>
            </a:r>
            <a:r>
              <a:rPr lang="zh-CN" altLang="zh-CN" kern="1200" dirty="0">
                <a:latin typeface="+mn-lt"/>
                <a:ea typeface="+mn-ea"/>
                <a:cs typeface="+mn-cs"/>
              </a:rPr>
              <a:t>左</a:t>
            </a:r>
            <a:r>
              <a:rPr lang="en-US" altLang="zh-CN" kern="1200" dirty="0">
                <a:latin typeface="+mn-lt"/>
                <a:ea typeface="+mn-ea"/>
                <a:cs typeface="+mn-cs"/>
              </a:rPr>
              <a:t>)</a:t>
            </a:r>
            <a:r>
              <a:rPr lang="zh-CN" altLang="en-US" kern="1200" dirty="0">
                <a:latin typeface="+mn-lt"/>
                <a:ea typeface="+mn-ea"/>
                <a:cs typeface="+mn-cs"/>
              </a:rPr>
              <a:t>旋父亲</a:t>
            </a:r>
            <a:endParaRPr lang="zh-CN" altLang="en-US" kern="1200" dirty="0">
              <a:latin typeface="+mn-lt"/>
              <a:ea typeface="+mn-ea"/>
              <a:cs typeface="+mn-cs"/>
            </a:endParaRPr>
          </a:p>
          <a:p>
            <a:pPr eaLnBrk="1" hangingPunct="1">
              <a:buFont typeface="Arial" panose="020B0604020202020204" pitchFamily="34" charset="0"/>
            </a:pPr>
            <a:r>
              <a:rPr lang="en-US" altLang="zh-CN" kern="1200" dirty="0">
                <a:latin typeface="+mn-lt"/>
                <a:ea typeface="+mn-ea"/>
                <a:cs typeface="+mn-cs"/>
              </a:rPr>
              <a:t>x</a:t>
            </a:r>
            <a:r>
              <a:rPr lang="zh-CN" altLang="en-US" kern="1200" dirty="0">
                <a:latin typeface="+mn-lt"/>
                <a:ea typeface="+mn-ea"/>
                <a:cs typeface="+mn-cs"/>
              </a:rPr>
              <a:t>是父亲的</a:t>
            </a:r>
            <a:r>
              <a:rPr lang="zh-CN" altLang="en-US" kern="1200" dirty="0">
                <a:latin typeface="+mn-lt"/>
                <a:ea typeface="+mn-ea"/>
                <a:cs typeface="+mn-cs"/>
                <a:sym typeface="Arial" panose="020B0604020202020204" pitchFamily="34" charset="0"/>
              </a:rPr>
              <a:t>左</a:t>
            </a:r>
            <a:r>
              <a:rPr lang="en-US" altLang="zh-CN" kern="1200" dirty="0">
                <a:latin typeface="+mn-lt"/>
                <a:ea typeface="+mn-ea"/>
                <a:cs typeface="+mn-cs"/>
                <a:sym typeface="Arial" panose="020B0604020202020204" pitchFamily="34" charset="0"/>
              </a:rPr>
              <a:t>(</a:t>
            </a:r>
            <a:r>
              <a:rPr lang="zh-CN" altLang="zh-CN" kern="1200" dirty="0">
                <a:latin typeface="+mn-lt"/>
                <a:ea typeface="+mn-ea"/>
                <a:cs typeface="+mn-cs"/>
                <a:sym typeface="Arial" panose="020B0604020202020204" pitchFamily="34" charset="0"/>
              </a:rPr>
              <a:t>右</a:t>
            </a:r>
            <a:r>
              <a:rPr lang="en-US" altLang="zh-CN" kern="1200" dirty="0">
                <a:latin typeface="+mn-lt"/>
                <a:ea typeface="+mn-ea"/>
                <a:cs typeface="+mn-cs"/>
                <a:sym typeface="Arial" panose="020B0604020202020204" pitchFamily="34" charset="0"/>
              </a:rPr>
              <a:t>)</a:t>
            </a:r>
            <a:r>
              <a:rPr lang="zh-CN" altLang="en-US" kern="1200" dirty="0">
                <a:latin typeface="+mn-lt"/>
                <a:ea typeface="+mn-ea"/>
                <a:cs typeface="+mn-cs"/>
                <a:sym typeface="Arial" panose="020B0604020202020204" pitchFamily="34" charset="0"/>
              </a:rPr>
              <a:t>儿子但</a:t>
            </a:r>
            <a:r>
              <a:rPr lang="en-US" altLang="zh-CN" kern="1200" dirty="0">
                <a:latin typeface="+mn-lt"/>
                <a:ea typeface="+mn-ea"/>
                <a:cs typeface="+mn-cs"/>
                <a:sym typeface="Arial" panose="020B0604020202020204" pitchFamily="34" charset="0"/>
              </a:rPr>
              <a:t>x</a:t>
            </a:r>
            <a:r>
              <a:rPr lang="zh-CN" altLang="en-US" kern="1200" dirty="0">
                <a:latin typeface="+mn-lt"/>
                <a:ea typeface="+mn-ea"/>
                <a:cs typeface="+mn-cs"/>
                <a:sym typeface="Arial" panose="020B0604020202020204" pitchFamily="34" charset="0"/>
              </a:rPr>
              <a:t>父亲是</a:t>
            </a:r>
            <a:r>
              <a:rPr lang="en-US" altLang="zh-CN" kern="1200" dirty="0">
                <a:latin typeface="+mn-lt"/>
                <a:ea typeface="+mn-ea"/>
                <a:cs typeface="+mn-cs"/>
                <a:sym typeface="Arial" panose="020B0604020202020204" pitchFamily="34" charset="0"/>
              </a:rPr>
              <a:t>x</a:t>
            </a:r>
            <a:r>
              <a:rPr lang="zh-CN" altLang="en-US" kern="1200" dirty="0">
                <a:latin typeface="+mn-lt"/>
                <a:ea typeface="+mn-ea"/>
                <a:cs typeface="+mn-cs"/>
                <a:sym typeface="Arial" panose="020B0604020202020204" pitchFamily="34" charset="0"/>
              </a:rPr>
              <a:t>祖父的右</a:t>
            </a:r>
            <a:r>
              <a:rPr lang="en-US" altLang="zh-CN" kern="1200" dirty="0">
                <a:latin typeface="+mn-lt"/>
                <a:ea typeface="+mn-ea"/>
                <a:cs typeface="+mn-cs"/>
                <a:sym typeface="Arial" panose="020B0604020202020204" pitchFamily="34" charset="0"/>
              </a:rPr>
              <a:t>(</a:t>
            </a:r>
            <a:r>
              <a:rPr lang="zh-CN" altLang="en-US" kern="1200" dirty="0">
                <a:latin typeface="+mn-lt"/>
                <a:ea typeface="+mn-ea"/>
                <a:cs typeface="+mn-cs"/>
                <a:sym typeface="Arial" panose="020B0604020202020204" pitchFamily="34" charset="0"/>
              </a:rPr>
              <a:t>左</a:t>
            </a:r>
            <a:r>
              <a:rPr lang="en-US" altLang="zh-CN" kern="1200" dirty="0">
                <a:latin typeface="+mn-lt"/>
                <a:ea typeface="+mn-ea"/>
                <a:cs typeface="+mn-cs"/>
                <a:sym typeface="Arial" panose="020B0604020202020204" pitchFamily="34" charset="0"/>
              </a:rPr>
              <a:t>)</a:t>
            </a:r>
            <a:r>
              <a:rPr lang="zh-CN" altLang="en-US" kern="1200" dirty="0">
                <a:latin typeface="+mn-lt"/>
                <a:ea typeface="+mn-ea"/>
                <a:cs typeface="+mn-cs"/>
                <a:sym typeface="Arial" panose="020B0604020202020204" pitchFamily="34" charset="0"/>
              </a:rPr>
              <a:t>儿子：</a:t>
            </a:r>
            <a:endParaRPr lang="zh-CN" altLang="en-US" kern="1200" dirty="0">
              <a:latin typeface="+mn-lt"/>
              <a:ea typeface="+mn-ea"/>
              <a:cs typeface="+mn-cs"/>
              <a:sym typeface="Arial" panose="020B0604020202020204" pitchFamily="34" charset="0"/>
            </a:endParaRPr>
          </a:p>
          <a:p>
            <a:pPr eaLnBrk="1" hangingPunct="1">
              <a:buFont typeface="Arial" panose="020B0604020202020204" pitchFamily="34" charset="0"/>
            </a:pPr>
            <a:r>
              <a:rPr lang="zh-CN" altLang="zh-CN" kern="1200" dirty="0">
                <a:latin typeface="+mn-lt"/>
                <a:ea typeface="+mn-ea"/>
                <a:cs typeface="+mn-cs"/>
              </a:rPr>
              <a:t>先右</a:t>
            </a:r>
            <a:r>
              <a:rPr lang="en-US" altLang="zh-CN" kern="1200" dirty="0">
                <a:latin typeface="+mn-lt"/>
                <a:ea typeface="+mn-ea"/>
                <a:cs typeface="+mn-cs"/>
              </a:rPr>
              <a:t>(</a:t>
            </a:r>
            <a:r>
              <a:rPr lang="zh-CN" altLang="en-US" kern="1200" dirty="0">
                <a:latin typeface="+mn-lt"/>
                <a:ea typeface="+mn-ea"/>
                <a:cs typeface="+mn-cs"/>
              </a:rPr>
              <a:t>左</a:t>
            </a:r>
            <a:r>
              <a:rPr lang="en-US" altLang="zh-CN" kern="1200" dirty="0">
                <a:latin typeface="+mn-lt"/>
                <a:ea typeface="+mn-ea"/>
                <a:cs typeface="+mn-cs"/>
              </a:rPr>
              <a:t>)</a:t>
            </a:r>
            <a:r>
              <a:rPr lang="zh-CN" altLang="zh-CN" kern="1200" dirty="0">
                <a:latin typeface="+mn-lt"/>
                <a:ea typeface="+mn-ea"/>
                <a:cs typeface="+mn-cs"/>
              </a:rPr>
              <a:t>旋父亲，再左</a:t>
            </a:r>
            <a:r>
              <a:rPr lang="en-US" altLang="zh-CN" kern="1200" dirty="0">
                <a:latin typeface="+mn-lt"/>
                <a:ea typeface="+mn-ea"/>
                <a:cs typeface="+mn-cs"/>
              </a:rPr>
              <a:t>(</a:t>
            </a:r>
            <a:r>
              <a:rPr lang="zh-CN" altLang="en-US" kern="1200" dirty="0">
                <a:latin typeface="+mn-lt"/>
                <a:ea typeface="+mn-ea"/>
                <a:cs typeface="+mn-cs"/>
              </a:rPr>
              <a:t>右</a:t>
            </a:r>
            <a:r>
              <a:rPr lang="en-US" altLang="zh-CN" kern="1200" dirty="0">
                <a:latin typeface="+mn-lt"/>
                <a:ea typeface="+mn-ea"/>
                <a:cs typeface="+mn-cs"/>
              </a:rPr>
              <a:t>)</a:t>
            </a:r>
            <a:r>
              <a:rPr lang="zh-CN" altLang="zh-CN" kern="1200" dirty="0">
                <a:latin typeface="+mn-lt"/>
                <a:ea typeface="+mn-ea"/>
                <a:cs typeface="+mn-cs"/>
              </a:rPr>
              <a:t>旋祖父</a:t>
            </a:r>
            <a:endParaRPr lang="zh-CN" altLang="zh-CN" kern="1200" dirty="0">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1"/>
          <p:cNvSpPr>
            <a:spLocks noGrp="1"/>
          </p:cNvSpPr>
          <p:nvPr>
            <p:ph type="title"/>
          </p:nvPr>
        </p:nvSpPr>
        <p:spPr>
          <a:xfrm>
            <a:off x="628650" y="976313"/>
            <a:ext cx="7886700" cy="828675"/>
          </a:xfrm>
          <a:ln/>
        </p:spPr>
        <p:txBody>
          <a:bodyPr vert="horz" wrap="square" lIns="91440" tIns="45720" rIns="91440" bIns="45720" anchor="ctr"/>
          <a:p>
            <a:pPr eaLnBrk="1" hangingPunct="1"/>
            <a:r>
              <a:rPr lang="en-US" altLang="zh-CN" dirty="0">
                <a:sym typeface="黑体" panose="02010609060101010101" pitchFamily="49" charset="-122"/>
              </a:rPr>
              <a:t>Splay Tree</a:t>
            </a:r>
            <a:endParaRPr lang="zh-CN" altLang="en-US" dirty="0"/>
          </a:p>
        </p:txBody>
      </p:sp>
      <p:pic>
        <p:nvPicPr>
          <p:cNvPr id="27651" name="内容占位符 3"/>
          <p:cNvPicPr>
            <a:picLocks noChangeAspect="1"/>
          </p:cNvPicPr>
          <p:nvPr>
            <p:ph idx="1"/>
          </p:nvPr>
        </p:nvPicPr>
        <p:blipFill>
          <a:blip r:embed="rId1"/>
          <a:srcRect/>
          <a:stretch>
            <a:fillRect/>
          </a:stretch>
        </p:blipFill>
        <p:spPr>
          <a:xfrm>
            <a:off x="1023938" y="1804988"/>
            <a:ext cx="6645275" cy="2293937"/>
          </a:xfrm>
          <a:ln/>
        </p:spPr>
      </p:pic>
      <p:pic>
        <p:nvPicPr>
          <p:cNvPr id="27652" name="图片 5"/>
          <p:cNvPicPr>
            <a:picLocks noChangeAspect="1"/>
          </p:cNvPicPr>
          <p:nvPr/>
        </p:nvPicPr>
        <p:blipFill>
          <a:blip r:embed="rId2"/>
          <a:stretch>
            <a:fillRect/>
          </a:stretch>
        </p:blipFill>
        <p:spPr>
          <a:xfrm>
            <a:off x="1023938" y="4241800"/>
            <a:ext cx="6659562" cy="1973263"/>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1"/>
          <p:cNvSpPr>
            <a:spLocks noGrp="1"/>
          </p:cNvSpPr>
          <p:nvPr>
            <p:ph type="title"/>
          </p:nvPr>
        </p:nvSpPr>
        <p:spPr>
          <a:xfrm>
            <a:off x="628650" y="976313"/>
            <a:ext cx="7886700" cy="828675"/>
          </a:xfrm>
          <a:ln/>
        </p:spPr>
        <p:txBody>
          <a:bodyPr vert="horz" wrap="square" lIns="91440" tIns="45720" rIns="91440" bIns="45720" anchor="ctr"/>
          <a:p>
            <a:pPr eaLnBrk="1" hangingPunct="1"/>
            <a:r>
              <a:rPr lang="en-US" altLang="zh-CN" dirty="0">
                <a:sym typeface="黑体" panose="02010609060101010101" pitchFamily="49" charset="-122"/>
              </a:rPr>
              <a:t>Splay Tree</a:t>
            </a:r>
            <a:endParaRPr lang="zh-CN" altLang="en-US" dirty="0"/>
          </a:p>
        </p:txBody>
      </p:sp>
      <p:sp>
        <p:nvSpPr>
          <p:cNvPr id="28675" name="内容占位符 2"/>
          <p:cNvSpPr>
            <a:spLocks noGrp="1"/>
          </p:cNvSpPr>
          <p:nvPr>
            <p:ph idx="1"/>
          </p:nvPr>
        </p:nvSpPr>
        <p:spPr>
          <a:xfrm>
            <a:off x="806450" y="2190750"/>
            <a:ext cx="7531100" cy="3779838"/>
          </a:xfrm>
          <a:ln/>
        </p:spPr>
        <p:txBody>
          <a:bodyPr vert="horz" wrap="square" lIns="91440" tIns="45720" rIns="91440" bIns="45720" anchor="t"/>
          <a:p>
            <a:pPr eaLnBrk="1" hangingPunct="1">
              <a:buFont typeface="Arial" panose="020B0604020202020204" pitchFamily="34" charset="0"/>
            </a:pPr>
            <a:r>
              <a:rPr lang="zh-CN" altLang="en-US" kern="1200" dirty="0">
                <a:latin typeface="+mn-lt"/>
                <a:ea typeface="+mn-ea"/>
                <a:cs typeface="+mn-cs"/>
              </a:rPr>
              <a:t>可以通过均摊复杂度证明，</a:t>
            </a:r>
            <a:r>
              <a:rPr lang="en-US" altLang="zh-CN" kern="1200" dirty="0">
                <a:latin typeface="+mn-lt"/>
                <a:ea typeface="+mn-ea"/>
                <a:cs typeface="+mn-cs"/>
              </a:rPr>
              <a:t>n</a:t>
            </a:r>
            <a:r>
              <a:rPr lang="zh-CN" altLang="en-US" kern="1200" dirty="0">
                <a:latin typeface="+mn-lt"/>
                <a:ea typeface="+mn-ea"/>
                <a:cs typeface="+mn-cs"/>
              </a:rPr>
              <a:t>个点，进行</a:t>
            </a:r>
            <a:r>
              <a:rPr lang="en-US" altLang="zh-CN" kern="1200" dirty="0">
                <a:latin typeface="+mn-lt"/>
                <a:ea typeface="+mn-ea"/>
                <a:cs typeface="+mn-cs"/>
              </a:rPr>
              <a:t>m</a:t>
            </a:r>
            <a:r>
              <a:rPr lang="zh-CN" altLang="en-US" kern="1200" dirty="0">
                <a:latin typeface="+mn-lt"/>
                <a:ea typeface="+mn-ea"/>
                <a:cs typeface="+mn-cs"/>
              </a:rPr>
              <a:t>次</a:t>
            </a:r>
            <a:r>
              <a:rPr lang="en-US" altLang="zh-CN" kern="1200" dirty="0">
                <a:latin typeface="+mn-lt"/>
                <a:ea typeface="+mn-ea"/>
                <a:cs typeface="+mn-cs"/>
              </a:rPr>
              <a:t>Splay</a:t>
            </a:r>
            <a:r>
              <a:rPr lang="zh-CN" altLang="en-US" kern="1200" dirty="0">
                <a:latin typeface="+mn-lt"/>
                <a:ea typeface="+mn-ea"/>
                <a:cs typeface="+mn-cs"/>
              </a:rPr>
              <a:t>操作，最终的时间复杂度是</a:t>
            </a:r>
            <a:r>
              <a:rPr lang="en-US" altLang="zh-CN" kern="1200" dirty="0">
                <a:latin typeface="+mn-lt"/>
                <a:ea typeface="+mn-ea"/>
                <a:cs typeface="+mn-cs"/>
              </a:rPr>
              <a:t>O((n+m)logn)</a:t>
            </a:r>
            <a:r>
              <a:rPr lang="zh-CN" altLang="zh-CN" kern="1200" dirty="0">
                <a:latin typeface="+mn-lt"/>
                <a:ea typeface="+mn-ea"/>
                <a:cs typeface="+mn-cs"/>
              </a:rPr>
              <a:t>。</a:t>
            </a:r>
            <a:endParaRPr lang="zh-CN" altLang="zh-CN" kern="1200" dirty="0">
              <a:latin typeface="+mn-lt"/>
              <a:ea typeface="+mn-ea"/>
              <a:cs typeface="+mn-cs"/>
            </a:endParaRPr>
          </a:p>
          <a:p>
            <a:pPr eaLnBrk="1" hangingPunct="1">
              <a:buFont typeface="Arial" panose="020B0604020202020204" pitchFamily="34" charset="0"/>
            </a:pPr>
            <a:r>
              <a:rPr lang="zh-CN" altLang="zh-CN" kern="1200" dirty="0">
                <a:latin typeface="+mn-lt"/>
                <a:ea typeface="+mn-ea"/>
                <a:cs typeface="+mn-cs"/>
              </a:rPr>
              <a:t>感觉证明大家听不懂就不讲了。</a:t>
            </a:r>
            <a:endParaRPr lang="zh-CN" altLang="zh-CN" kern="1200" dirty="0">
              <a:latin typeface="+mn-lt"/>
              <a:ea typeface="+mn-ea"/>
              <a:cs typeface="+mn-cs"/>
            </a:endParaRPr>
          </a:p>
          <a:p>
            <a:pPr eaLnBrk="1" hangingPunct="1">
              <a:buFont typeface="Arial" panose="020B0604020202020204" pitchFamily="34" charset="0"/>
            </a:pPr>
            <a:endParaRPr lang="en-US" altLang="zh-CN" kern="1200" dirty="0">
              <a:latin typeface="+mn-lt"/>
              <a:ea typeface="+mn-ea"/>
              <a:cs typeface="+mn-cs"/>
            </a:endParaRPr>
          </a:p>
          <a:p>
            <a:pPr eaLnBrk="1" hangingPunct="1">
              <a:buFont typeface="Arial" panose="020B0604020202020204" pitchFamily="34" charset="0"/>
            </a:pPr>
            <a:r>
              <a:rPr lang="en-US" altLang="zh-CN" kern="1200" dirty="0">
                <a:latin typeface="+mn-lt"/>
                <a:ea typeface="+mn-ea"/>
                <a:cs typeface="+mn-cs"/>
              </a:rPr>
              <a:t>http://delayyy.blog.uoj.ac/blog/90</a:t>
            </a:r>
            <a:endParaRPr lang="zh-CN" altLang="zh-CN" kern="1200" dirty="0">
              <a:latin typeface="+mn-lt"/>
              <a:ea typeface="+mn-ea"/>
              <a:cs typeface="+mn-cs"/>
            </a:endParaRPr>
          </a:p>
          <a:p>
            <a:pPr eaLnBrk="1" hangingPunct="1">
              <a:buFont typeface="Arial" panose="020B0604020202020204" pitchFamily="34" charset="0"/>
            </a:pPr>
            <a:endParaRPr lang="zh-CN" altLang="en-US" kern="1200" dirty="0">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1"/>
          <p:cNvSpPr>
            <a:spLocks noGrp="1"/>
          </p:cNvSpPr>
          <p:nvPr>
            <p:ph type="title"/>
          </p:nvPr>
        </p:nvSpPr>
        <p:spPr>
          <a:xfrm>
            <a:off x="628650" y="976313"/>
            <a:ext cx="7886700" cy="828675"/>
          </a:xfrm>
          <a:ln/>
        </p:spPr>
        <p:txBody>
          <a:bodyPr vert="horz" wrap="square" lIns="91440" tIns="45720" rIns="91440" bIns="45720" anchor="ctr"/>
          <a:p>
            <a:pPr eaLnBrk="1" hangingPunct="1"/>
            <a:r>
              <a:rPr lang="zh-CN" altLang="en-US" dirty="0"/>
              <a:t>代码实现</a:t>
            </a:r>
            <a:endParaRPr lang="zh-CN" altLang="en-US" dirty="0"/>
          </a:p>
        </p:txBody>
      </p:sp>
      <p:pic>
        <p:nvPicPr>
          <p:cNvPr id="29699" name="内容占位符 3"/>
          <p:cNvPicPr>
            <a:picLocks noChangeAspect="1"/>
          </p:cNvPicPr>
          <p:nvPr>
            <p:ph idx="1"/>
          </p:nvPr>
        </p:nvPicPr>
        <p:blipFill>
          <a:blip r:embed="rId1"/>
          <a:srcRect/>
          <a:stretch>
            <a:fillRect/>
          </a:stretch>
        </p:blipFill>
        <p:spPr>
          <a:xfrm>
            <a:off x="2881313" y="1804988"/>
            <a:ext cx="3381375" cy="4930775"/>
          </a:xfr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1"/>
          <p:cNvSpPr>
            <a:spLocks noGrp="1"/>
          </p:cNvSpPr>
          <p:nvPr>
            <p:ph type="title"/>
          </p:nvPr>
        </p:nvSpPr>
        <p:spPr>
          <a:xfrm>
            <a:off x="628650" y="976313"/>
            <a:ext cx="7886700" cy="828675"/>
          </a:xfrm>
          <a:ln/>
        </p:spPr>
        <p:txBody>
          <a:bodyPr vert="horz" wrap="square" lIns="91440" tIns="45720" rIns="91440" bIns="45720" anchor="ctr"/>
          <a:p>
            <a:pPr eaLnBrk="1" hangingPunct="1"/>
            <a:r>
              <a:rPr lang="zh-CN" altLang="en-US" dirty="0">
                <a:sym typeface="Arial" panose="020B0604020202020204" pitchFamily="34" charset="0"/>
              </a:rPr>
              <a:t>代码实现</a:t>
            </a:r>
            <a:endParaRPr lang="zh-CN" altLang="en-US" dirty="0"/>
          </a:p>
        </p:txBody>
      </p:sp>
      <p:pic>
        <p:nvPicPr>
          <p:cNvPr id="30723" name="内容占位符 3"/>
          <p:cNvPicPr>
            <a:picLocks noChangeAspect="1"/>
          </p:cNvPicPr>
          <p:nvPr>
            <p:ph idx="1"/>
          </p:nvPr>
        </p:nvPicPr>
        <p:blipFill>
          <a:blip r:embed="rId1"/>
          <a:srcRect/>
          <a:stretch>
            <a:fillRect/>
          </a:stretch>
        </p:blipFill>
        <p:spPr>
          <a:xfrm>
            <a:off x="1050925" y="1804988"/>
            <a:ext cx="3556000" cy="4930775"/>
          </a:xfrm>
          <a:ln/>
        </p:spPr>
      </p:pic>
      <p:pic>
        <p:nvPicPr>
          <p:cNvPr id="30724" name="图片 4"/>
          <p:cNvPicPr>
            <a:picLocks noChangeAspect="1"/>
          </p:cNvPicPr>
          <p:nvPr/>
        </p:nvPicPr>
        <p:blipFill>
          <a:blip r:embed="rId2"/>
          <a:stretch>
            <a:fillRect/>
          </a:stretch>
        </p:blipFill>
        <p:spPr>
          <a:xfrm>
            <a:off x="4606925" y="1804988"/>
            <a:ext cx="3578225" cy="4932362"/>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1"/>
          <p:cNvSpPr>
            <a:spLocks noGrp="1"/>
          </p:cNvSpPr>
          <p:nvPr>
            <p:ph type="title"/>
          </p:nvPr>
        </p:nvSpPr>
        <p:spPr>
          <a:xfrm>
            <a:off x="628650" y="976313"/>
            <a:ext cx="7886700" cy="828675"/>
          </a:xfrm>
          <a:ln/>
        </p:spPr>
        <p:txBody>
          <a:bodyPr vert="horz" wrap="square" lIns="91440" tIns="45720" rIns="91440" bIns="45720" anchor="ctr"/>
          <a:p>
            <a:pPr eaLnBrk="1" hangingPunct="1"/>
            <a:r>
              <a:rPr lang="zh-CN" altLang="en-US" dirty="0"/>
              <a:t>代码实现</a:t>
            </a:r>
            <a:endParaRPr lang="zh-CN" altLang="en-US" dirty="0"/>
          </a:p>
        </p:txBody>
      </p:sp>
      <p:pic>
        <p:nvPicPr>
          <p:cNvPr id="31747" name="内容占位符 3"/>
          <p:cNvPicPr>
            <a:picLocks noChangeAspect="1"/>
          </p:cNvPicPr>
          <p:nvPr>
            <p:ph idx="1"/>
          </p:nvPr>
        </p:nvPicPr>
        <p:blipFill>
          <a:blip r:embed="rId1"/>
          <a:srcRect/>
          <a:stretch>
            <a:fillRect/>
          </a:stretch>
        </p:blipFill>
        <p:spPr>
          <a:xfrm>
            <a:off x="155575" y="1800225"/>
            <a:ext cx="4106863" cy="4997450"/>
          </a:xfrm>
          <a:ln/>
        </p:spPr>
      </p:pic>
      <p:pic>
        <p:nvPicPr>
          <p:cNvPr id="31748" name="内容占位符 3"/>
          <p:cNvPicPr>
            <a:picLocks noChangeAspect="1"/>
          </p:cNvPicPr>
          <p:nvPr/>
        </p:nvPicPr>
        <p:blipFill>
          <a:blip r:embed="rId2"/>
          <a:stretch>
            <a:fillRect/>
          </a:stretch>
        </p:blipFill>
        <p:spPr>
          <a:xfrm>
            <a:off x="4446588" y="1804988"/>
            <a:ext cx="4498975" cy="4992687"/>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1"/>
          <p:cNvSpPr>
            <a:spLocks noGrp="1"/>
          </p:cNvSpPr>
          <p:nvPr>
            <p:ph type="title"/>
          </p:nvPr>
        </p:nvSpPr>
        <p:spPr>
          <a:xfrm>
            <a:off x="628650" y="976313"/>
            <a:ext cx="7886700" cy="828675"/>
          </a:xfrm>
          <a:ln/>
        </p:spPr>
        <p:txBody>
          <a:bodyPr vert="horz" wrap="square" lIns="91440" tIns="45720" rIns="91440" bIns="45720" anchor="ctr"/>
          <a:p>
            <a:pPr eaLnBrk="1" hangingPunct="1"/>
            <a:r>
              <a:rPr lang="en-US" altLang="zh-CN" dirty="0"/>
              <a:t>Splay Tree</a:t>
            </a:r>
            <a:r>
              <a:rPr lang="zh-CN" altLang="en-US" dirty="0"/>
              <a:t>是用来干嘛的？</a:t>
            </a:r>
            <a:endParaRPr lang="zh-CN" altLang="en-US" dirty="0"/>
          </a:p>
        </p:txBody>
      </p:sp>
      <p:sp>
        <p:nvSpPr>
          <p:cNvPr id="32771" name="内容占位符 4"/>
          <p:cNvSpPr/>
          <p:nvPr>
            <p:ph idx="1"/>
          </p:nvPr>
        </p:nvSpPr>
        <p:spPr>
          <a:xfrm>
            <a:off x="806450" y="2190750"/>
            <a:ext cx="7531100" cy="3779838"/>
          </a:xfrm>
          <a:ln/>
        </p:spPr>
        <p:txBody>
          <a:bodyPr vert="horz" wrap="square" lIns="91440" tIns="45720" rIns="91440" bIns="45720" anchor="t"/>
          <a:p>
            <a:pPr eaLnBrk="1" hangingPunct="1">
              <a:buFont typeface="Arial" panose="020B0604020202020204" pitchFamily="34" charset="0"/>
            </a:pPr>
            <a:r>
              <a:rPr lang="zh-CN" altLang="en-US" kern="1200" dirty="0">
                <a:latin typeface="+mn-lt"/>
                <a:ea typeface="+mn-ea"/>
                <a:cs typeface="+mn-cs"/>
              </a:rPr>
              <a:t>动态序列操作</a:t>
            </a: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维护一个序列，支持：</a:t>
            </a: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普通的序列操作</a:t>
            </a: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插入一个位置</a:t>
            </a: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删除一个位置</a:t>
            </a: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区间移动</a:t>
            </a: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区间反转</a:t>
            </a:r>
            <a:endParaRPr lang="zh-CN" altLang="en-US" kern="1200" dirty="0">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1"/>
          <p:cNvSpPr>
            <a:spLocks noGrp="1"/>
          </p:cNvSpPr>
          <p:nvPr>
            <p:ph type="title"/>
          </p:nvPr>
        </p:nvSpPr>
        <p:spPr>
          <a:xfrm>
            <a:off x="628650" y="976313"/>
            <a:ext cx="7886700" cy="828675"/>
          </a:xfrm>
          <a:ln/>
        </p:spPr>
        <p:txBody>
          <a:bodyPr vert="horz" wrap="square" lIns="91440" tIns="45720" rIns="91440" bIns="45720" anchor="ctr"/>
          <a:p>
            <a:pPr eaLnBrk="1" hangingPunct="1"/>
            <a:r>
              <a:rPr lang="en-US" altLang="zh-CN" dirty="0">
                <a:sym typeface="Arial" panose="020B0604020202020204" pitchFamily="34" charset="0"/>
              </a:rPr>
              <a:t>Splay Tree</a:t>
            </a:r>
            <a:r>
              <a:rPr lang="zh-CN" altLang="en-US" dirty="0">
                <a:sym typeface="Arial" panose="020B0604020202020204" pitchFamily="34" charset="0"/>
              </a:rPr>
              <a:t>是用来干嘛的？</a:t>
            </a:r>
            <a:endParaRPr lang="zh-CN" altLang="en-US" dirty="0"/>
          </a:p>
        </p:txBody>
      </p:sp>
      <p:sp>
        <p:nvSpPr>
          <p:cNvPr id="34818" name="内容占位符 2"/>
          <p:cNvSpPr>
            <a:spLocks noGrp="1" noChangeArrowheads="1"/>
          </p:cNvSpPr>
          <p:nvPr>
            <p:ph idx="1"/>
          </p:nvPr>
        </p:nvSpPr>
        <p:spPr>
          <a:xfrm>
            <a:off x="806450" y="2190750"/>
            <a:ext cx="7531100" cy="3779838"/>
          </a:xfrm>
        </p:spPr>
        <p:txBody>
          <a:bodyPr vert="horz" wrap="square" lIns="91440" tIns="45720" rIns="91440" bIns="45720" numCol="1" anchor="t" anchorCtr="0" compatLnSpc="1">
            <a:normAutofit lnSpcReduction="10000"/>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提取区间：假设我要提取区间</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[x,y]</a:t>
            </a:r>
            <a:r>
              <a:rPr kumimoji="0" lang="zh-CN" altLang="zh-CN" sz="2400" b="0" i="0" u="none" strike="noStrike" kern="1200" cap="none" spc="0" normalizeH="0" baseline="0" noProof="0" smtClean="0">
                <a:ln>
                  <a:noFill/>
                </a:ln>
                <a:solidFill>
                  <a:schemeClr val="tx1"/>
                </a:solidFill>
                <a:effectLst/>
                <a:uLnTx/>
                <a:uFillTx/>
                <a:latin typeface="+mn-lt"/>
                <a:ea typeface="+mn-ea"/>
                <a:cs typeface="+mn-cs"/>
              </a:rPr>
              <a:t>，那么就将</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x-1</a:t>
            </a:r>
            <a:r>
              <a:rPr kumimoji="0" lang="zh-CN" altLang="zh-CN" sz="2400" b="0" i="0" u="none" strike="noStrike" kern="1200" cap="none" spc="0" normalizeH="0" baseline="0" noProof="0" smtClean="0">
                <a:ln>
                  <a:noFill/>
                </a:ln>
                <a:solidFill>
                  <a:schemeClr val="tx1"/>
                </a:solidFill>
                <a:effectLst/>
                <a:uLnTx/>
                <a:uFillTx/>
                <a:latin typeface="+mn-lt"/>
                <a:ea typeface="+mn-ea"/>
                <a:cs typeface="+mn-cs"/>
              </a:rPr>
              <a:t>提到根，将</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y+1</a:t>
            </a:r>
            <a:r>
              <a:rPr kumimoji="0" lang="zh-CN" altLang="zh-CN" sz="2400" b="0" i="0" u="none" strike="noStrike" kern="1200" cap="none" spc="0" normalizeH="0" baseline="0" noProof="0" smtClean="0">
                <a:ln>
                  <a:noFill/>
                </a:ln>
                <a:solidFill>
                  <a:schemeClr val="tx1"/>
                </a:solidFill>
                <a:effectLst/>
                <a:uLnTx/>
                <a:uFillTx/>
                <a:latin typeface="+mn-lt"/>
                <a:ea typeface="+mn-ea"/>
                <a:cs typeface="+mn-cs"/>
              </a:rPr>
              <a:t>提到根的右儿子，然后根的右儿子的左子树就是这个区间的全部元素。</a:t>
            </a:r>
            <a:endParaRPr kumimoji="0" lang="zh-CN" altLang="zh-CN"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zh-CN" sz="2400" b="0" i="0" u="none" strike="noStrike" kern="1200" cap="none" spc="0" normalizeH="0" baseline="0" noProof="0" smtClean="0">
                <a:ln>
                  <a:noFill/>
                </a:ln>
                <a:solidFill>
                  <a:schemeClr val="tx1"/>
                </a:solidFill>
                <a:effectLst/>
                <a:uLnTx/>
                <a:uFillTx/>
                <a:latin typeface="+mn-lt"/>
                <a:ea typeface="+mn-ea"/>
                <a:cs typeface="+mn-cs"/>
              </a:rPr>
              <a:t>注意当</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x=1</a:t>
            </a: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时没有第</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0</a:t>
            </a:r>
            <a:r>
              <a:rPr kumimoji="0" lang="zh-CN" altLang="zh-CN" sz="2400" b="0" i="0" u="none" strike="noStrike" kern="1200" cap="none" spc="0" normalizeH="0" baseline="0" noProof="0" smtClean="0">
                <a:ln>
                  <a:noFill/>
                </a:ln>
                <a:solidFill>
                  <a:schemeClr val="tx1"/>
                </a:solidFill>
                <a:effectLst/>
                <a:uLnTx/>
                <a:uFillTx/>
                <a:latin typeface="+mn-lt"/>
                <a:ea typeface="+mn-ea"/>
                <a:cs typeface="+mn-cs"/>
              </a:rPr>
              <a:t>个元素，</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y=n</a:t>
            </a:r>
            <a:r>
              <a:rPr kumimoji="0" lang="zh-CN" altLang="zh-CN" sz="2400" b="0" i="0" u="none" strike="noStrike" kern="1200" cap="none" spc="0" normalizeH="0" baseline="0" noProof="0" smtClean="0">
                <a:ln>
                  <a:noFill/>
                </a:ln>
                <a:solidFill>
                  <a:schemeClr val="tx1"/>
                </a:solidFill>
                <a:effectLst/>
                <a:uLnTx/>
                <a:uFillTx/>
                <a:latin typeface="+mn-lt"/>
                <a:ea typeface="+mn-ea"/>
                <a:cs typeface="+mn-cs"/>
              </a:rPr>
              <a:t>的时候也没有第</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n+1</a:t>
            </a:r>
            <a:r>
              <a:rPr kumimoji="0" lang="zh-CN" altLang="zh-CN" sz="2400" b="0" i="0" u="none" strike="noStrike" kern="1200" cap="none" spc="0" normalizeH="0" baseline="0" noProof="0" smtClean="0">
                <a:ln>
                  <a:noFill/>
                </a:ln>
                <a:solidFill>
                  <a:schemeClr val="tx1"/>
                </a:solidFill>
                <a:effectLst/>
                <a:uLnTx/>
                <a:uFillTx/>
                <a:latin typeface="+mn-lt"/>
                <a:ea typeface="+mn-ea"/>
                <a:cs typeface="+mn-cs"/>
              </a:rPr>
              <a:t>个元素，解决办法就是人为地插入第</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0</a:t>
            </a: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个和第</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n+1</a:t>
            </a:r>
            <a:r>
              <a:rPr kumimoji="0" lang="zh-CN" altLang="zh-CN" sz="2400" b="0" i="0" u="none" strike="noStrike" kern="1200" cap="none" spc="0" normalizeH="0" baseline="0" noProof="0" smtClean="0">
                <a:ln>
                  <a:noFill/>
                </a:ln>
                <a:solidFill>
                  <a:schemeClr val="tx1"/>
                </a:solidFill>
                <a:effectLst/>
                <a:uLnTx/>
                <a:uFillTx/>
                <a:latin typeface="+mn-lt"/>
                <a:ea typeface="+mn-ea"/>
                <a:cs typeface="+mn-cs"/>
              </a:rPr>
              <a:t>个元素。</a:t>
            </a:r>
            <a:endParaRPr kumimoji="0" lang="zh-CN" altLang="zh-CN"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zh-CN" sz="2400" b="0" i="0" u="none" strike="noStrike" kern="1200" cap="none" spc="0" normalizeH="0" baseline="0" noProof="0" smtClean="0">
                <a:ln>
                  <a:noFill/>
                </a:ln>
                <a:solidFill>
                  <a:schemeClr val="tx1"/>
                </a:solidFill>
                <a:effectLst/>
                <a:uLnTx/>
                <a:uFillTx/>
                <a:latin typeface="+mn-lt"/>
                <a:ea typeface="+mn-ea"/>
                <a:cs typeface="+mn-cs"/>
              </a:rPr>
              <a:t>那么插入元素、删除元素、移动区间就都可以用这个操作完成了。</a:t>
            </a:r>
            <a:endParaRPr kumimoji="0" lang="zh-CN" altLang="zh-CN"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zh-CN" sz="2400" b="0" i="0" u="none" strike="noStrike" kern="1200" cap="none" spc="0" normalizeH="0" baseline="0" noProof="0" smtClean="0">
                <a:ln>
                  <a:noFill/>
                </a:ln>
                <a:solidFill>
                  <a:schemeClr val="tx1"/>
                </a:solidFill>
                <a:effectLst/>
                <a:uLnTx/>
                <a:uFillTx/>
                <a:latin typeface="+mn-lt"/>
                <a:ea typeface="+mn-ea"/>
                <a:cs typeface="+mn-cs"/>
              </a:rPr>
              <a:t>反转区间也很简单，打个标记就行了。</a:t>
            </a:r>
            <a:endParaRPr kumimoji="0" lang="zh-CN" altLang="zh-CN" sz="2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1"/>
          <p:cNvSpPr>
            <a:spLocks noGrp="1"/>
          </p:cNvSpPr>
          <p:nvPr>
            <p:ph type="title"/>
          </p:nvPr>
        </p:nvSpPr>
        <p:spPr>
          <a:xfrm>
            <a:off x="628650" y="976313"/>
            <a:ext cx="7886700" cy="828675"/>
          </a:xfrm>
          <a:ln/>
        </p:spPr>
        <p:txBody>
          <a:bodyPr vert="horz" wrap="square" lIns="91440" tIns="45720" rIns="91440" bIns="45720" anchor="ctr"/>
          <a:p>
            <a:pPr eaLnBrk="1" hangingPunct="1"/>
            <a:r>
              <a:rPr lang="en-US" altLang="zh-CN" dirty="0"/>
              <a:t>BZOJ </a:t>
            </a:r>
            <a:r>
              <a:rPr lang="zh-CN" altLang="en-US" dirty="0"/>
              <a:t>1500 NOI2005 维修数列</a:t>
            </a:r>
            <a:endParaRPr lang="zh-CN" altLang="en-US" dirty="0"/>
          </a:p>
        </p:txBody>
      </p:sp>
      <p:sp>
        <p:nvSpPr>
          <p:cNvPr id="34819" name="内容占位符 2"/>
          <p:cNvSpPr>
            <a:spLocks noGrp="1"/>
          </p:cNvSpPr>
          <p:nvPr>
            <p:ph idx="1"/>
          </p:nvPr>
        </p:nvSpPr>
        <p:spPr>
          <a:xfrm>
            <a:off x="806450" y="2190750"/>
            <a:ext cx="7531100" cy="3779838"/>
          </a:xfrm>
          <a:ln/>
        </p:spPr>
        <p:txBody>
          <a:bodyPr vert="horz" wrap="square" lIns="91440" tIns="45720" rIns="91440" bIns="45720" anchor="t"/>
          <a:p>
            <a:pPr eaLnBrk="1" hangingPunct="1">
              <a:buFont typeface="Arial" panose="020B0604020202020204" pitchFamily="34" charset="0"/>
            </a:pPr>
            <a:r>
              <a:rPr lang="en-US" altLang="zh-CN" kern="1200" dirty="0">
                <a:latin typeface="+mn-lt"/>
                <a:ea typeface="+mn-ea"/>
                <a:cs typeface="+mn-cs"/>
              </a:rPr>
              <a:t> </a:t>
            </a:r>
            <a:endParaRPr lang="en-US" altLang="zh-CN" kern="1200" dirty="0">
              <a:latin typeface="+mn-lt"/>
              <a:ea typeface="+mn-ea"/>
              <a:cs typeface="+mn-cs"/>
            </a:endParaRPr>
          </a:p>
        </p:txBody>
      </p:sp>
      <p:pic>
        <p:nvPicPr>
          <p:cNvPr id="34820" name="图片 4"/>
          <p:cNvPicPr>
            <a:picLocks noChangeAspect="1"/>
          </p:cNvPicPr>
          <p:nvPr/>
        </p:nvPicPr>
        <p:blipFill>
          <a:blip r:embed="rId1"/>
          <a:stretch>
            <a:fillRect/>
          </a:stretch>
        </p:blipFill>
        <p:spPr>
          <a:xfrm>
            <a:off x="628650" y="1995488"/>
            <a:ext cx="7926388" cy="4583112"/>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1"/>
          <p:cNvSpPr>
            <a:spLocks noGrp="1"/>
          </p:cNvSpPr>
          <p:nvPr>
            <p:ph type="title"/>
          </p:nvPr>
        </p:nvSpPr>
        <p:spPr>
          <a:xfrm>
            <a:off x="628650" y="976313"/>
            <a:ext cx="7886700" cy="828675"/>
          </a:xfrm>
          <a:ln/>
        </p:spPr>
        <p:txBody>
          <a:bodyPr vert="horz" wrap="square" lIns="91440" tIns="45720" rIns="91440" bIns="45720" anchor="ctr"/>
          <a:p>
            <a:pPr eaLnBrk="1" hangingPunct="1"/>
            <a:r>
              <a:rPr lang="en-US" altLang="zh-CN" dirty="0">
                <a:sym typeface="Arial" panose="020B0604020202020204" pitchFamily="34" charset="0"/>
              </a:rPr>
              <a:t>BZOJ </a:t>
            </a:r>
            <a:r>
              <a:rPr lang="zh-CN" altLang="en-US" dirty="0">
                <a:sym typeface="Arial" panose="020B0604020202020204" pitchFamily="34" charset="0"/>
              </a:rPr>
              <a:t>1500 NOI2005 维修数列</a:t>
            </a:r>
            <a:endParaRPr lang="zh-CN" altLang="en-US" dirty="0"/>
          </a:p>
        </p:txBody>
      </p:sp>
      <p:sp>
        <p:nvSpPr>
          <p:cNvPr id="35843" name="内容占位符 2"/>
          <p:cNvSpPr>
            <a:spLocks noGrp="1"/>
          </p:cNvSpPr>
          <p:nvPr>
            <p:ph idx="1"/>
          </p:nvPr>
        </p:nvSpPr>
        <p:spPr>
          <a:xfrm>
            <a:off x="806450" y="2190750"/>
            <a:ext cx="7531100" cy="3779838"/>
          </a:xfrm>
          <a:ln/>
        </p:spPr>
        <p:txBody>
          <a:bodyPr vert="horz" wrap="square" lIns="91440" tIns="45720" rIns="91440" bIns="45720" anchor="t"/>
          <a:p>
            <a:pPr eaLnBrk="1" hangingPunct="1">
              <a:buFont typeface="Arial" panose="020B0604020202020204" pitchFamily="34" charset="0"/>
            </a:pPr>
            <a:r>
              <a:rPr lang="zh-CN" altLang="en-US" kern="1200" dirty="0">
                <a:latin typeface="+mn-lt"/>
                <a:ea typeface="+mn-ea"/>
                <a:cs typeface="+mn-cs"/>
              </a:rPr>
              <a:t>练手题，刷过这个你就可以应对一大堆动态序列操作的裸题了。</a:t>
            </a: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注意虽然操作数很少</a:t>
            </a:r>
            <a:r>
              <a:rPr lang="en-US" altLang="zh-CN" kern="1200" dirty="0">
                <a:latin typeface="+mn-lt"/>
                <a:ea typeface="+mn-ea"/>
                <a:cs typeface="+mn-cs"/>
              </a:rPr>
              <a:t>(2*10^4)</a:t>
            </a:r>
            <a:r>
              <a:rPr lang="zh-CN" altLang="zh-CN" kern="1200" dirty="0">
                <a:latin typeface="+mn-lt"/>
                <a:ea typeface="+mn-ea"/>
                <a:cs typeface="+mn-cs"/>
              </a:rPr>
              <a:t>但是序列元素可能很多</a:t>
            </a:r>
            <a:r>
              <a:rPr lang="en-US" altLang="zh-CN" kern="1200" dirty="0">
                <a:latin typeface="+mn-lt"/>
                <a:ea typeface="+mn-ea"/>
                <a:cs typeface="+mn-cs"/>
              </a:rPr>
              <a:t>(5*10^5)</a:t>
            </a:r>
            <a:r>
              <a:rPr lang="zh-CN" altLang="en-US" kern="1200" dirty="0">
                <a:latin typeface="+mn-lt"/>
                <a:ea typeface="+mn-ea"/>
                <a:cs typeface="+mn-cs"/>
              </a:rPr>
              <a:t>，插入的总和更是高达</a:t>
            </a:r>
            <a:r>
              <a:rPr lang="en-US" altLang="zh-CN" kern="1200" dirty="0">
                <a:latin typeface="+mn-lt"/>
                <a:ea typeface="+mn-ea"/>
                <a:cs typeface="+mn-cs"/>
              </a:rPr>
              <a:t>4*10^6</a:t>
            </a:r>
            <a:r>
              <a:rPr lang="zh-CN" altLang="zh-CN" kern="1200" dirty="0">
                <a:latin typeface="+mn-lt"/>
                <a:ea typeface="+mn-ea"/>
                <a:cs typeface="+mn-cs"/>
              </a:rPr>
              <a:t>，所以对自己常数没信心的同学建议写个内存回收</a:t>
            </a:r>
            <a:endParaRPr lang="zh-CN" altLang="zh-CN" kern="1200" dirty="0">
              <a:latin typeface="+mn-lt"/>
              <a:ea typeface="+mn-ea"/>
              <a:cs typeface="+mn-cs"/>
            </a:endParaRPr>
          </a:p>
          <a:p>
            <a:pPr eaLnBrk="1" hangingPunct="1">
              <a:buFont typeface="Arial" panose="020B0604020202020204" pitchFamily="34" charset="0"/>
            </a:pPr>
            <a:endParaRPr lang="zh-CN" altLang="zh-CN" kern="1200" dirty="0">
              <a:latin typeface="+mn-lt"/>
              <a:ea typeface="+mn-ea"/>
              <a:cs typeface="+mn-cs"/>
            </a:endParaRPr>
          </a:p>
          <a:p>
            <a:pPr eaLnBrk="1" hangingPunct="1">
              <a:buFont typeface="Arial" panose="020B0604020202020204" pitchFamily="34" charset="0"/>
            </a:pPr>
            <a:r>
              <a:rPr lang="zh-CN" altLang="zh-CN" kern="1200" dirty="0">
                <a:latin typeface="+mn-lt"/>
                <a:ea typeface="+mn-ea"/>
                <a:cs typeface="+mn-cs"/>
              </a:rPr>
              <a:t>你问我什么是内存回收？就是删除的时候不释放内存，把内存扔进一个容器里留着再插入的时候用</a:t>
            </a:r>
            <a:endParaRPr lang="en-US" altLang="zh-CN" kern="1200" dirty="0">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
          <p:cNvSpPr>
            <a:spLocks noGrp="1"/>
          </p:cNvSpPr>
          <p:nvPr>
            <p:ph type="title"/>
          </p:nvPr>
        </p:nvSpPr>
        <p:spPr>
          <a:xfrm>
            <a:off x="628650" y="976313"/>
            <a:ext cx="7886700" cy="828675"/>
          </a:xfrm>
          <a:ln/>
        </p:spPr>
        <p:txBody>
          <a:bodyPr vert="horz" wrap="square" lIns="91440" tIns="45720" rIns="91440" bIns="45720" anchor="ctr"/>
          <a:p>
            <a:pPr eaLnBrk="1" hangingPunct="1"/>
            <a:r>
              <a:rPr lang="zh-CN" altLang="en-US" dirty="0">
                <a:sym typeface="Arial" panose="020B0604020202020204" pitchFamily="34" charset="0"/>
              </a:rPr>
              <a:t>二叉搜索树</a:t>
            </a:r>
            <a:endParaRPr lang="zh-CN" altLang="en-US" dirty="0"/>
          </a:p>
        </p:txBody>
      </p:sp>
      <p:sp>
        <p:nvSpPr>
          <p:cNvPr id="10243" name="内容占位符 2"/>
          <p:cNvSpPr>
            <a:spLocks noGrp="1"/>
          </p:cNvSpPr>
          <p:nvPr>
            <p:ph idx="1"/>
          </p:nvPr>
        </p:nvSpPr>
        <p:spPr>
          <a:xfrm>
            <a:off x="806450" y="2190750"/>
            <a:ext cx="7531100" cy="3779838"/>
          </a:xfrm>
          <a:ln/>
        </p:spPr>
        <p:txBody>
          <a:bodyPr vert="horz" wrap="square" lIns="91440" tIns="45720" rIns="91440" bIns="45720" anchor="t"/>
          <a:p>
            <a:pPr eaLnBrk="1" hangingPunct="1">
              <a:buFont typeface="Arial" panose="020B0604020202020204" pitchFamily="34" charset="0"/>
            </a:pPr>
            <a:r>
              <a:rPr lang="zh-CN" altLang="en-US" kern="1200" dirty="0">
                <a:latin typeface="+mn-lt"/>
                <a:ea typeface="+mn-ea"/>
                <a:cs typeface="+mn-cs"/>
              </a:rPr>
              <a:t>插入操作：</a:t>
            </a: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向下深搜，若当前节点为空则新建节点，否则讨论当前节点的值是否大于我要插入的值，大于则向左子树走，否则向右子树走</a:t>
            </a: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查询</a:t>
            </a:r>
            <a:r>
              <a:rPr lang="en-US" altLang="zh-CN" kern="1200" dirty="0">
                <a:latin typeface="+mn-lt"/>
                <a:ea typeface="+mn-ea"/>
                <a:cs typeface="+mn-cs"/>
              </a:rPr>
              <a:t>k</a:t>
            </a:r>
            <a:r>
              <a:rPr lang="zh-CN" altLang="en-US" kern="1200" dirty="0">
                <a:latin typeface="+mn-lt"/>
                <a:ea typeface="+mn-ea"/>
                <a:cs typeface="+mn-cs"/>
              </a:rPr>
              <a:t>大值：</a:t>
            </a: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向下深搜，若左子树</a:t>
            </a:r>
            <a:r>
              <a:rPr lang="en-US" altLang="zh-CN" kern="1200" dirty="0">
                <a:latin typeface="+mn-lt"/>
                <a:ea typeface="+mn-ea"/>
                <a:cs typeface="+mn-cs"/>
              </a:rPr>
              <a:t>size&gt;=k</a:t>
            </a:r>
            <a:r>
              <a:rPr lang="zh-CN" altLang="zh-CN" kern="1200" dirty="0">
                <a:latin typeface="+mn-lt"/>
                <a:ea typeface="+mn-ea"/>
                <a:cs typeface="+mn-cs"/>
              </a:rPr>
              <a:t>则搜左子树，若</a:t>
            </a:r>
            <a:r>
              <a:rPr lang="en-US" altLang="zh-CN" kern="1200" dirty="0">
                <a:latin typeface="+mn-lt"/>
                <a:ea typeface="+mn-ea"/>
                <a:cs typeface="+mn-cs"/>
              </a:rPr>
              <a:t>k=</a:t>
            </a:r>
            <a:r>
              <a:rPr lang="zh-CN" altLang="zh-CN" kern="1200" dirty="0">
                <a:latin typeface="+mn-lt"/>
                <a:ea typeface="+mn-ea"/>
                <a:cs typeface="+mn-cs"/>
              </a:rPr>
              <a:t>左子树</a:t>
            </a:r>
            <a:r>
              <a:rPr lang="en-US" altLang="zh-CN" kern="1200" dirty="0">
                <a:latin typeface="+mn-lt"/>
                <a:ea typeface="+mn-ea"/>
                <a:cs typeface="+mn-cs"/>
              </a:rPr>
              <a:t>size+1</a:t>
            </a:r>
            <a:r>
              <a:rPr lang="zh-CN" altLang="zh-CN" kern="1200" dirty="0">
                <a:latin typeface="+mn-lt"/>
                <a:ea typeface="+mn-ea"/>
                <a:cs typeface="+mn-cs"/>
              </a:rPr>
              <a:t>则返回当前节点，否则</a:t>
            </a:r>
            <a:r>
              <a:rPr lang="en-US" altLang="zh-CN" kern="1200" dirty="0">
                <a:latin typeface="+mn-lt"/>
                <a:ea typeface="+mn-ea"/>
                <a:cs typeface="+mn-cs"/>
              </a:rPr>
              <a:t>k</a:t>
            </a:r>
            <a:r>
              <a:rPr lang="zh-CN" altLang="en-US" kern="1200" dirty="0">
                <a:latin typeface="+mn-lt"/>
                <a:ea typeface="+mn-ea"/>
                <a:cs typeface="+mn-cs"/>
              </a:rPr>
              <a:t>减掉左子树</a:t>
            </a:r>
            <a:r>
              <a:rPr lang="en-US" altLang="zh-CN" kern="1200" dirty="0">
                <a:latin typeface="+mn-lt"/>
                <a:ea typeface="+mn-ea"/>
                <a:cs typeface="+mn-cs"/>
              </a:rPr>
              <a:t>size+1</a:t>
            </a:r>
            <a:r>
              <a:rPr lang="zh-CN" altLang="en-US" kern="1200" dirty="0">
                <a:latin typeface="+mn-lt"/>
                <a:ea typeface="+mn-ea"/>
                <a:cs typeface="+mn-cs"/>
              </a:rPr>
              <a:t>并搜索右子树</a:t>
            </a: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查询排名同理。</a:t>
            </a:r>
            <a:endParaRPr lang="zh-CN" altLang="en-US" kern="1200" dirty="0">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1"/>
          <p:cNvSpPr>
            <a:spLocks noGrp="1"/>
          </p:cNvSpPr>
          <p:nvPr>
            <p:ph type="title"/>
          </p:nvPr>
        </p:nvSpPr>
        <p:spPr>
          <a:xfrm>
            <a:off x="628650" y="976313"/>
            <a:ext cx="7886700" cy="828675"/>
          </a:xfrm>
          <a:ln/>
        </p:spPr>
        <p:txBody>
          <a:bodyPr vert="horz" wrap="square" lIns="91440" tIns="45720" rIns="91440" bIns="45720" anchor="ctr"/>
          <a:p>
            <a:pPr eaLnBrk="1" hangingPunct="1"/>
            <a:r>
              <a:rPr lang="en-US" altLang="zh-CN" dirty="0"/>
              <a:t>BZOJ 3786 星系探索</a:t>
            </a:r>
            <a:endParaRPr lang="en-US" altLang="zh-CN" dirty="0"/>
          </a:p>
        </p:txBody>
      </p:sp>
      <p:sp>
        <p:nvSpPr>
          <p:cNvPr id="36867" name="内容占位符 2"/>
          <p:cNvSpPr>
            <a:spLocks noGrp="1"/>
          </p:cNvSpPr>
          <p:nvPr>
            <p:ph idx="1"/>
          </p:nvPr>
        </p:nvSpPr>
        <p:spPr>
          <a:xfrm>
            <a:off x="806450" y="2190750"/>
            <a:ext cx="7531100" cy="3779838"/>
          </a:xfrm>
          <a:ln/>
        </p:spPr>
        <p:txBody>
          <a:bodyPr vert="horz" wrap="square" lIns="91440" tIns="45720" rIns="91440" bIns="45720" anchor="t"/>
          <a:p>
            <a:pPr eaLnBrk="1" hangingPunct="1">
              <a:buFont typeface="Arial" panose="020B0604020202020204" pitchFamily="34" charset="0"/>
            </a:pPr>
            <a:r>
              <a:rPr lang="zh-CN" altLang="en-US" kern="1200" dirty="0">
                <a:latin typeface="+mn-lt"/>
                <a:ea typeface="+mn-ea"/>
                <a:cs typeface="+mn-cs"/>
              </a:rPr>
              <a:t>给定一棵有根树，提供下列操作：</a:t>
            </a: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1.询问某个点到根路径上的点权和</a:t>
            </a: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2.修改某个点的父亲，保证修改之后仍然是一棵树</a:t>
            </a: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3.将某个点所在子树的所有点权加上一个值</a:t>
            </a:r>
            <a:endParaRPr lang="zh-CN" altLang="en-US" kern="1200" dirty="0">
              <a:latin typeface="+mn-lt"/>
              <a:ea typeface="+mn-ea"/>
              <a:cs typeface="+mn-cs"/>
            </a:endParaRPr>
          </a:p>
          <a:p>
            <a:pPr eaLnBrk="1" hangingPunct="1">
              <a:buFont typeface="Arial" panose="020B0604020202020204" pitchFamily="34" charset="0"/>
            </a:pPr>
            <a:endParaRPr lang="zh-CN" altLang="en-US" kern="1200" dirty="0">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1"/>
          <p:cNvSpPr>
            <a:spLocks noGrp="1"/>
          </p:cNvSpPr>
          <p:nvPr>
            <p:ph type="title"/>
          </p:nvPr>
        </p:nvSpPr>
        <p:spPr>
          <a:xfrm>
            <a:off x="628650" y="976313"/>
            <a:ext cx="7886700" cy="828675"/>
          </a:xfrm>
          <a:ln/>
        </p:spPr>
        <p:txBody>
          <a:bodyPr vert="horz" wrap="square" lIns="91440" tIns="45720" rIns="91440" bIns="45720" anchor="ctr"/>
          <a:p>
            <a:pPr eaLnBrk="1" hangingPunct="1"/>
            <a:r>
              <a:rPr lang="en-US" altLang="zh-CN" dirty="0"/>
              <a:t>Treap</a:t>
            </a:r>
            <a:r>
              <a:rPr lang="zh-CN" altLang="en-US" dirty="0"/>
              <a:t>和</a:t>
            </a:r>
            <a:r>
              <a:rPr lang="en-US" altLang="zh-CN" dirty="0"/>
              <a:t>Splay</a:t>
            </a:r>
            <a:r>
              <a:rPr lang="zh-CN" altLang="en-US" dirty="0"/>
              <a:t>的适用范围</a:t>
            </a:r>
            <a:endParaRPr lang="zh-CN" altLang="en-US" dirty="0"/>
          </a:p>
        </p:txBody>
      </p:sp>
      <p:sp>
        <p:nvSpPr>
          <p:cNvPr id="37891" name="内容占位符 2"/>
          <p:cNvSpPr>
            <a:spLocks noGrp="1"/>
          </p:cNvSpPr>
          <p:nvPr>
            <p:ph idx="1"/>
          </p:nvPr>
        </p:nvSpPr>
        <p:spPr>
          <a:xfrm>
            <a:off x="806450" y="2190750"/>
            <a:ext cx="7531100" cy="4359275"/>
          </a:xfrm>
          <a:ln/>
        </p:spPr>
        <p:txBody>
          <a:bodyPr vert="horz" wrap="square" lIns="91440" tIns="45720" rIns="91440" bIns="45720" anchor="t"/>
          <a:p>
            <a:pPr eaLnBrk="1" hangingPunct="1">
              <a:buFont typeface="Arial" panose="020B0604020202020204" pitchFamily="34" charset="0"/>
            </a:pPr>
            <a:r>
              <a:rPr lang="en-US" altLang="zh-CN" kern="1200" dirty="0">
                <a:latin typeface="+mn-lt"/>
                <a:ea typeface="+mn-ea"/>
                <a:cs typeface="+mn-cs"/>
              </a:rPr>
              <a:t>Treap</a:t>
            </a:r>
            <a:r>
              <a:rPr lang="zh-CN" altLang="en-US" kern="1200" dirty="0">
                <a:latin typeface="+mn-lt"/>
                <a:ea typeface="+mn-ea"/>
                <a:cs typeface="+mn-cs"/>
              </a:rPr>
              <a:t>用于维护集合的信息，支持排名相关的操作，优点是简单易写</a:t>
            </a:r>
            <a:r>
              <a:rPr lang="en-US" altLang="zh-CN" kern="1200" dirty="0">
                <a:latin typeface="+mn-lt"/>
                <a:ea typeface="+mn-ea"/>
                <a:cs typeface="+mn-cs"/>
              </a:rPr>
              <a:t>(</a:t>
            </a:r>
            <a:r>
              <a:rPr lang="zh-CN" altLang="zh-CN" kern="1200" dirty="0">
                <a:latin typeface="+mn-lt"/>
                <a:ea typeface="+mn-ea"/>
                <a:cs typeface="+mn-cs"/>
              </a:rPr>
              <a:t>相对其他平衡树</a:t>
            </a:r>
            <a:r>
              <a:rPr lang="zh-CN" altLang="en-US" kern="1200" dirty="0">
                <a:latin typeface="+mn-lt"/>
                <a:ea typeface="+mn-ea"/>
                <a:cs typeface="+mn-cs"/>
              </a:rPr>
              <a:t>而言</a:t>
            </a:r>
            <a:r>
              <a:rPr lang="en-US" altLang="zh-CN" kern="1200" dirty="0">
                <a:latin typeface="+mn-lt"/>
                <a:ea typeface="+mn-ea"/>
                <a:cs typeface="+mn-cs"/>
              </a:rPr>
              <a:t>)</a:t>
            </a:r>
            <a:r>
              <a:rPr lang="zh-CN" altLang="en-US" kern="1200" dirty="0">
                <a:latin typeface="+mn-lt"/>
                <a:ea typeface="+mn-ea"/>
                <a:cs typeface="+mn-cs"/>
              </a:rPr>
              <a:t>，而且常数较小</a:t>
            </a:r>
            <a:endParaRPr lang="zh-CN" altLang="en-US" kern="1200" dirty="0">
              <a:latin typeface="+mn-lt"/>
              <a:ea typeface="+mn-ea"/>
              <a:cs typeface="+mn-cs"/>
            </a:endParaRPr>
          </a:p>
          <a:p>
            <a:pPr eaLnBrk="1" hangingPunct="1">
              <a:buFont typeface="Arial" panose="020B0604020202020204" pitchFamily="34" charset="0"/>
            </a:pPr>
            <a:endParaRPr lang="en-US" altLang="zh-CN" kern="1200" dirty="0">
              <a:latin typeface="+mn-lt"/>
              <a:ea typeface="+mn-ea"/>
              <a:cs typeface="+mn-cs"/>
            </a:endParaRPr>
          </a:p>
          <a:p>
            <a:pPr eaLnBrk="1" hangingPunct="1">
              <a:buFont typeface="Arial" panose="020B0604020202020204" pitchFamily="34" charset="0"/>
            </a:pPr>
            <a:r>
              <a:rPr lang="en-US" altLang="zh-CN" kern="1200" dirty="0">
                <a:latin typeface="+mn-lt"/>
                <a:ea typeface="+mn-ea"/>
                <a:cs typeface="+mn-cs"/>
              </a:rPr>
              <a:t>Splay</a:t>
            </a:r>
            <a:r>
              <a:rPr lang="zh-CN" altLang="en-US" kern="1200" dirty="0">
                <a:latin typeface="+mn-lt"/>
                <a:ea typeface="+mn-ea"/>
                <a:cs typeface="+mn-cs"/>
              </a:rPr>
              <a:t>常数较大且不太好写，但是</a:t>
            </a:r>
            <a:r>
              <a:rPr lang="en-US" altLang="zh-CN" kern="1200" dirty="0">
                <a:latin typeface="+mn-lt"/>
                <a:ea typeface="+mn-ea"/>
                <a:cs typeface="+mn-cs"/>
              </a:rPr>
              <a:t>Splay</a:t>
            </a:r>
            <a:r>
              <a:rPr lang="zh-CN" altLang="en-US" kern="1200" dirty="0">
                <a:latin typeface="+mn-lt"/>
                <a:ea typeface="+mn-ea"/>
                <a:cs typeface="+mn-cs"/>
              </a:rPr>
              <a:t>能够支持普通</a:t>
            </a:r>
            <a:r>
              <a:rPr lang="en-US" altLang="zh-CN" kern="1200" dirty="0">
                <a:latin typeface="+mn-lt"/>
                <a:ea typeface="+mn-ea"/>
                <a:cs typeface="+mn-cs"/>
              </a:rPr>
              <a:t>Treap</a:t>
            </a:r>
            <a:r>
              <a:rPr lang="zh-CN" altLang="en-US" kern="1200" dirty="0">
                <a:latin typeface="+mn-lt"/>
                <a:ea typeface="+mn-ea"/>
                <a:cs typeface="+mn-cs"/>
              </a:rPr>
              <a:t>无法完成的序列操作，一般用于维护动态序列操作</a:t>
            </a:r>
            <a:endParaRPr lang="zh-CN" altLang="en-US" kern="1200" dirty="0">
              <a:latin typeface="+mn-lt"/>
              <a:ea typeface="+mn-ea"/>
              <a:cs typeface="+mn-cs"/>
            </a:endParaRPr>
          </a:p>
          <a:p>
            <a:pPr eaLnBrk="1" hangingPunct="1">
              <a:buFont typeface="Arial" panose="020B0604020202020204" pitchFamily="34" charset="0"/>
            </a:pP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此外</a:t>
            </a:r>
            <a:r>
              <a:rPr lang="en-US" altLang="zh-CN" kern="1200" dirty="0">
                <a:latin typeface="+mn-lt"/>
                <a:ea typeface="+mn-ea"/>
                <a:cs typeface="+mn-cs"/>
              </a:rPr>
              <a:t>Treap</a:t>
            </a:r>
            <a:r>
              <a:rPr lang="zh-CN" altLang="en-US" kern="1200" dirty="0">
                <a:latin typeface="+mn-lt"/>
                <a:ea typeface="+mn-ea"/>
                <a:cs typeface="+mn-cs"/>
              </a:rPr>
              <a:t>还有一种叫做</a:t>
            </a:r>
            <a:r>
              <a:rPr lang="en-US" altLang="zh-CN" kern="1200" dirty="0">
                <a:latin typeface="+mn-lt"/>
                <a:ea typeface="+mn-ea"/>
                <a:cs typeface="+mn-cs"/>
              </a:rPr>
              <a:t>“Split Merge Tree”</a:t>
            </a:r>
            <a:r>
              <a:rPr lang="zh-CN" altLang="en-US" kern="1200" dirty="0">
                <a:latin typeface="+mn-lt"/>
                <a:ea typeface="+mn-ea"/>
                <a:cs typeface="+mn-cs"/>
              </a:rPr>
              <a:t>的实现，可以支持</a:t>
            </a:r>
            <a:r>
              <a:rPr lang="en-US" altLang="zh-CN" kern="1200" dirty="0">
                <a:latin typeface="+mn-lt"/>
                <a:ea typeface="+mn-ea"/>
                <a:cs typeface="+mn-cs"/>
              </a:rPr>
              <a:t>Splay</a:t>
            </a:r>
            <a:r>
              <a:rPr lang="zh-CN" altLang="en-US" kern="1200" dirty="0">
                <a:latin typeface="+mn-lt"/>
                <a:ea typeface="+mn-ea"/>
                <a:cs typeface="+mn-cs"/>
              </a:rPr>
              <a:t>的所有操作，还可以可持久化</a:t>
            </a:r>
            <a:r>
              <a:rPr lang="en-US" altLang="zh-CN" kern="1200" dirty="0">
                <a:latin typeface="+mn-lt"/>
                <a:ea typeface="+mn-ea"/>
                <a:cs typeface="+mn-cs"/>
              </a:rPr>
              <a:t>(Splay</a:t>
            </a:r>
            <a:r>
              <a:rPr lang="zh-CN" altLang="zh-CN" kern="1200" dirty="0">
                <a:latin typeface="+mn-lt"/>
                <a:ea typeface="+mn-ea"/>
                <a:cs typeface="+mn-cs"/>
              </a:rPr>
              <a:t>不能</a:t>
            </a:r>
            <a:r>
              <a:rPr lang="en-US" altLang="zh-CN" kern="1200" dirty="0">
                <a:latin typeface="+mn-lt"/>
                <a:ea typeface="+mn-ea"/>
                <a:cs typeface="+mn-cs"/>
              </a:rPr>
              <a:t>)</a:t>
            </a:r>
            <a:r>
              <a:rPr lang="zh-CN" altLang="en-US" kern="1200" dirty="0">
                <a:latin typeface="+mn-lt"/>
                <a:ea typeface="+mn-ea"/>
                <a:cs typeface="+mn-cs"/>
              </a:rPr>
              <a:t>，有兴趣的同学可以了解一下，这里就不讲了</a:t>
            </a:r>
            <a:endParaRPr lang="zh-CN" altLang="en-US" kern="1200" dirty="0">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
          <p:cNvSpPr>
            <a:spLocks noGrp="1"/>
          </p:cNvSpPr>
          <p:nvPr>
            <p:ph type="title"/>
          </p:nvPr>
        </p:nvSpPr>
        <p:spPr>
          <a:xfrm>
            <a:off x="628650" y="976313"/>
            <a:ext cx="7886700" cy="828675"/>
          </a:xfrm>
          <a:ln/>
        </p:spPr>
        <p:txBody>
          <a:bodyPr vert="horz" wrap="square" lIns="91440" tIns="45720" rIns="91440" bIns="45720" anchor="ctr"/>
          <a:p>
            <a:pPr eaLnBrk="1" hangingPunct="1"/>
            <a:r>
              <a:rPr lang="zh-CN" altLang="en-US" dirty="0">
                <a:sym typeface="黑体" panose="02010609060101010101" pitchFamily="49" charset="-122"/>
              </a:rPr>
              <a:t>二叉搜索树</a:t>
            </a:r>
            <a:endParaRPr lang="zh-CN" altLang="en-US" dirty="0"/>
          </a:p>
        </p:txBody>
      </p:sp>
      <p:sp>
        <p:nvSpPr>
          <p:cNvPr id="11267" name="内容占位符 2"/>
          <p:cNvSpPr>
            <a:spLocks noGrp="1"/>
          </p:cNvSpPr>
          <p:nvPr>
            <p:ph idx="1"/>
          </p:nvPr>
        </p:nvSpPr>
        <p:spPr>
          <a:xfrm>
            <a:off x="806450" y="2190750"/>
            <a:ext cx="7531100" cy="3779838"/>
          </a:xfrm>
          <a:ln/>
        </p:spPr>
        <p:txBody>
          <a:bodyPr vert="horz" wrap="square" lIns="91440" tIns="45720" rIns="91440" bIns="45720" anchor="t"/>
          <a:p>
            <a:pPr eaLnBrk="1" hangingPunct="1">
              <a:buFont typeface="Arial" panose="020B0604020202020204" pitchFamily="34" charset="0"/>
            </a:pPr>
            <a:r>
              <a:rPr lang="zh-CN" altLang="en-US" kern="1200" dirty="0">
                <a:latin typeface="+mn-lt"/>
                <a:ea typeface="+mn-ea"/>
                <a:cs typeface="+mn-cs"/>
              </a:rPr>
              <a:t>问题：</a:t>
            </a:r>
            <a:endParaRPr lang="zh-CN" altLang="en-US" kern="1200" dirty="0">
              <a:latin typeface="+mn-lt"/>
              <a:ea typeface="+mn-ea"/>
              <a:cs typeface="+mn-cs"/>
            </a:endParaRPr>
          </a:p>
          <a:p>
            <a:pPr eaLnBrk="1" hangingPunct="1">
              <a:buFont typeface="Arial" panose="020B0604020202020204" pitchFamily="34" charset="0"/>
            </a:pPr>
            <a:r>
              <a:rPr lang="en-US" altLang="zh-CN" kern="1200" dirty="0">
                <a:latin typeface="+mn-lt"/>
                <a:ea typeface="+mn-ea"/>
                <a:cs typeface="+mn-cs"/>
              </a:rPr>
              <a:t>1.</a:t>
            </a:r>
            <a:r>
              <a:rPr lang="zh-CN" altLang="en-US" kern="1200" dirty="0">
                <a:latin typeface="+mn-lt"/>
                <a:ea typeface="+mn-ea"/>
                <a:cs typeface="+mn-cs"/>
              </a:rPr>
              <a:t>按从小到大顺序插入值，复杂度会退化</a:t>
            </a:r>
            <a:endParaRPr lang="zh-CN" altLang="en-US" kern="1200" dirty="0">
              <a:latin typeface="+mn-lt"/>
              <a:ea typeface="+mn-ea"/>
              <a:cs typeface="+mn-cs"/>
            </a:endParaRPr>
          </a:p>
          <a:p>
            <a:pPr eaLnBrk="1" hangingPunct="1">
              <a:buFont typeface="Arial" panose="020B0604020202020204" pitchFamily="34" charset="0"/>
            </a:pPr>
            <a:r>
              <a:rPr lang="en-US" altLang="zh-CN" kern="1200" dirty="0">
                <a:latin typeface="+mn-lt"/>
                <a:ea typeface="+mn-ea"/>
                <a:cs typeface="+mn-cs"/>
              </a:rPr>
              <a:t>2.</a:t>
            </a:r>
            <a:r>
              <a:rPr lang="zh-CN" altLang="en-US" kern="1200" dirty="0">
                <a:latin typeface="+mn-lt"/>
                <a:ea typeface="+mn-ea"/>
                <a:cs typeface="+mn-cs"/>
              </a:rPr>
              <a:t>不容易实现删除操作</a:t>
            </a:r>
            <a:endParaRPr lang="zh-CN" altLang="en-US" kern="1200" dirty="0">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标题 1"/>
          <p:cNvSpPr>
            <a:spLocks noGrp="1"/>
          </p:cNvSpPr>
          <p:nvPr>
            <p:ph type="title"/>
          </p:nvPr>
        </p:nvSpPr>
        <p:spPr>
          <a:xfrm>
            <a:off x="628650" y="976313"/>
            <a:ext cx="7886700" cy="828675"/>
          </a:xfrm>
          <a:ln/>
        </p:spPr>
        <p:txBody>
          <a:bodyPr vert="horz" wrap="square" lIns="91440" tIns="45720" rIns="91440" bIns="45720" anchor="ctr"/>
          <a:p>
            <a:pPr eaLnBrk="1" hangingPunct="1"/>
            <a:r>
              <a:rPr lang="zh-CN" altLang="en-US" dirty="0"/>
              <a:t>旋转操作</a:t>
            </a:r>
            <a:endParaRPr lang="zh-CN" altLang="en-US" dirty="0"/>
          </a:p>
        </p:txBody>
      </p:sp>
      <p:sp>
        <p:nvSpPr>
          <p:cNvPr id="2052" name="内容占位符 2"/>
          <p:cNvSpPr>
            <a:spLocks noGrp="1"/>
          </p:cNvSpPr>
          <p:nvPr>
            <p:ph idx="1"/>
          </p:nvPr>
        </p:nvSpPr>
        <p:spPr>
          <a:xfrm>
            <a:off x="806450" y="2190750"/>
            <a:ext cx="7531100" cy="3779838"/>
          </a:xfrm>
          <a:ln/>
        </p:spPr>
        <p:txBody>
          <a:bodyPr vert="horz" wrap="square" lIns="91440" tIns="45720" rIns="91440" bIns="45720" anchor="t"/>
          <a:p>
            <a:pPr eaLnBrk="1" hangingPunct="1">
              <a:buFont typeface="Arial" panose="020B0604020202020204" pitchFamily="34" charset="0"/>
            </a:pPr>
            <a:r>
              <a:rPr lang="zh-CN" altLang="en-US" kern="1200" dirty="0">
                <a:latin typeface="+mn-lt"/>
                <a:ea typeface="+mn-ea"/>
                <a:cs typeface="+mn-cs"/>
              </a:rPr>
              <a:t>左旋：将右儿子提到当前节点，自己作为右儿子的左儿子，右儿子原来的左儿子变成自己新的右儿子</a:t>
            </a: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右旋：将左儿子提到当前节点，自己作为左儿子的右儿子，左儿子原来的右儿子变成自己新的左儿子</a:t>
            </a: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容易发现旋转后的二叉树仍满足二叉搜索树的条件。</a:t>
            </a:r>
            <a:endParaRPr lang="zh-CN" altLang="en-US" kern="1200" dirty="0">
              <a:latin typeface="+mn-lt"/>
              <a:ea typeface="+mn-ea"/>
              <a:cs typeface="+mn-cs"/>
            </a:endParaRPr>
          </a:p>
        </p:txBody>
      </p:sp>
      <p:graphicFrame>
        <p:nvGraphicFramePr>
          <p:cNvPr id="2050" name="对象 3"/>
          <p:cNvGraphicFramePr/>
          <p:nvPr/>
        </p:nvGraphicFramePr>
        <p:xfrm>
          <a:off x="1857375" y="4235450"/>
          <a:ext cx="5429250" cy="2292350"/>
        </p:xfrm>
        <a:graphic>
          <a:graphicData uri="http://schemas.openxmlformats.org/presentationml/2006/ole">
            <mc:AlternateContent xmlns:mc="http://schemas.openxmlformats.org/markup-compatibility/2006">
              <mc:Choice xmlns:v="urn:schemas-microsoft-com:vml" Requires="v">
                <p:oleObj spid="_x0000_s3077" name="" r:id="rId1" imgW="6610350" imgH="2790825" progId="Paint.Picture">
                  <p:embed/>
                </p:oleObj>
              </mc:Choice>
              <mc:Fallback>
                <p:oleObj name="" r:id="rId1" imgW="6610350" imgH="2790825" progId="Paint.Picture">
                  <p:embed/>
                  <p:pic>
                    <p:nvPicPr>
                      <p:cNvPr id="0" name="图片 3076"/>
                      <p:cNvPicPr/>
                      <p:nvPr/>
                    </p:nvPicPr>
                    <p:blipFill>
                      <a:blip r:embed="rId2"/>
                      <a:stretch>
                        <a:fillRect/>
                      </a:stretch>
                    </p:blipFill>
                    <p:spPr>
                      <a:xfrm>
                        <a:off x="1857375" y="4235450"/>
                        <a:ext cx="5429250" cy="2292350"/>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
          <p:cNvSpPr>
            <a:spLocks noGrp="1"/>
          </p:cNvSpPr>
          <p:nvPr>
            <p:ph type="title"/>
          </p:nvPr>
        </p:nvSpPr>
        <p:spPr>
          <a:xfrm>
            <a:off x="628650" y="976313"/>
            <a:ext cx="7886700" cy="828675"/>
          </a:xfrm>
          <a:ln/>
        </p:spPr>
        <p:txBody>
          <a:bodyPr vert="horz" wrap="square" lIns="91440" tIns="45720" rIns="91440" bIns="45720" anchor="ctr"/>
          <a:p>
            <a:pPr eaLnBrk="1" hangingPunct="1"/>
            <a:r>
              <a:rPr lang="zh-CN" altLang="en-US" dirty="0"/>
              <a:t>平衡树</a:t>
            </a:r>
            <a:endParaRPr lang="zh-CN" altLang="en-US" dirty="0"/>
          </a:p>
        </p:txBody>
      </p:sp>
      <p:sp>
        <p:nvSpPr>
          <p:cNvPr id="12291" name="内容占位符 2"/>
          <p:cNvSpPr>
            <a:spLocks noGrp="1"/>
          </p:cNvSpPr>
          <p:nvPr>
            <p:ph idx="1"/>
          </p:nvPr>
        </p:nvSpPr>
        <p:spPr>
          <a:xfrm>
            <a:off x="806450" y="2190750"/>
            <a:ext cx="7531100" cy="3779838"/>
          </a:xfrm>
          <a:ln/>
        </p:spPr>
        <p:txBody>
          <a:bodyPr vert="horz" wrap="square" lIns="91440" tIns="45720" rIns="91440" bIns="45720" anchor="t"/>
          <a:p>
            <a:pPr eaLnBrk="1" hangingPunct="1">
              <a:buFont typeface="Arial" panose="020B0604020202020204" pitchFamily="34" charset="0"/>
            </a:pPr>
            <a:r>
              <a:rPr lang="zh-CN" altLang="en-US" kern="1200" dirty="0">
                <a:latin typeface="+mn-lt"/>
                <a:ea typeface="+mn-ea"/>
                <a:cs typeface="+mn-cs"/>
              </a:rPr>
              <a:t>利用旋转操作通过一些手段保证二叉搜索树的复杂度不会退化的二叉搜索树结构。</a:t>
            </a: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最早发明的平衡树是</a:t>
            </a:r>
            <a:r>
              <a:rPr lang="en-US" altLang="zh-CN" kern="1200" dirty="0">
                <a:latin typeface="+mn-lt"/>
                <a:ea typeface="+mn-ea"/>
                <a:cs typeface="+mn-cs"/>
              </a:rPr>
              <a:t>AVL</a:t>
            </a:r>
            <a:endParaRPr lang="en-US" altLang="zh-CN"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至今最常用的平衡树是红黑树</a:t>
            </a: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这两种平衡树在</a:t>
            </a:r>
            <a:r>
              <a:rPr lang="en-US" altLang="zh-CN" kern="1200" dirty="0">
                <a:latin typeface="+mn-lt"/>
                <a:ea typeface="+mn-ea"/>
                <a:cs typeface="+mn-cs"/>
              </a:rPr>
              <a:t>OI</a:t>
            </a:r>
            <a:r>
              <a:rPr lang="zh-CN" altLang="en-US" kern="1200" dirty="0">
                <a:latin typeface="+mn-lt"/>
                <a:ea typeface="+mn-ea"/>
                <a:cs typeface="+mn-cs"/>
              </a:rPr>
              <a:t>中的应用都不是很广泛，不讲了。</a:t>
            </a:r>
            <a:endParaRPr lang="zh-CN" altLang="en-US" kern="1200" dirty="0">
              <a:latin typeface="+mn-lt"/>
              <a:ea typeface="+mn-ea"/>
              <a:cs typeface="+mn-cs"/>
            </a:endParaRPr>
          </a:p>
          <a:p>
            <a:pPr eaLnBrk="1" hangingPunct="1">
              <a:buFont typeface="Arial" panose="020B0604020202020204" pitchFamily="34" charset="0"/>
            </a:pPr>
            <a:endParaRPr lang="en-US" altLang="zh-CN" kern="1200" dirty="0">
              <a:latin typeface="+mn-lt"/>
              <a:ea typeface="+mn-ea"/>
              <a:cs typeface="+mn-cs"/>
            </a:endParaRPr>
          </a:p>
          <a:p>
            <a:pPr eaLnBrk="1" hangingPunct="1">
              <a:buFont typeface="Arial" panose="020B0604020202020204" pitchFamily="34" charset="0"/>
            </a:pPr>
            <a:r>
              <a:rPr lang="en-US" altLang="zh-CN" kern="1200" dirty="0">
                <a:latin typeface="+mn-lt"/>
                <a:ea typeface="+mn-ea"/>
                <a:cs typeface="+mn-cs"/>
              </a:rPr>
              <a:t>P.S.c++</a:t>
            </a:r>
            <a:r>
              <a:rPr lang="zh-CN" altLang="en-US" kern="1200" dirty="0">
                <a:latin typeface="+mn-lt"/>
                <a:ea typeface="+mn-ea"/>
                <a:cs typeface="+mn-cs"/>
              </a:rPr>
              <a:t>中系统的平衡树都是红黑树</a:t>
            </a:r>
            <a:endParaRPr lang="zh-CN" altLang="en-US" kern="1200" dirty="0">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
          <p:cNvSpPr>
            <a:spLocks noGrp="1"/>
          </p:cNvSpPr>
          <p:nvPr>
            <p:ph type="title"/>
          </p:nvPr>
        </p:nvSpPr>
        <p:spPr>
          <a:xfrm>
            <a:off x="628650" y="976313"/>
            <a:ext cx="7886700" cy="828675"/>
          </a:xfrm>
          <a:ln/>
        </p:spPr>
        <p:txBody>
          <a:bodyPr vert="horz" wrap="square" lIns="91440" tIns="45720" rIns="91440" bIns="45720" anchor="ctr"/>
          <a:p>
            <a:pPr eaLnBrk="1" hangingPunct="1"/>
            <a:r>
              <a:rPr lang="en-US" altLang="zh-CN" dirty="0"/>
              <a:t>Treap</a:t>
            </a:r>
            <a:endParaRPr lang="en-US" altLang="zh-CN" dirty="0"/>
          </a:p>
        </p:txBody>
      </p:sp>
      <p:sp>
        <p:nvSpPr>
          <p:cNvPr id="13315" name="内容占位符 2"/>
          <p:cNvSpPr>
            <a:spLocks noGrp="1"/>
          </p:cNvSpPr>
          <p:nvPr>
            <p:ph idx="1"/>
          </p:nvPr>
        </p:nvSpPr>
        <p:spPr>
          <a:xfrm>
            <a:off x="806450" y="2190750"/>
            <a:ext cx="7531100" cy="3779838"/>
          </a:xfrm>
          <a:ln/>
        </p:spPr>
        <p:txBody>
          <a:bodyPr vert="horz" wrap="square" lIns="91440" tIns="45720" rIns="91440" bIns="45720" anchor="t"/>
          <a:p>
            <a:pPr eaLnBrk="1" hangingPunct="1">
              <a:buFont typeface="Arial" panose="020B0604020202020204" pitchFamily="34" charset="0"/>
            </a:pPr>
            <a:r>
              <a:rPr lang="en-US" altLang="zh-CN" kern="1200" dirty="0">
                <a:latin typeface="+mn-lt"/>
                <a:ea typeface="+mn-ea"/>
                <a:cs typeface="+mn-cs"/>
              </a:rPr>
              <a:t>tree+heap=treap</a:t>
            </a:r>
            <a:endParaRPr lang="en-US" altLang="zh-CN"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利用堆的性质来维护平衡的一种平衡树。</a:t>
            </a: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每个节点在建立时，赋予其一个随机值，通过旋转操作维护使得父节点的随机值永远小于等于子节点的随机值，这样可以使得树高期望保证在</a:t>
            </a:r>
            <a:r>
              <a:rPr lang="en-US" altLang="zh-CN" kern="1200" dirty="0">
                <a:latin typeface="+mn-lt"/>
                <a:ea typeface="+mn-ea"/>
                <a:cs typeface="+mn-cs"/>
              </a:rPr>
              <a:t>O(logn)</a:t>
            </a:r>
            <a:r>
              <a:rPr lang="zh-CN" altLang="en-US" kern="1200" dirty="0">
                <a:latin typeface="+mn-lt"/>
                <a:ea typeface="+mn-ea"/>
                <a:cs typeface="+mn-cs"/>
              </a:rPr>
              <a:t>。</a:t>
            </a:r>
            <a:endParaRPr lang="zh-CN" altLang="en-US" kern="1200" dirty="0">
              <a:latin typeface="+mn-lt"/>
              <a:ea typeface="+mn-ea"/>
              <a:cs typeface="+mn-cs"/>
            </a:endParaRPr>
          </a:p>
          <a:p>
            <a:pPr eaLnBrk="1" hangingPunct="1">
              <a:buFont typeface="Arial" panose="020B0604020202020204" pitchFamily="34" charset="0"/>
            </a:pPr>
            <a:endParaRPr lang="zh-CN" altLang="en-US" kern="1200" dirty="0">
              <a:latin typeface="+mn-lt"/>
              <a:ea typeface="+mn-ea"/>
              <a:cs typeface="+mn-cs"/>
            </a:endParaRPr>
          </a:p>
          <a:p>
            <a:pPr eaLnBrk="1" hangingPunct="1">
              <a:buFont typeface="Arial" panose="020B0604020202020204" pitchFamily="34" charset="0"/>
            </a:pPr>
            <a:r>
              <a:rPr lang="zh-CN" altLang="en-US" kern="1200" dirty="0">
                <a:latin typeface="+mn-lt"/>
                <a:ea typeface="+mn-ea"/>
                <a:cs typeface="+mn-cs"/>
              </a:rPr>
              <a:t>其实我不会证明复杂度</a:t>
            </a:r>
            <a:r>
              <a:rPr lang="en-US" altLang="zh-CN" kern="1200" dirty="0">
                <a:latin typeface="+mn-lt"/>
                <a:ea typeface="+mn-ea"/>
                <a:cs typeface="+mn-cs"/>
              </a:rPr>
              <a:t>-</a:t>
            </a:r>
            <a:r>
              <a:rPr lang="zh-CN" altLang="en-US" kern="1200" dirty="0">
                <a:latin typeface="+mn-lt"/>
                <a:ea typeface="+mn-ea"/>
                <a:cs typeface="+mn-cs"/>
              </a:rPr>
              <a:t>。</a:t>
            </a:r>
            <a:r>
              <a:rPr lang="en-US" altLang="zh-CN" kern="1200" dirty="0">
                <a:latin typeface="+mn-lt"/>
                <a:ea typeface="+mn-ea"/>
                <a:cs typeface="+mn-cs"/>
              </a:rPr>
              <a:t>-</a:t>
            </a:r>
            <a:endParaRPr lang="en-US" altLang="zh-CN" kern="1200" dirty="0">
              <a:latin typeface="+mn-lt"/>
              <a:ea typeface="+mn-ea"/>
              <a:cs typeface="+mn-cs"/>
            </a:endParaRPr>
          </a:p>
          <a:p>
            <a:pPr eaLnBrk="1" hangingPunct="1">
              <a:buFont typeface="Arial" panose="020B0604020202020204" pitchFamily="34" charset="0"/>
            </a:pPr>
            <a:endParaRPr lang="zh-CN" altLang="en-US" kern="1200" dirty="0">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
          <p:cNvSpPr>
            <a:spLocks noGrp="1"/>
          </p:cNvSpPr>
          <p:nvPr>
            <p:ph type="title"/>
          </p:nvPr>
        </p:nvSpPr>
        <p:spPr>
          <a:xfrm>
            <a:off x="628650" y="976313"/>
            <a:ext cx="7886700" cy="828675"/>
          </a:xfrm>
          <a:ln/>
        </p:spPr>
        <p:txBody>
          <a:bodyPr vert="horz" wrap="square" lIns="91440" tIns="45720" rIns="91440" bIns="45720" anchor="ctr"/>
          <a:p>
            <a:pPr eaLnBrk="1" hangingPunct="1"/>
            <a:r>
              <a:rPr lang="en-US" altLang="zh-CN" dirty="0">
                <a:sym typeface="Arial" panose="020B0604020202020204" pitchFamily="34" charset="0"/>
              </a:rPr>
              <a:t>Treap</a:t>
            </a:r>
            <a:endParaRPr lang="zh-CN" altLang="en-US" dirty="0"/>
          </a:p>
        </p:txBody>
      </p:sp>
      <p:sp>
        <p:nvSpPr>
          <p:cNvPr id="15362" name="内容占位符 2"/>
          <p:cNvSpPr>
            <a:spLocks noGrp="1" noChangeArrowheads="1"/>
          </p:cNvSpPr>
          <p:nvPr>
            <p:ph idx="1"/>
          </p:nvPr>
        </p:nvSpPr>
        <p:spPr>
          <a:xfrm>
            <a:off x="806450" y="2190750"/>
            <a:ext cx="7531100" cy="4108450"/>
          </a:xfrm>
        </p:spPr>
        <p:txBody>
          <a:bodyPr vert="horz" wrap="square" lIns="91440" tIns="45720" rIns="91440" bIns="45720" numCol="1" anchor="t" anchorCtr="0" compatLnSpc="1">
            <a:normAutofit lnSpcReduction="10000"/>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插入：像一般二叉树那样插入，在回溯时判断，若插入的那棵子树的根节点的随机值小于当前节点，则将该节点旋转至当前节点的位置</a:t>
            </a:r>
            <a:endParaRPr kumimoji="0" lang="zh-CN" altLang="en-US"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删除：向下深搜找到要删除的节点，若当前节点没有左</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a:t>
            </a: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右</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a:t>
            </a: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子树则用右</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a:t>
            </a:r>
            <a:r>
              <a:rPr kumimoji="0" lang="zh-CN" altLang="zh-CN" sz="2400" b="0" i="0" u="none" strike="noStrike" kern="1200" cap="none" spc="0" normalizeH="0" baseline="0" noProof="0" smtClean="0">
                <a:ln>
                  <a:noFill/>
                </a:ln>
                <a:solidFill>
                  <a:schemeClr val="tx1"/>
                </a:solidFill>
                <a:effectLst/>
                <a:uLnTx/>
                <a:uFillTx/>
                <a:latin typeface="+mn-lt"/>
                <a:ea typeface="+mn-ea"/>
                <a:cs typeface="+mn-cs"/>
              </a:rPr>
              <a:t>左</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a:t>
            </a: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子树替代当前节点，否则左旋并深搜左子树直到某一子树为空为止。回溯的时候同插入。</a:t>
            </a:r>
            <a:endParaRPr kumimoji="0" lang="zh-CN" altLang="en-US"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注意二叉搜索树不允许存在两个权值相同的节点，若</a:t>
            </a:r>
            <a:r>
              <a:rPr kumimoji="0" lang="zh-CN" altLang="en-US" sz="2400" b="0" i="0" u="none" strike="noStrike" kern="1200" cap="none" spc="0" normalizeH="0" baseline="0" noProof="0" smtClean="0">
                <a:ln>
                  <a:noFill/>
                </a:ln>
                <a:solidFill>
                  <a:schemeClr val="tx1"/>
                </a:solidFill>
                <a:effectLst/>
                <a:uLnTx/>
                <a:uFillTx/>
                <a:latin typeface="+mn-lt"/>
                <a:ea typeface="+mn-ea"/>
                <a:cs typeface="+mn-cs"/>
                <a:sym typeface="Arial" panose="020B0604020202020204" pitchFamily="34" charset="0"/>
              </a:rPr>
              <a:t>遇到插入两个相同值的时候要把这两个值记录在同一个节点上。</a:t>
            </a:r>
            <a:endParaRPr kumimoji="0" lang="zh-CN" altLang="en-US"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title"/>
          </p:nvPr>
        </p:nvSpPr>
        <p:spPr>
          <a:xfrm>
            <a:off x="628650" y="976313"/>
            <a:ext cx="7886700" cy="828675"/>
          </a:xfrm>
          <a:ln/>
        </p:spPr>
        <p:txBody>
          <a:bodyPr vert="horz" wrap="square" lIns="91440" tIns="45720" rIns="91440" bIns="45720" anchor="ctr"/>
          <a:p>
            <a:pPr eaLnBrk="1" hangingPunct="1"/>
            <a:r>
              <a:rPr lang="zh-CN" altLang="en-US" dirty="0"/>
              <a:t>代码实现</a:t>
            </a:r>
            <a:endParaRPr lang="zh-CN" altLang="en-US" dirty="0"/>
          </a:p>
        </p:txBody>
      </p:sp>
      <p:pic>
        <p:nvPicPr>
          <p:cNvPr id="15363" name="内容占位符 3"/>
          <p:cNvPicPr>
            <a:picLocks noGrp="1" noChangeAspect="1"/>
          </p:cNvPicPr>
          <p:nvPr>
            <p:ph idx="1"/>
          </p:nvPr>
        </p:nvPicPr>
        <p:blipFill>
          <a:blip r:embed="rId1"/>
          <a:srcRect/>
          <a:stretch>
            <a:fillRect/>
          </a:stretch>
        </p:blipFill>
        <p:spPr>
          <a:xfrm>
            <a:off x="1130300" y="1784350"/>
            <a:ext cx="3032125" cy="4910138"/>
          </a:xfrm>
          <a:ln/>
        </p:spPr>
      </p:pic>
      <p:pic>
        <p:nvPicPr>
          <p:cNvPr id="15364" name="图片 5"/>
          <p:cNvPicPr>
            <a:picLocks noChangeAspect="1"/>
          </p:cNvPicPr>
          <p:nvPr/>
        </p:nvPicPr>
        <p:blipFill>
          <a:blip r:embed="rId2"/>
          <a:stretch>
            <a:fillRect/>
          </a:stretch>
        </p:blipFill>
        <p:spPr>
          <a:xfrm>
            <a:off x="4540250" y="1771650"/>
            <a:ext cx="3571875" cy="4922838"/>
          </a:xfrm>
          <a:prstGeom prst="rect">
            <a:avLst/>
          </a:prstGeom>
          <a:noFill/>
          <a:ln w="9525">
            <a:noFill/>
          </a:ln>
        </p:spPr>
      </p:pic>
    </p:spTree>
  </p:cSld>
  <p:clrMapOvr>
    <a:masterClrMapping/>
  </p:clrMapOvr>
</p:sld>
</file>

<file path=ppt/tags/tag1.xml><?xml version="1.0" encoding="utf-8"?>
<p:tagLst xmlns:p="http://schemas.openxmlformats.org/presentationml/2006/main">
  <p:tag name="KSO_WM_TEMPLATE_THUMBS_INDEX" val="1、9、12、16、22、25、26、27"/>
  <p:tag name="KSO_WM_TEMPLATE_CATEGORY" val="custom"/>
  <p:tag name="KSO_WM_TEMPLATE_INDEX" val="210"/>
  <p:tag name="KSO_WM_SLIDE_ID" val="custom210_1"/>
  <p:tag name="KSO_WM_SLIDE_INDEX" val="1"/>
  <p:tag name="KSO_WM_SLIDE_ITEM_CNT" val="2"/>
  <p:tag name="KSO_WM_SLIDE_LAYOUT" val="a_b"/>
  <p:tag name="KSO_WM_SLIDE_LAYOUT_CNT" val="1_1"/>
  <p:tag name="KSO_WM_SLIDE_TYPE" val="title"/>
  <p:tag name="KSO_WM_BEAUTIFY_FLAG" val="#wm#"/>
  <p:tag name="KSO_WM_TAG_VERSION" val="1.0"/>
</p:tagLst>
</file>

<file path=ppt/theme/theme1.xml><?xml version="1.0" encoding="utf-8"?>
<a:theme xmlns:a="http://schemas.openxmlformats.org/drawingml/2006/main" name="1_A000120140530A99PPBG">
  <a:themeElements>
    <a:clrScheme name="21010">
      <a:dk1>
        <a:srgbClr val="5F5F5F"/>
      </a:dk1>
      <a:lt1>
        <a:srgbClr val="FFFFFF"/>
      </a:lt1>
      <a:dk2>
        <a:srgbClr val="FFFFFF"/>
      </a:dk2>
      <a:lt2>
        <a:srgbClr val="5F5F5F"/>
      </a:lt2>
      <a:accent1>
        <a:srgbClr val="883224"/>
      </a:accent1>
      <a:accent2>
        <a:srgbClr val="D87830"/>
      </a:accent2>
      <a:accent3>
        <a:srgbClr val="8B7D29"/>
      </a:accent3>
      <a:accent4>
        <a:srgbClr val="825E4A"/>
      </a:accent4>
      <a:accent5>
        <a:srgbClr val="AE3078"/>
      </a:accent5>
      <a:accent6>
        <a:srgbClr val="00B05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3050</Words>
  <Application>WPS 演示</Application>
  <PresentationFormat>全屏显示(4:3)</PresentationFormat>
  <Paragraphs>204</Paragraphs>
  <Slides>31</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39" baseType="lpstr">
      <vt:lpstr>Arial</vt:lpstr>
      <vt:lpstr>宋体</vt:lpstr>
      <vt:lpstr>Wingdings</vt:lpstr>
      <vt:lpstr>黑体</vt:lpstr>
      <vt:lpstr>微软雅黑</vt:lpstr>
      <vt:lpstr>1_A000120140530A99PPBG</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czgj</cp:lastModifiedBy>
  <cp:revision>25</cp:revision>
  <dcterms:created xsi:type="dcterms:W3CDTF">2016-07-18T17:36:29Z</dcterms:created>
  <dcterms:modified xsi:type="dcterms:W3CDTF">2017-02-17T04:14:14Z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