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10.xml" ContentType="application/vnd.openxmlformats-officedocument.drawingml.diagramColors+xml"/>
  <Override PartName="/ppt/diagrams/colors11.xml" ContentType="application/vnd.openxmlformats-officedocument.drawingml.diagramColors+xml"/>
  <Override PartName="/ppt/diagrams/colors12.xml" ContentType="application/vnd.openxmlformats-officedocument.drawingml.diagramColors+xml"/>
  <Override PartName="/ppt/diagrams/colors13.xml" ContentType="application/vnd.openxmlformats-officedocument.drawingml.diagramColors+xml"/>
  <Override PartName="/ppt/diagrams/colors14.xml" ContentType="application/vnd.openxmlformats-officedocument.drawingml.diagramColors+xml"/>
  <Override PartName="/ppt/diagrams/colors15.xml" ContentType="application/vnd.openxmlformats-officedocument.drawingml.diagramColors+xml"/>
  <Override PartName="/ppt/diagrams/colors16.xml" ContentType="application/vnd.openxmlformats-officedocument.drawingml.diagramColors+xml"/>
  <Override PartName="/ppt/diagrams/colors17.xml" ContentType="application/vnd.openxmlformats-officedocument.drawingml.diagramColors+xml"/>
  <Override PartName="/ppt/diagrams/colors18.xml" ContentType="application/vnd.openxmlformats-officedocument.drawingml.diagramColors+xml"/>
  <Override PartName="/ppt/diagrams/colors19.xml" ContentType="application/vnd.openxmlformats-officedocument.drawingml.diagramColors+xml"/>
  <Override PartName="/ppt/diagrams/colors2.xml" ContentType="application/vnd.openxmlformats-officedocument.drawingml.diagramColors+xml"/>
  <Override PartName="/ppt/diagrams/colors20.xml" ContentType="application/vnd.openxmlformats-officedocument.drawingml.diagramColors+xml"/>
  <Override PartName="/ppt/diagrams/colors21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colors7.xml" ContentType="application/vnd.openxmlformats-officedocument.drawingml.diagramColors+xml"/>
  <Override PartName="/ppt/diagrams/colors8.xml" ContentType="application/vnd.openxmlformats-officedocument.drawingml.diagramColors+xml"/>
  <Override PartName="/ppt/diagrams/colors9.xml" ContentType="application/vnd.openxmlformats-officedocument.drawingml.diagramColors+xml"/>
  <Override PartName="/ppt/diagrams/data1.xml" ContentType="application/vnd.openxmlformats-officedocument.drawingml.diagramData+xml"/>
  <Override PartName="/ppt/diagrams/data10.xml" ContentType="application/vnd.openxmlformats-officedocument.drawingml.diagramData+xml"/>
  <Override PartName="/ppt/diagrams/data11.xml" ContentType="application/vnd.openxmlformats-officedocument.drawingml.diagramData+xml"/>
  <Override PartName="/ppt/diagrams/data12.xml" ContentType="application/vnd.openxmlformats-officedocument.drawingml.diagramData+xml"/>
  <Override PartName="/ppt/diagrams/data13.xml" ContentType="application/vnd.openxmlformats-officedocument.drawingml.diagramData+xml"/>
  <Override PartName="/ppt/diagrams/data14.xml" ContentType="application/vnd.openxmlformats-officedocument.drawingml.diagramData+xml"/>
  <Override PartName="/ppt/diagrams/data15.xml" ContentType="application/vnd.openxmlformats-officedocument.drawingml.diagramData+xml"/>
  <Override PartName="/ppt/diagrams/data16.xml" ContentType="application/vnd.openxmlformats-officedocument.drawingml.diagramData+xml"/>
  <Override PartName="/ppt/diagrams/data17.xml" ContentType="application/vnd.openxmlformats-officedocument.drawingml.diagramData+xml"/>
  <Override PartName="/ppt/diagrams/data18.xml" ContentType="application/vnd.openxmlformats-officedocument.drawingml.diagramData+xml"/>
  <Override PartName="/ppt/diagrams/data19.xml" ContentType="application/vnd.openxmlformats-officedocument.drawingml.diagramData+xml"/>
  <Override PartName="/ppt/diagrams/data2.xml" ContentType="application/vnd.openxmlformats-officedocument.drawingml.diagramData+xml"/>
  <Override PartName="/ppt/diagrams/data20.xml" ContentType="application/vnd.openxmlformats-officedocument.drawingml.diagramData+xml"/>
  <Override PartName="/ppt/diagrams/data21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ata8.xml" ContentType="application/vnd.openxmlformats-officedocument.drawingml.diagramData+xml"/>
  <Override PartName="/ppt/diagrams/data9.xml" ContentType="application/vnd.openxmlformats-officedocument.drawingml.diagramData+xml"/>
  <Override PartName="/ppt/diagrams/drawing1.xml" ContentType="application/vnd.ms-office.drawingml.diagramDrawing+xml"/>
  <Override PartName="/ppt/diagrams/drawing10.xml" ContentType="application/vnd.ms-office.drawingml.diagramDrawing+xml"/>
  <Override PartName="/ppt/diagrams/drawing11.xml" ContentType="application/vnd.ms-office.drawingml.diagramDrawing+xml"/>
  <Override PartName="/ppt/diagrams/drawing12.xml" ContentType="application/vnd.ms-office.drawingml.diagramDrawing+xml"/>
  <Override PartName="/ppt/diagrams/drawing13.xml" ContentType="application/vnd.ms-office.drawingml.diagramDrawing+xml"/>
  <Override PartName="/ppt/diagrams/drawing14.xml" ContentType="application/vnd.ms-office.drawingml.diagramDrawing+xml"/>
  <Override PartName="/ppt/diagrams/drawing15.xml" ContentType="application/vnd.ms-office.drawingml.diagramDrawing+xml"/>
  <Override PartName="/ppt/diagrams/drawing16.xml" ContentType="application/vnd.ms-office.drawingml.diagramDrawing+xml"/>
  <Override PartName="/ppt/diagrams/drawing17.xml" ContentType="application/vnd.ms-office.drawingml.diagramDrawing+xml"/>
  <Override PartName="/ppt/diagrams/drawing18.xml" ContentType="application/vnd.ms-office.drawingml.diagramDrawing+xml"/>
  <Override PartName="/ppt/diagrams/drawing19.xml" ContentType="application/vnd.ms-office.drawingml.diagramDrawing+xml"/>
  <Override PartName="/ppt/diagrams/drawing2.xml" ContentType="application/vnd.ms-office.drawingml.diagramDrawing+xml"/>
  <Override PartName="/ppt/diagrams/drawing20.xml" ContentType="application/vnd.ms-office.drawingml.diagramDrawing+xml"/>
  <Override PartName="/ppt/diagrams/drawing21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drawing7.xml" ContentType="application/vnd.ms-office.drawingml.diagramDrawing+xml"/>
  <Override PartName="/ppt/diagrams/drawing8.xml" ContentType="application/vnd.ms-office.drawingml.diagramDrawing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layout10.xml" ContentType="application/vnd.openxmlformats-officedocument.drawingml.diagramLayout+xml"/>
  <Override PartName="/ppt/diagrams/layout11.xml" ContentType="application/vnd.openxmlformats-officedocument.drawingml.diagramLayout+xml"/>
  <Override PartName="/ppt/diagrams/layout12.xml" ContentType="application/vnd.openxmlformats-officedocument.drawingml.diagramLayout+xml"/>
  <Override PartName="/ppt/diagrams/layout13.xml" ContentType="application/vnd.openxmlformats-officedocument.drawingml.diagramLayout+xml"/>
  <Override PartName="/ppt/diagrams/layout14.xml" ContentType="application/vnd.openxmlformats-officedocument.drawingml.diagramLayout+xml"/>
  <Override PartName="/ppt/diagrams/layout15.xml" ContentType="application/vnd.openxmlformats-officedocument.drawingml.diagramLayout+xml"/>
  <Override PartName="/ppt/diagrams/layout16.xml" ContentType="application/vnd.openxmlformats-officedocument.drawingml.diagramLayout+xml"/>
  <Override PartName="/ppt/diagrams/layout17.xml" ContentType="application/vnd.openxmlformats-officedocument.drawingml.diagramLayout+xml"/>
  <Override PartName="/ppt/diagrams/layout18.xml" ContentType="application/vnd.openxmlformats-officedocument.drawingml.diagramLayout+xml"/>
  <Override PartName="/ppt/diagrams/layout19.xml" ContentType="application/vnd.openxmlformats-officedocument.drawingml.diagramLayout+xml"/>
  <Override PartName="/ppt/diagrams/layout2.xml" ContentType="application/vnd.openxmlformats-officedocument.drawingml.diagramLayout+xml"/>
  <Override PartName="/ppt/diagrams/layout20.xml" ContentType="application/vnd.openxmlformats-officedocument.drawingml.diagramLayout+xml"/>
  <Override PartName="/ppt/diagrams/layout21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layout7.xml" ContentType="application/vnd.openxmlformats-officedocument.drawingml.diagramLayout+xml"/>
  <Override PartName="/ppt/diagrams/layout8.xml" ContentType="application/vnd.openxmlformats-officedocument.drawingml.diagramLayout+xml"/>
  <Override PartName="/ppt/diagrams/layout9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10.xml" ContentType="application/vnd.openxmlformats-officedocument.drawingml.diagramStyle+xml"/>
  <Override PartName="/ppt/diagrams/quickStyle11.xml" ContentType="application/vnd.openxmlformats-officedocument.drawingml.diagramStyle+xml"/>
  <Override PartName="/ppt/diagrams/quickStyle12.xml" ContentType="application/vnd.openxmlformats-officedocument.drawingml.diagramStyle+xml"/>
  <Override PartName="/ppt/diagrams/quickStyle13.xml" ContentType="application/vnd.openxmlformats-officedocument.drawingml.diagramStyle+xml"/>
  <Override PartName="/ppt/diagrams/quickStyle14.xml" ContentType="application/vnd.openxmlformats-officedocument.drawingml.diagramStyle+xml"/>
  <Override PartName="/ppt/diagrams/quickStyle15.xml" ContentType="application/vnd.openxmlformats-officedocument.drawingml.diagramStyle+xml"/>
  <Override PartName="/ppt/diagrams/quickStyle16.xml" ContentType="application/vnd.openxmlformats-officedocument.drawingml.diagramStyle+xml"/>
  <Override PartName="/ppt/diagrams/quickStyle17.xml" ContentType="application/vnd.openxmlformats-officedocument.drawingml.diagramStyle+xml"/>
  <Override PartName="/ppt/diagrams/quickStyle18.xml" ContentType="application/vnd.openxmlformats-officedocument.drawingml.diagramStyle+xml"/>
  <Override PartName="/ppt/diagrams/quickStyle19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20.xml" ContentType="application/vnd.openxmlformats-officedocument.drawingml.diagramStyle+xml"/>
  <Override PartName="/ppt/diagrams/quickStyle21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ppt/diagrams/quickStyle8.xml" ContentType="application/vnd.openxmlformats-officedocument.drawingml.diagramStyle+xml"/>
  <Override PartName="/ppt/diagrams/quickStyle9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65" r:id="rId6"/>
    <p:sldId id="266" r:id="rId7"/>
    <p:sldId id="258" r:id="rId8"/>
    <p:sldId id="259" r:id="rId9"/>
    <p:sldId id="260" r:id="rId10"/>
    <p:sldId id="261" r:id="rId11"/>
    <p:sldId id="274" r:id="rId12"/>
    <p:sldId id="264" r:id="rId13"/>
    <p:sldId id="262" r:id="rId14"/>
    <p:sldId id="267" r:id="rId15"/>
    <p:sldId id="273" r:id="rId16"/>
    <p:sldId id="270" r:id="rId17"/>
    <p:sldId id="271" r:id="rId18"/>
    <p:sldId id="272" r:id="rId19"/>
    <p:sldId id="275" r:id="rId20"/>
    <p:sldId id="269" r:id="rId21"/>
    <p:sldId id="277" r:id="rId22"/>
    <p:sldId id="276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8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263" r:id="rId69"/>
    <p:sldId id="268" r:id="rId70"/>
    <p:sldId id="323" r:id="rId71"/>
    <p:sldId id="351" r:id="rId72"/>
    <p:sldId id="352" r:id="rId73"/>
    <p:sldId id="324" r:id="rId74"/>
    <p:sldId id="325" r:id="rId75"/>
    <p:sldId id="329" r:id="rId76"/>
    <p:sldId id="328" r:id="rId77"/>
    <p:sldId id="331" r:id="rId78"/>
    <p:sldId id="330" r:id="rId79"/>
    <p:sldId id="332" r:id="rId80"/>
    <p:sldId id="333" r:id="rId81"/>
    <p:sldId id="326" r:id="rId82"/>
    <p:sldId id="327" r:id="rId83"/>
    <p:sldId id="334" r:id="rId84"/>
    <p:sldId id="335" r:id="rId85"/>
    <p:sldId id="336" r:id="rId86"/>
    <p:sldId id="338" r:id="rId87"/>
    <p:sldId id="337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3" r:id="rId101"/>
    <p:sldId id="354" r:id="rId102"/>
    <p:sldId id="355" r:id="rId103"/>
    <p:sldId id="356" r:id="rId104"/>
    <p:sldId id="357" r:id="rId10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17D7077-977D-4CE0-AB64-7E82B3BD4C69}">
          <p14:sldIdLst>
            <p14:sldId id="256"/>
            <p14:sldId id="257"/>
            <p14:sldId id="265"/>
            <p14:sldId id="266"/>
            <p14:sldId id="258"/>
            <p14:sldId id="259"/>
            <p14:sldId id="260"/>
            <p14:sldId id="261"/>
            <p14:sldId id="274"/>
            <p14:sldId id="264"/>
            <p14:sldId id="262"/>
            <p14:sldId id="267"/>
            <p14:sldId id="273"/>
            <p14:sldId id="270"/>
            <p14:sldId id="271"/>
            <p14:sldId id="272"/>
            <p14:sldId id="275"/>
            <p14:sldId id="269"/>
            <p14:sldId id="277"/>
            <p14:sldId id="276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8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263"/>
            <p14:sldId id="268"/>
            <p14:sldId id="323"/>
            <p14:sldId id="351"/>
            <p14:sldId id="352"/>
            <p14:sldId id="324"/>
            <p14:sldId id="325"/>
            <p14:sldId id="329"/>
            <p14:sldId id="328"/>
            <p14:sldId id="331"/>
            <p14:sldId id="330"/>
            <p14:sldId id="332"/>
            <p14:sldId id="333"/>
            <p14:sldId id="326"/>
            <p14:sldId id="327"/>
            <p14:sldId id="334"/>
            <p14:sldId id="335"/>
            <p14:sldId id="336"/>
            <p14:sldId id="338"/>
            <p14:sldId id="337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3"/>
            <p14:sldId id="354"/>
            <p14:sldId id="355"/>
            <p14:sldId id="356"/>
            <p14:sldId id="3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1" autoAdjust="0"/>
    <p:restoredTop sz="94660"/>
  </p:normalViewPr>
  <p:slideViewPr>
    <p:cSldViewPr>
      <p:cViewPr varScale="1">
        <p:scale>
          <a:sx n="44" d="100"/>
          <a:sy n="44" d="100"/>
        </p:scale>
        <p:origin x="-127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8" Type="http://schemas.openxmlformats.org/officeDocument/2006/relationships/tableStyles" Target="tableStyles.xml"/><Relationship Id="rId107" Type="http://schemas.openxmlformats.org/officeDocument/2006/relationships/viewProps" Target="viewProps.xml"/><Relationship Id="rId106" Type="http://schemas.openxmlformats.org/officeDocument/2006/relationships/presProps" Target="presProps.xml"/><Relationship Id="rId105" Type="http://schemas.openxmlformats.org/officeDocument/2006/relationships/slide" Target="slides/slide102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E866F2-C941-4F3C-A227-E04B76B0DE8E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DB81360-5333-4008-A471-85E0145B807A}">
      <dgm:prSet phldrT="[文本]"/>
      <dgm:spPr/>
      <dgm:t>
        <a:bodyPr/>
        <a:lstStyle/>
        <a:p>
          <a:r>
            <a:rPr lang="en-US" altLang="zh-CN" dirty="0" smtClean="0"/>
            <a:t>[0,4)</a:t>
          </a:r>
          <a:endParaRPr lang="zh-CN" altLang="en-US" dirty="0"/>
        </a:p>
      </dgm:t>
    </dgm:pt>
    <dgm:pt modelId="{E6F96C98-EBCE-4876-90AD-E1A9A48DFB59}" cxnId="{E8811ED7-9C23-4BAD-9EFD-9627D202E1FC}" type="parTrans">
      <dgm:prSet/>
      <dgm:spPr/>
      <dgm:t>
        <a:bodyPr/>
        <a:lstStyle/>
        <a:p>
          <a:endParaRPr lang="zh-CN" altLang="en-US"/>
        </a:p>
      </dgm:t>
    </dgm:pt>
    <dgm:pt modelId="{A8390DB5-72F4-425C-9E2F-AC2484773E36}" cxnId="{E8811ED7-9C23-4BAD-9EFD-9627D202E1FC}" type="sibTrans">
      <dgm:prSet/>
      <dgm:spPr/>
      <dgm:t>
        <a:bodyPr/>
        <a:lstStyle/>
        <a:p>
          <a:endParaRPr lang="zh-CN" altLang="en-US"/>
        </a:p>
      </dgm:t>
    </dgm:pt>
    <dgm:pt modelId="{86EA89EE-5479-4F72-9E2B-63C7ABE372DD}">
      <dgm:prSet phldrT="[文本]"/>
      <dgm:spPr/>
      <dgm:t>
        <a:bodyPr/>
        <a:lstStyle/>
        <a:p>
          <a:r>
            <a:rPr lang="en-US" altLang="zh-CN" dirty="0" smtClean="0"/>
            <a:t>[0,2)</a:t>
          </a:r>
          <a:endParaRPr lang="zh-CN" altLang="en-US" dirty="0"/>
        </a:p>
      </dgm:t>
    </dgm:pt>
    <dgm:pt modelId="{782E2E7D-E1AF-439F-BD32-CFD7C6C91210}" cxnId="{BBD20AB4-1FD9-4971-A595-16553DBBD708}" type="parTrans">
      <dgm:prSet/>
      <dgm:spPr/>
      <dgm:t>
        <a:bodyPr/>
        <a:lstStyle/>
        <a:p>
          <a:endParaRPr lang="zh-CN" altLang="en-US"/>
        </a:p>
      </dgm:t>
    </dgm:pt>
    <dgm:pt modelId="{58ECD6A6-0DAA-4C50-A336-A1E3A5265847}" cxnId="{BBD20AB4-1FD9-4971-A595-16553DBBD708}" type="sibTrans">
      <dgm:prSet/>
      <dgm:spPr/>
      <dgm:t>
        <a:bodyPr/>
        <a:lstStyle/>
        <a:p>
          <a:endParaRPr lang="zh-CN" altLang="en-US"/>
        </a:p>
      </dgm:t>
    </dgm:pt>
    <dgm:pt modelId="{5B77A009-3AC8-49CD-B33A-B7D1F147FAAF}">
      <dgm:prSet phldrT="[文本]"/>
      <dgm:spPr/>
      <dgm:t>
        <a:bodyPr/>
        <a:lstStyle/>
        <a:p>
          <a:r>
            <a:rPr lang="en-US" altLang="zh-CN" dirty="0" smtClean="0"/>
            <a:t>0</a:t>
          </a:r>
          <a:endParaRPr lang="zh-CN" altLang="en-US" dirty="0"/>
        </a:p>
      </dgm:t>
    </dgm:pt>
    <dgm:pt modelId="{FC7701EE-ECD8-42F5-906A-3F345E7B9562}" cxnId="{C8E618B5-582E-4C0C-B688-B401ABC260A7}" type="parTrans">
      <dgm:prSet/>
      <dgm:spPr/>
      <dgm:t>
        <a:bodyPr/>
        <a:lstStyle/>
        <a:p>
          <a:endParaRPr lang="zh-CN" altLang="en-US"/>
        </a:p>
      </dgm:t>
    </dgm:pt>
    <dgm:pt modelId="{D9E5FD7E-7DC9-4BF7-845C-379E78E26E5D}" cxnId="{C8E618B5-582E-4C0C-B688-B401ABC260A7}" type="sibTrans">
      <dgm:prSet/>
      <dgm:spPr/>
      <dgm:t>
        <a:bodyPr/>
        <a:lstStyle/>
        <a:p>
          <a:endParaRPr lang="zh-CN" altLang="en-US"/>
        </a:p>
      </dgm:t>
    </dgm:pt>
    <dgm:pt modelId="{23348F30-13AA-4064-8359-B976455A1795}">
      <dgm:prSet phldrT="[文本]"/>
      <dgm:spPr/>
      <dgm:t>
        <a:bodyPr/>
        <a:lstStyle/>
        <a:p>
          <a:r>
            <a:rPr lang="en-US" altLang="zh-CN" dirty="0" smtClean="0">
              <a:solidFill>
                <a:srgbClr val="FF0000"/>
              </a:solidFill>
            </a:rPr>
            <a:t>1</a:t>
          </a:r>
          <a:endParaRPr lang="zh-CN" altLang="en-US" dirty="0">
            <a:solidFill>
              <a:srgbClr val="FF0000"/>
            </a:solidFill>
          </a:endParaRPr>
        </a:p>
      </dgm:t>
    </dgm:pt>
    <dgm:pt modelId="{62542DEC-F673-4AA6-89D4-545EE3097A61}" cxnId="{43D59112-DCAE-41C7-A466-657B9C3B2A8A}" type="parTrans">
      <dgm:prSet/>
      <dgm:spPr/>
      <dgm:t>
        <a:bodyPr/>
        <a:lstStyle/>
        <a:p>
          <a:endParaRPr lang="zh-CN" altLang="en-US"/>
        </a:p>
      </dgm:t>
    </dgm:pt>
    <dgm:pt modelId="{99D2062D-2BA1-4D36-BDE0-F464BC65CC3F}" cxnId="{43D59112-DCAE-41C7-A466-657B9C3B2A8A}" type="sibTrans">
      <dgm:prSet/>
      <dgm:spPr/>
      <dgm:t>
        <a:bodyPr/>
        <a:lstStyle/>
        <a:p>
          <a:endParaRPr lang="zh-CN" altLang="en-US"/>
        </a:p>
      </dgm:t>
    </dgm:pt>
    <dgm:pt modelId="{C6C1CD41-A06B-4EEA-A5D6-ED540541118D}">
      <dgm:prSet phldrT="[文本]"/>
      <dgm:spPr/>
      <dgm:t>
        <a:bodyPr/>
        <a:lstStyle/>
        <a:p>
          <a:r>
            <a:rPr lang="en-US" altLang="zh-CN" dirty="0" smtClean="0">
              <a:solidFill>
                <a:srgbClr val="FF0000"/>
              </a:solidFill>
            </a:rPr>
            <a:t>[2,4)</a:t>
          </a:r>
          <a:endParaRPr lang="zh-CN" altLang="en-US" dirty="0">
            <a:solidFill>
              <a:srgbClr val="FF0000"/>
            </a:solidFill>
          </a:endParaRPr>
        </a:p>
      </dgm:t>
    </dgm:pt>
    <dgm:pt modelId="{DA04A11D-DFD4-47B6-B7A7-CE5763A1545B}" cxnId="{B27C087A-780E-47DB-BAA6-093D3A4F987F}" type="parTrans">
      <dgm:prSet/>
      <dgm:spPr/>
      <dgm:t>
        <a:bodyPr/>
        <a:lstStyle/>
        <a:p>
          <a:endParaRPr lang="zh-CN" altLang="en-US"/>
        </a:p>
      </dgm:t>
    </dgm:pt>
    <dgm:pt modelId="{03890981-A852-4838-A32D-AB54C740E37F}" cxnId="{B27C087A-780E-47DB-BAA6-093D3A4F987F}" type="sibTrans">
      <dgm:prSet/>
      <dgm:spPr/>
      <dgm:t>
        <a:bodyPr/>
        <a:lstStyle/>
        <a:p>
          <a:endParaRPr lang="zh-CN" altLang="en-US"/>
        </a:p>
      </dgm:t>
    </dgm:pt>
    <dgm:pt modelId="{877308C6-A1E6-4EA7-AE9E-16BA5B9A400B}">
      <dgm:prSet phldrT="[文本]"/>
      <dgm:spPr/>
      <dgm:t>
        <a:bodyPr/>
        <a:lstStyle/>
        <a:p>
          <a:r>
            <a:rPr lang="en-US" altLang="zh-CN" dirty="0" smtClean="0"/>
            <a:t>2</a:t>
          </a:r>
          <a:endParaRPr lang="zh-CN" altLang="en-US" dirty="0"/>
        </a:p>
      </dgm:t>
    </dgm:pt>
    <dgm:pt modelId="{4C41280A-55B8-4762-8C9F-18D7D4AAC75F}" cxnId="{4AAE2EF7-5D56-4071-9410-1BF5C48234E8}" type="parTrans">
      <dgm:prSet/>
      <dgm:spPr/>
      <dgm:t>
        <a:bodyPr/>
        <a:lstStyle/>
        <a:p>
          <a:endParaRPr lang="zh-CN" altLang="en-US"/>
        </a:p>
      </dgm:t>
    </dgm:pt>
    <dgm:pt modelId="{82089910-5090-448F-8339-651E0655E10D}" cxnId="{4AAE2EF7-5D56-4071-9410-1BF5C48234E8}" type="sibTrans">
      <dgm:prSet/>
      <dgm:spPr/>
      <dgm:t>
        <a:bodyPr/>
        <a:lstStyle/>
        <a:p>
          <a:endParaRPr lang="zh-CN" altLang="en-US"/>
        </a:p>
      </dgm:t>
    </dgm:pt>
    <dgm:pt modelId="{4A8C0CCC-392D-49F3-8AAE-441C87857715}">
      <dgm:prSet phldrT="[文本]"/>
      <dgm:spPr/>
      <dgm:t>
        <a:bodyPr/>
        <a:lstStyle/>
        <a:p>
          <a:r>
            <a:rPr lang="en-US" altLang="zh-CN" dirty="0" smtClean="0"/>
            <a:t>3</a:t>
          </a:r>
          <a:endParaRPr lang="zh-CN" altLang="en-US" dirty="0"/>
        </a:p>
      </dgm:t>
    </dgm:pt>
    <dgm:pt modelId="{2A5D090E-5F23-4EE7-AAB1-14ED1B99C8EF}" cxnId="{53278B4D-E50F-4310-8F77-55A0FC7C3B00}" type="parTrans">
      <dgm:prSet/>
      <dgm:spPr/>
      <dgm:t>
        <a:bodyPr/>
        <a:lstStyle/>
        <a:p>
          <a:endParaRPr lang="zh-CN" altLang="en-US"/>
        </a:p>
      </dgm:t>
    </dgm:pt>
    <dgm:pt modelId="{41DDA872-2D2B-460A-93F0-8FAE03B703BC}" cxnId="{53278B4D-E50F-4310-8F77-55A0FC7C3B00}" type="sibTrans">
      <dgm:prSet/>
      <dgm:spPr/>
      <dgm:t>
        <a:bodyPr/>
        <a:lstStyle/>
        <a:p>
          <a:endParaRPr lang="zh-CN" altLang="en-US"/>
        </a:p>
      </dgm:t>
    </dgm:pt>
    <dgm:pt modelId="{DFC52BC7-773D-485A-AAF6-6E673D4CB6B9}" type="pres">
      <dgm:prSet presAssocID="{34E866F2-C941-4F3C-A227-E04B76B0DE8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9DA7B94-6CDE-4EC8-AC78-04FEFA565EFC}" type="pres">
      <dgm:prSet presAssocID="{34E866F2-C941-4F3C-A227-E04B76B0DE8E}" presName="hierFlow" presStyleCnt="0"/>
      <dgm:spPr/>
    </dgm:pt>
    <dgm:pt modelId="{D78BA376-EBA7-42B9-9A69-D939EC35685B}" type="pres">
      <dgm:prSet presAssocID="{34E866F2-C941-4F3C-A227-E04B76B0DE8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2123788-B78E-4F5F-AD40-C730FFE07473}" type="pres">
      <dgm:prSet presAssocID="{EDB81360-5333-4008-A471-85E0145B807A}" presName="Name14" presStyleCnt="0"/>
      <dgm:spPr/>
    </dgm:pt>
    <dgm:pt modelId="{E4C1B22A-8B34-4930-A821-645129B2D15C}" type="pres">
      <dgm:prSet presAssocID="{EDB81360-5333-4008-A471-85E0145B807A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E41ADFB-4CF8-4673-A621-BE33A419D0B7}" type="pres">
      <dgm:prSet presAssocID="{EDB81360-5333-4008-A471-85E0145B807A}" presName="hierChild2" presStyleCnt="0"/>
      <dgm:spPr/>
    </dgm:pt>
    <dgm:pt modelId="{A3BF97D0-BEC5-49C3-AC40-BD44D29D7E5F}" type="pres">
      <dgm:prSet presAssocID="{782E2E7D-E1AF-439F-BD32-CFD7C6C91210}" presName="Name19" presStyleLbl="parChTrans1D2" presStyleIdx="0" presStyleCnt="2"/>
      <dgm:spPr/>
      <dgm:t>
        <a:bodyPr/>
        <a:lstStyle/>
        <a:p>
          <a:endParaRPr lang="zh-CN" altLang="en-US"/>
        </a:p>
      </dgm:t>
    </dgm:pt>
    <dgm:pt modelId="{AF7866D8-060F-4FC4-BAB8-CA1B4DD0D063}" type="pres">
      <dgm:prSet presAssocID="{86EA89EE-5479-4F72-9E2B-63C7ABE372DD}" presName="Name21" presStyleCnt="0"/>
      <dgm:spPr/>
    </dgm:pt>
    <dgm:pt modelId="{846B5449-7A12-4657-B0C1-91C95734F66F}" type="pres">
      <dgm:prSet presAssocID="{86EA89EE-5479-4F72-9E2B-63C7ABE372DD}" presName="level2Shape" presStyleLbl="node2" presStyleIdx="0" presStyleCnt="2"/>
      <dgm:spPr/>
      <dgm:t>
        <a:bodyPr/>
        <a:lstStyle/>
        <a:p>
          <a:endParaRPr lang="zh-CN" altLang="en-US"/>
        </a:p>
      </dgm:t>
    </dgm:pt>
    <dgm:pt modelId="{A0B5C569-E45A-4EF6-9787-281BAFE349D7}" type="pres">
      <dgm:prSet presAssocID="{86EA89EE-5479-4F72-9E2B-63C7ABE372DD}" presName="hierChild3" presStyleCnt="0"/>
      <dgm:spPr/>
    </dgm:pt>
    <dgm:pt modelId="{707B09E7-1917-4269-A026-796FB990C7F9}" type="pres">
      <dgm:prSet presAssocID="{FC7701EE-ECD8-42F5-906A-3F345E7B9562}" presName="Name19" presStyleLbl="parChTrans1D3" presStyleIdx="0" presStyleCnt="4"/>
      <dgm:spPr/>
      <dgm:t>
        <a:bodyPr/>
        <a:lstStyle/>
        <a:p>
          <a:endParaRPr lang="zh-CN" altLang="en-US"/>
        </a:p>
      </dgm:t>
    </dgm:pt>
    <dgm:pt modelId="{9DCA1339-0031-4C3C-8626-09907F5059B8}" type="pres">
      <dgm:prSet presAssocID="{5B77A009-3AC8-49CD-B33A-B7D1F147FAAF}" presName="Name21" presStyleCnt="0"/>
      <dgm:spPr/>
    </dgm:pt>
    <dgm:pt modelId="{7923F5B1-05FE-453B-895A-A2A75F2378CF}" type="pres">
      <dgm:prSet presAssocID="{5B77A009-3AC8-49CD-B33A-B7D1F147FAAF}" presName="level2Shape" presStyleLbl="node3" presStyleIdx="0" presStyleCnt="4"/>
      <dgm:spPr/>
      <dgm:t>
        <a:bodyPr/>
        <a:lstStyle/>
        <a:p>
          <a:endParaRPr lang="zh-CN" altLang="en-US"/>
        </a:p>
      </dgm:t>
    </dgm:pt>
    <dgm:pt modelId="{D8AA97C9-5181-4DB2-AE4A-6FDF36597F12}" type="pres">
      <dgm:prSet presAssocID="{5B77A009-3AC8-49CD-B33A-B7D1F147FAAF}" presName="hierChild3" presStyleCnt="0"/>
      <dgm:spPr/>
    </dgm:pt>
    <dgm:pt modelId="{EFB8EC08-C7BC-4DE6-9611-CD41E3C379AC}" type="pres">
      <dgm:prSet presAssocID="{62542DEC-F673-4AA6-89D4-545EE3097A61}" presName="Name19" presStyleLbl="parChTrans1D3" presStyleIdx="1" presStyleCnt="4"/>
      <dgm:spPr/>
      <dgm:t>
        <a:bodyPr/>
        <a:lstStyle/>
        <a:p>
          <a:endParaRPr lang="zh-CN" altLang="en-US"/>
        </a:p>
      </dgm:t>
    </dgm:pt>
    <dgm:pt modelId="{0FE9ABE6-09AF-49F1-8440-91F952C5B065}" type="pres">
      <dgm:prSet presAssocID="{23348F30-13AA-4064-8359-B976455A1795}" presName="Name21" presStyleCnt="0"/>
      <dgm:spPr/>
    </dgm:pt>
    <dgm:pt modelId="{E4CC954E-6B7E-44B4-98B0-551287F26433}" type="pres">
      <dgm:prSet presAssocID="{23348F30-13AA-4064-8359-B976455A1795}" presName="level2Shape" presStyleLbl="node3" presStyleIdx="1" presStyleCnt="4"/>
      <dgm:spPr/>
      <dgm:t>
        <a:bodyPr/>
        <a:lstStyle/>
        <a:p>
          <a:endParaRPr lang="zh-CN" altLang="en-US"/>
        </a:p>
      </dgm:t>
    </dgm:pt>
    <dgm:pt modelId="{7BCC5A49-55C6-4F23-A9A0-EA6675B3B1C2}" type="pres">
      <dgm:prSet presAssocID="{23348F30-13AA-4064-8359-B976455A1795}" presName="hierChild3" presStyleCnt="0"/>
      <dgm:spPr/>
    </dgm:pt>
    <dgm:pt modelId="{3974C20F-A9FD-45C2-8BDB-CB695BD07C61}" type="pres">
      <dgm:prSet presAssocID="{DA04A11D-DFD4-47B6-B7A7-CE5763A1545B}" presName="Name19" presStyleLbl="parChTrans1D2" presStyleIdx="1" presStyleCnt="2"/>
      <dgm:spPr/>
      <dgm:t>
        <a:bodyPr/>
        <a:lstStyle/>
        <a:p>
          <a:endParaRPr lang="zh-CN" altLang="en-US"/>
        </a:p>
      </dgm:t>
    </dgm:pt>
    <dgm:pt modelId="{F83B6DE8-86E2-4689-B977-BC15351C6E05}" type="pres">
      <dgm:prSet presAssocID="{C6C1CD41-A06B-4EEA-A5D6-ED540541118D}" presName="Name21" presStyleCnt="0"/>
      <dgm:spPr/>
    </dgm:pt>
    <dgm:pt modelId="{85AB9D5D-7749-4156-81D5-B70D6D5AE45B}" type="pres">
      <dgm:prSet presAssocID="{C6C1CD41-A06B-4EEA-A5D6-ED540541118D}" presName="level2Shape" presStyleLbl="node2" presStyleIdx="1" presStyleCnt="2"/>
      <dgm:spPr/>
      <dgm:t>
        <a:bodyPr/>
        <a:lstStyle/>
        <a:p>
          <a:endParaRPr lang="zh-CN" altLang="en-US"/>
        </a:p>
      </dgm:t>
    </dgm:pt>
    <dgm:pt modelId="{8EEB79CB-33FB-48F7-94D1-560D49AE6713}" type="pres">
      <dgm:prSet presAssocID="{C6C1CD41-A06B-4EEA-A5D6-ED540541118D}" presName="hierChild3" presStyleCnt="0"/>
      <dgm:spPr/>
    </dgm:pt>
    <dgm:pt modelId="{A301574F-7B4A-4DDF-9C64-1BB347F79EF9}" type="pres">
      <dgm:prSet presAssocID="{4C41280A-55B8-4762-8C9F-18D7D4AAC75F}" presName="Name19" presStyleLbl="parChTrans1D3" presStyleIdx="2" presStyleCnt="4"/>
      <dgm:spPr/>
      <dgm:t>
        <a:bodyPr/>
        <a:lstStyle/>
        <a:p>
          <a:endParaRPr lang="zh-CN" altLang="en-US"/>
        </a:p>
      </dgm:t>
    </dgm:pt>
    <dgm:pt modelId="{235C1B2F-13DC-47E2-88AE-A69161D6C616}" type="pres">
      <dgm:prSet presAssocID="{877308C6-A1E6-4EA7-AE9E-16BA5B9A400B}" presName="Name21" presStyleCnt="0"/>
      <dgm:spPr/>
    </dgm:pt>
    <dgm:pt modelId="{1BADA0BE-435E-4BDC-82D9-8455F6523D39}" type="pres">
      <dgm:prSet presAssocID="{877308C6-A1E6-4EA7-AE9E-16BA5B9A400B}" presName="level2Shape" presStyleLbl="node3" presStyleIdx="2" presStyleCnt="4"/>
      <dgm:spPr/>
      <dgm:t>
        <a:bodyPr/>
        <a:lstStyle/>
        <a:p>
          <a:endParaRPr lang="zh-CN" altLang="en-US"/>
        </a:p>
      </dgm:t>
    </dgm:pt>
    <dgm:pt modelId="{C8E461BB-33C3-4FBF-BA40-D99B10735A39}" type="pres">
      <dgm:prSet presAssocID="{877308C6-A1E6-4EA7-AE9E-16BA5B9A400B}" presName="hierChild3" presStyleCnt="0"/>
      <dgm:spPr/>
    </dgm:pt>
    <dgm:pt modelId="{DE3BD5C1-7CA3-4CA0-867C-B2902A6EEA4A}" type="pres">
      <dgm:prSet presAssocID="{2A5D090E-5F23-4EE7-AAB1-14ED1B99C8EF}" presName="Name19" presStyleLbl="parChTrans1D3" presStyleIdx="3" presStyleCnt="4"/>
      <dgm:spPr/>
      <dgm:t>
        <a:bodyPr/>
        <a:lstStyle/>
        <a:p>
          <a:endParaRPr lang="zh-CN" altLang="en-US"/>
        </a:p>
      </dgm:t>
    </dgm:pt>
    <dgm:pt modelId="{791C2303-A583-40AE-9510-42012D3E492A}" type="pres">
      <dgm:prSet presAssocID="{4A8C0CCC-392D-49F3-8AAE-441C87857715}" presName="Name21" presStyleCnt="0"/>
      <dgm:spPr/>
    </dgm:pt>
    <dgm:pt modelId="{00786723-05F4-4D2D-9B11-591E32996B66}" type="pres">
      <dgm:prSet presAssocID="{4A8C0CCC-392D-49F3-8AAE-441C87857715}" presName="level2Shape" presStyleLbl="node3" presStyleIdx="3" presStyleCnt="4"/>
      <dgm:spPr/>
      <dgm:t>
        <a:bodyPr/>
        <a:lstStyle/>
        <a:p>
          <a:endParaRPr lang="zh-CN" altLang="en-US"/>
        </a:p>
      </dgm:t>
    </dgm:pt>
    <dgm:pt modelId="{F696B970-19C1-438E-8BCA-103748747540}" type="pres">
      <dgm:prSet presAssocID="{4A8C0CCC-392D-49F3-8AAE-441C87857715}" presName="hierChild3" presStyleCnt="0"/>
      <dgm:spPr/>
    </dgm:pt>
    <dgm:pt modelId="{E213E3C9-0CBF-4F6D-BB9C-18D54085B528}" type="pres">
      <dgm:prSet presAssocID="{34E866F2-C941-4F3C-A227-E04B76B0DE8E}" presName="bgShapesFlow" presStyleCnt="0"/>
      <dgm:spPr/>
    </dgm:pt>
  </dgm:ptLst>
  <dgm:cxnLst>
    <dgm:cxn modelId="{834FE80A-472E-42AB-B85B-8663FF7A8B61}" type="presOf" srcId="{86EA89EE-5479-4F72-9E2B-63C7ABE372DD}" destId="{846B5449-7A12-4657-B0C1-91C95734F66F}" srcOrd="0" destOrd="0" presId="urn:microsoft.com/office/officeart/2005/8/layout/hierarchy6"/>
    <dgm:cxn modelId="{22026D9F-7068-4CFE-8F02-A6D91E43A663}" type="presOf" srcId="{877308C6-A1E6-4EA7-AE9E-16BA5B9A400B}" destId="{1BADA0BE-435E-4BDC-82D9-8455F6523D39}" srcOrd="0" destOrd="0" presId="urn:microsoft.com/office/officeart/2005/8/layout/hierarchy6"/>
    <dgm:cxn modelId="{4AAE2EF7-5D56-4071-9410-1BF5C48234E8}" srcId="{C6C1CD41-A06B-4EEA-A5D6-ED540541118D}" destId="{877308C6-A1E6-4EA7-AE9E-16BA5B9A400B}" srcOrd="0" destOrd="0" parTransId="{4C41280A-55B8-4762-8C9F-18D7D4AAC75F}" sibTransId="{82089910-5090-448F-8339-651E0655E10D}"/>
    <dgm:cxn modelId="{E8811ED7-9C23-4BAD-9EFD-9627D202E1FC}" srcId="{34E866F2-C941-4F3C-A227-E04B76B0DE8E}" destId="{EDB81360-5333-4008-A471-85E0145B807A}" srcOrd="0" destOrd="0" parTransId="{E6F96C98-EBCE-4876-90AD-E1A9A48DFB59}" sibTransId="{A8390DB5-72F4-425C-9E2F-AC2484773E36}"/>
    <dgm:cxn modelId="{C8E618B5-582E-4C0C-B688-B401ABC260A7}" srcId="{86EA89EE-5479-4F72-9E2B-63C7ABE372DD}" destId="{5B77A009-3AC8-49CD-B33A-B7D1F147FAAF}" srcOrd="0" destOrd="0" parTransId="{FC7701EE-ECD8-42F5-906A-3F345E7B9562}" sibTransId="{D9E5FD7E-7DC9-4BF7-845C-379E78E26E5D}"/>
    <dgm:cxn modelId="{B27C087A-780E-47DB-BAA6-093D3A4F987F}" srcId="{EDB81360-5333-4008-A471-85E0145B807A}" destId="{C6C1CD41-A06B-4EEA-A5D6-ED540541118D}" srcOrd="1" destOrd="0" parTransId="{DA04A11D-DFD4-47B6-B7A7-CE5763A1545B}" sibTransId="{03890981-A852-4838-A32D-AB54C740E37F}"/>
    <dgm:cxn modelId="{BBD20AB4-1FD9-4971-A595-16553DBBD708}" srcId="{EDB81360-5333-4008-A471-85E0145B807A}" destId="{86EA89EE-5479-4F72-9E2B-63C7ABE372DD}" srcOrd="0" destOrd="0" parTransId="{782E2E7D-E1AF-439F-BD32-CFD7C6C91210}" sibTransId="{58ECD6A6-0DAA-4C50-A336-A1E3A5265847}"/>
    <dgm:cxn modelId="{1A3D292A-2521-4E24-870F-00A7BAE2161F}" type="presOf" srcId="{4A8C0CCC-392D-49F3-8AAE-441C87857715}" destId="{00786723-05F4-4D2D-9B11-591E32996B66}" srcOrd="0" destOrd="0" presId="urn:microsoft.com/office/officeart/2005/8/layout/hierarchy6"/>
    <dgm:cxn modelId="{A62122BD-554A-4D83-BAEE-63D427AABC4C}" type="presOf" srcId="{EDB81360-5333-4008-A471-85E0145B807A}" destId="{E4C1B22A-8B34-4930-A821-645129B2D15C}" srcOrd="0" destOrd="0" presId="urn:microsoft.com/office/officeart/2005/8/layout/hierarchy6"/>
    <dgm:cxn modelId="{8EDE3301-37CB-4F16-B544-D08A1B9C2411}" type="presOf" srcId="{FC7701EE-ECD8-42F5-906A-3F345E7B9562}" destId="{707B09E7-1917-4269-A026-796FB990C7F9}" srcOrd="0" destOrd="0" presId="urn:microsoft.com/office/officeart/2005/8/layout/hierarchy6"/>
    <dgm:cxn modelId="{848D7F31-954F-4237-B721-0E6E79D364D9}" type="presOf" srcId="{4C41280A-55B8-4762-8C9F-18D7D4AAC75F}" destId="{A301574F-7B4A-4DDF-9C64-1BB347F79EF9}" srcOrd="0" destOrd="0" presId="urn:microsoft.com/office/officeart/2005/8/layout/hierarchy6"/>
    <dgm:cxn modelId="{A0E31C56-33DF-4F37-BFDD-185E4698BCBF}" type="presOf" srcId="{C6C1CD41-A06B-4EEA-A5D6-ED540541118D}" destId="{85AB9D5D-7749-4156-81D5-B70D6D5AE45B}" srcOrd="0" destOrd="0" presId="urn:microsoft.com/office/officeart/2005/8/layout/hierarchy6"/>
    <dgm:cxn modelId="{DCC91527-A08E-4C8E-8213-0862DCBD78DF}" type="presOf" srcId="{5B77A009-3AC8-49CD-B33A-B7D1F147FAAF}" destId="{7923F5B1-05FE-453B-895A-A2A75F2378CF}" srcOrd="0" destOrd="0" presId="urn:microsoft.com/office/officeart/2005/8/layout/hierarchy6"/>
    <dgm:cxn modelId="{5A747ECE-EE7A-4593-94DF-F4E4515FC36C}" type="presOf" srcId="{782E2E7D-E1AF-439F-BD32-CFD7C6C91210}" destId="{A3BF97D0-BEC5-49C3-AC40-BD44D29D7E5F}" srcOrd="0" destOrd="0" presId="urn:microsoft.com/office/officeart/2005/8/layout/hierarchy6"/>
    <dgm:cxn modelId="{25EC0ED7-CC3B-410B-A8E6-69A881AFB941}" type="presOf" srcId="{34E866F2-C941-4F3C-A227-E04B76B0DE8E}" destId="{DFC52BC7-773D-485A-AAF6-6E673D4CB6B9}" srcOrd="0" destOrd="0" presId="urn:microsoft.com/office/officeart/2005/8/layout/hierarchy6"/>
    <dgm:cxn modelId="{53278B4D-E50F-4310-8F77-55A0FC7C3B00}" srcId="{C6C1CD41-A06B-4EEA-A5D6-ED540541118D}" destId="{4A8C0CCC-392D-49F3-8AAE-441C87857715}" srcOrd="1" destOrd="0" parTransId="{2A5D090E-5F23-4EE7-AAB1-14ED1B99C8EF}" sibTransId="{41DDA872-2D2B-460A-93F0-8FAE03B703BC}"/>
    <dgm:cxn modelId="{A3AF71C6-7439-4FE7-8BD4-275C37A54CC4}" type="presOf" srcId="{23348F30-13AA-4064-8359-B976455A1795}" destId="{E4CC954E-6B7E-44B4-98B0-551287F26433}" srcOrd="0" destOrd="0" presId="urn:microsoft.com/office/officeart/2005/8/layout/hierarchy6"/>
    <dgm:cxn modelId="{43D59112-DCAE-41C7-A466-657B9C3B2A8A}" srcId="{86EA89EE-5479-4F72-9E2B-63C7ABE372DD}" destId="{23348F30-13AA-4064-8359-B976455A1795}" srcOrd="1" destOrd="0" parTransId="{62542DEC-F673-4AA6-89D4-545EE3097A61}" sibTransId="{99D2062D-2BA1-4D36-BDE0-F464BC65CC3F}"/>
    <dgm:cxn modelId="{D7713AAA-82EC-4709-9613-5564E6C7AECF}" type="presOf" srcId="{DA04A11D-DFD4-47B6-B7A7-CE5763A1545B}" destId="{3974C20F-A9FD-45C2-8BDB-CB695BD07C61}" srcOrd="0" destOrd="0" presId="urn:microsoft.com/office/officeart/2005/8/layout/hierarchy6"/>
    <dgm:cxn modelId="{CDD1F43E-8D93-42BA-B502-31204A1EAAE9}" type="presOf" srcId="{2A5D090E-5F23-4EE7-AAB1-14ED1B99C8EF}" destId="{DE3BD5C1-7CA3-4CA0-867C-B2902A6EEA4A}" srcOrd="0" destOrd="0" presId="urn:microsoft.com/office/officeart/2005/8/layout/hierarchy6"/>
    <dgm:cxn modelId="{3BF464CF-A41C-4519-B993-E5A995A12F6F}" type="presOf" srcId="{62542DEC-F673-4AA6-89D4-545EE3097A61}" destId="{EFB8EC08-C7BC-4DE6-9611-CD41E3C379AC}" srcOrd="0" destOrd="0" presId="urn:microsoft.com/office/officeart/2005/8/layout/hierarchy6"/>
    <dgm:cxn modelId="{BB3B94CA-692F-4D5B-8270-FA3836D90C9C}" type="presParOf" srcId="{DFC52BC7-773D-485A-AAF6-6E673D4CB6B9}" destId="{89DA7B94-6CDE-4EC8-AC78-04FEFA565EFC}" srcOrd="0" destOrd="0" presId="urn:microsoft.com/office/officeart/2005/8/layout/hierarchy6"/>
    <dgm:cxn modelId="{5350DF4C-EE3C-4486-9DCB-05AAC1E822D6}" type="presParOf" srcId="{89DA7B94-6CDE-4EC8-AC78-04FEFA565EFC}" destId="{D78BA376-EBA7-42B9-9A69-D939EC35685B}" srcOrd="0" destOrd="0" presId="urn:microsoft.com/office/officeart/2005/8/layout/hierarchy6"/>
    <dgm:cxn modelId="{27760A69-31E5-4E75-81C4-AB21AF2CD52B}" type="presParOf" srcId="{D78BA376-EBA7-42B9-9A69-D939EC35685B}" destId="{52123788-B78E-4F5F-AD40-C730FFE07473}" srcOrd="0" destOrd="0" presId="urn:microsoft.com/office/officeart/2005/8/layout/hierarchy6"/>
    <dgm:cxn modelId="{6DC01367-00C9-40CB-9CFD-4498BA8DF052}" type="presParOf" srcId="{52123788-B78E-4F5F-AD40-C730FFE07473}" destId="{E4C1B22A-8B34-4930-A821-645129B2D15C}" srcOrd="0" destOrd="0" presId="urn:microsoft.com/office/officeart/2005/8/layout/hierarchy6"/>
    <dgm:cxn modelId="{8FB42B3D-78D7-4257-8E7C-219DE4D6879F}" type="presParOf" srcId="{52123788-B78E-4F5F-AD40-C730FFE07473}" destId="{8E41ADFB-4CF8-4673-A621-BE33A419D0B7}" srcOrd="1" destOrd="0" presId="urn:microsoft.com/office/officeart/2005/8/layout/hierarchy6"/>
    <dgm:cxn modelId="{9DB5F41A-79EC-44B8-8731-27D94B5B40D3}" type="presParOf" srcId="{8E41ADFB-4CF8-4673-A621-BE33A419D0B7}" destId="{A3BF97D0-BEC5-49C3-AC40-BD44D29D7E5F}" srcOrd="0" destOrd="0" presId="urn:microsoft.com/office/officeart/2005/8/layout/hierarchy6"/>
    <dgm:cxn modelId="{BD6F81B1-99E1-4647-A1B4-3603CE3D5F85}" type="presParOf" srcId="{8E41ADFB-4CF8-4673-A621-BE33A419D0B7}" destId="{AF7866D8-060F-4FC4-BAB8-CA1B4DD0D063}" srcOrd="1" destOrd="0" presId="urn:microsoft.com/office/officeart/2005/8/layout/hierarchy6"/>
    <dgm:cxn modelId="{5E8FD245-E82F-4C30-85C4-EF3F3022A788}" type="presParOf" srcId="{AF7866D8-060F-4FC4-BAB8-CA1B4DD0D063}" destId="{846B5449-7A12-4657-B0C1-91C95734F66F}" srcOrd="0" destOrd="0" presId="urn:microsoft.com/office/officeart/2005/8/layout/hierarchy6"/>
    <dgm:cxn modelId="{749A0B65-C939-43A1-8512-80E8E7848D94}" type="presParOf" srcId="{AF7866D8-060F-4FC4-BAB8-CA1B4DD0D063}" destId="{A0B5C569-E45A-4EF6-9787-281BAFE349D7}" srcOrd="1" destOrd="0" presId="urn:microsoft.com/office/officeart/2005/8/layout/hierarchy6"/>
    <dgm:cxn modelId="{16949BD6-D5AC-429C-99A9-1611FBA07E0D}" type="presParOf" srcId="{A0B5C569-E45A-4EF6-9787-281BAFE349D7}" destId="{707B09E7-1917-4269-A026-796FB990C7F9}" srcOrd="0" destOrd="0" presId="urn:microsoft.com/office/officeart/2005/8/layout/hierarchy6"/>
    <dgm:cxn modelId="{F55A876C-49E0-4E28-9C3B-565E28559ABF}" type="presParOf" srcId="{A0B5C569-E45A-4EF6-9787-281BAFE349D7}" destId="{9DCA1339-0031-4C3C-8626-09907F5059B8}" srcOrd="1" destOrd="0" presId="urn:microsoft.com/office/officeart/2005/8/layout/hierarchy6"/>
    <dgm:cxn modelId="{FD90793C-173C-49A6-91C3-9A107CA877DB}" type="presParOf" srcId="{9DCA1339-0031-4C3C-8626-09907F5059B8}" destId="{7923F5B1-05FE-453B-895A-A2A75F2378CF}" srcOrd="0" destOrd="0" presId="urn:microsoft.com/office/officeart/2005/8/layout/hierarchy6"/>
    <dgm:cxn modelId="{DF21F79F-65EF-49A2-9A3F-72D3806837E4}" type="presParOf" srcId="{9DCA1339-0031-4C3C-8626-09907F5059B8}" destId="{D8AA97C9-5181-4DB2-AE4A-6FDF36597F12}" srcOrd="1" destOrd="0" presId="urn:microsoft.com/office/officeart/2005/8/layout/hierarchy6"/>
    <dgm:cxn modelId="{E69B9A00-4BC6-49C3-9239-56886E307B81}" type="presParOf" srcId="{A0B5C569-E45A-4EF6-9787-281BAFE349D7}" destId="{EFB8EC08-C7BC-4DE6-9611-CD41E3C379AC}" srcOrd="2" destOrd="0" presId="urn:microsoft.com/office/officeart/2005/8/layout/hierarchy6"/>
    <dgm:cxn modelId="{7EE4F36C-3E82-4437-B40F-8D5A39D0D958}" type="presParOf" srcId="{A0B5C569-E45A-4EF6-9787-281BAFE349D7}" destId="{0FE9ABE6-09AF-49F1-8440-91F952C5B065}" srcOrd="3" destOrd="0" presId="urn:microsoft.com/office/officeart/2005/8/layout/hierarchy6"/>
    <dgm:cxn modelId="{402D12AF-DD2D-4B40-9444-B8F699C8E4E5}" type="presParOf" srcId="{0FE9ABE6-09AF-49F1-8440-91F952C5B065}" destId="{E4CC954E-6B7E-44B4-98B0-551287F26433}" srcOrd="0" destOrd="0" presId="urn:microsoft.com/office/officeart/2005/8/layout/hierarchy6"/>
    <dgm:cxn modelId="{4074675E-4503-4794-A6A1-9338087DA81D}" type="presParOf" srcId="{0FE9ABE6-09AF-49F1-8440-91F952C5B065}" destId="{7BCC5A49-55C6-4F23-A9A0-EA6675B3B1C2}" srcOrd="1" destOrd="0" presId="urn:microsoft.com/office/officeart/2005/8/layout/hierarchy6"/>
    <dgm:cxn modelId="{13151117-FAE8-4651-BDD1-B48B28451D0D}" type="presParOf" srcId="{8E41ADFB-4CF8-4673-A621-BE33A419D0B7}" destId="{3974C20F-A9FD-45C2-8BDB-CB695BD07C61}" srcOrd="2" destOrd="0" presId="urn:microsoft.com/office/officeart/2005/8/layout/hierarchy6"/>
    <dgm:cxn modelId="{7006F529-0C2D-4B12-B068-E6E6A6CC1D40}" type="presParOf" srcId="{8E41ADFB-4CF8-4673-A621-BE33A419D0B7}" destId="{F83B6DE8-86E2-4689-B977-BC15351C6E05}" srcOrd="3" destOrd="0" presId="urn:microsoft.com/office/officeart/2005/8/layout/hierarchy6"/>
    <dgm:cxn modelId="{93820B53-647D-480F-95F2-161407B676E2}" type="presParOf" srcId="{F83B6DE8-86E2-4689-B977-BC15351C6E05}" destId="{85AB9D5D-7749-4156-81D5-B70D6D5AE45B}" srcOrd="0" destOrd="0" presId="urn:microsoft.com/office/officeart/2005/8/layout/hierarchy6"/>
    <dgm:cxn modelId="{158F5B9A-F0AD-4C3D-8AD5-2C64443D9A9B}" type="presParOf" srcId="{F83B6DE8-86E2-4689-B977-BC15351C6E05}" destId="{8EEB79CB-33FB-48F7-94D1-560D49AE6713}" srcOrd="1" destOrd="0" presId="urn:microsoft.com/office/officeart/2005/8/layout/hierarchy6"/>
    <dgm:cxn modelId="{5FF804AA-9A3B-46DA-9460-DD31D0213167}" type="presParOf" srcId="{8EEB79CB-33FB-48F7-94D1-560D49AE6713}" destId="{A301574F-7B4A-4DDF-9C64-1BB347F79EF9}" srcOrd="0" destOrd="0" presId="urn:microsoft.com/office/officeart/2005/8/layout/hierarchy6"/>
    <dgm:cxn modelId="{AC375ABF-A167-410D-A28A-C78C7A7CAAA0}" type="presParOf" srcId="{8EEB79CB-33FB-48F7-94D1-560D49AE6713}" destId="{235C1B2F-13DC-47E2-88AE-A69161D6C616}" srcOrd="1" destOrd="0" presId="urn:microsoft.com/office/officeart/2005/8/layout/hierarchy6"/>
    <dgm:cxn modelId="{2D92AF0E-4F6B-4FDF-83A6-2A5AC3DA6FBF}" type="presParOf" srcId="{235C1B2F-13DC-47E2-88AE-A69161D6C616}" destId="{1BADA0BE-435E-4BDC-82D9-8455F6523D39}" srcOrd="0" destOrd="0" presId="urn:microsoft.com/office/officeart/2005/8/layout/hierarchy6"/>
    <dgm:cxn modelId="{40669617-1D0E-4CA9-B5C0-CD1BE7F85BCA}" type="presParOf" srcId="{235C1B2F-13DC-47E2-88AE-A69161D6C616}" destId="{C8E461BB-33C3-4FBF-BA40-D99B10735A39}" srcOrd="1" destOrd="0" presId="urn:microsoft.com/office/officeart/2005/8/layout/hierarchy6"/>
    <dgm:cxn modelId="{6F2F6845-5BCE-4C1E-88A6-9BC1F74FD759}" type="presParOf" srcId="{8EEB79CB-33FB-48F7-94D1-560D49AE6713}" destId="{DE3BD5C1-7CA3-4CA0-867C-B2902A6EEA4A}" srcOrd="2" destOrd="0" presId="urn:microsoft.com/office/officeart/2005/8/layout/hierarchy6"/>
    <dgm:cxn modelId="{063E9C86-EEE4-40EA-A3B2-97C45A46FF08}" type="presParOf" srcId="{8EEB79CB-33FB-48F7-94D1-560D49AE6713}" destId="{791C2303-A583-40AE-9510-42012D3E492A}" srcOrd="3" destOrd="0" presId="urn:microsoft.com/office/officeart/2005/8/layout/hierarchy6"/>
    <dgm:cxn modelId="{C5A8CB8B-6E92-4DCB-B940-0F26F40CC68C}" type="presParOf" srcId="{791C2303-A583-40AE-9510-42012D3E492A}" destId="{00786723-05F4-4D2D-9B11-591E32996B66}" srcOrd="0" destOrd="0" presId="urn:microsoft.com/office/officeart/2005/8/layout/hierarchy6"/>
    <dgm:cxn modelId="{9C800AD0-46C8-403F-8817-A46AA9E6678D}" type="presParOf" srcId="{791C2303-A583-40AE-9510-42012D3E492A}" destId="{F696B970-19C1-438E-8BCA-103748747540}" srcOrd="1" destOrd="0" presId="urn:microsoft.com/office/officeart/2005/8/layout/hierarchy6"/>
    <dgm:cxn modelId="{A4E7814A-2BF1-4866-A424-F4EFD784FDEC}" type="presParOf" srcId="{DFC52BC7-773D-485A-AAF6-6E673D4CB6B9}" destId="{E213E3C9-0CBF-4F6D-BB9C-18D54085B528}" srcOrd="1" destOrd="0" presId="urn:microsoft.com/office/officeart/2005/8/layout/hierarchy6"/>
  </dgm:cxnLst>
  <dgm:bg/>
  <dgm:whole/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2E9C2E8-B52A-4FFC-9948-B31ABFEF716A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5DA2B2D-073A-4D7C-BC20-582999563EDE}">
      <dgm:prSet phldrT="[文本]"/>
      <dgm:spPr/>
      <dgm:t>
        <a:bodyPr/>
        <a:lstStyle/>
        <a:p>
          <a:r>
            <a:rPr lang="en-US" altLang="zh-CN" dirty="0" smtClean="0"/>
            <a:t>1</a:t>
          </a:r>
          <a:endParaRPr lang="zh-CN" altLang="en-US" dirty="0"/>
        </a:p>
      </dgm:t>
    </dgm:pt>
    <dgm:pt modelId="{05ECBD66-C264-4845-A870-711C773BDD2A}" cxnId="{954754D6-2323-4755-8C3C-81A1B79A9BEE}" type="parTrans">
      <dgm:prSet/>
      <dgm:spPr/>
      <dgm:t>
        <a:bodyPr/>
        <a:lstStyle/>
        <a:p>
          <a:endParaRPr lang="zh-CN" altLang="en-US"/>
        </a:p>
      </dgm:t>
    </dgm:pt>
    <dgm:pt modelId="{586A0E3F-5EFD-4FCC-B5C9-8973A0A12CC3}" cxnId="{954754D6-2323-4755-8C3C-81A1B79A9BEE}" type="sibTrans">
      <dgm:prSet/>
      <dgm:spPr/>
      <dgm:t>
        <a:bodyPr/>
        <a:lstStyle/>
        <a:p>
          <a:endParaRPr lang="zh-CN" altLang="en-US"/>
        </a:p>
      </dgm:t>
    </dgm:pt>
    <dgm:pt modelId="{1C4E1991-E620-453E-A0AB-847D79567706}">
      <dgm:prSet phldrT="[文本]"/>
      <dgm:spPr/>
      <dgm:t>
        <a:bodyPr/>
        <a:lstStyle/>
        <a:p>
          <a:r>
            <a:rPr lang="en-US" altLang="zh-CN" dirty="0" smtClean="0"/>
            <a:t>2</a:t>
          </a:r>
          <a:endParaRPr lang="zh-CN" altLang="en-US" dirty="0"/>
        </a:p>
      </dgm:t>
    </dgm:pt>
    <dgm:pt modelId="{AAF28CA0-5EDB-435A-8B35-3E0D2A5B9D66}" cxnId="{A7FFA6E9-71EA-4A87-8792-CF36A9EDC9AE}" type="parTrans">
      <dgm:prSet/>
      <dgm:spPr/>
      <dgm:t>
        <a:bodyPr/>
        <a:lstStyle/>
        <a:p>
          <a:endParaRPr lang="zh-CN" altLang="en-US"/>
        </a:p>
      </dgm:t>
    </dgm:pt>
    <dgm:pt modelId="{297E3718-596B-494F-812C-C1F67D44599D}" cxnId="{A7FFA6E9-71EA-4A87-8792-CF36A9EDC9AE}" type="sibTrans">
      <dgm:prSet/>
      <dgm:spPr/>
      <dgm:t>
        <a:bodyPr/>
        <a:lstStyle/>
        <a:p>
          <a:endParaRPr lang="zh-CN" altLang="en-US"/>
        </a:p>
      </dgm:t>
    </dgm:pt>
    <dgm:pt modelId="{389B1A1C-5B5D-40E6-970D-B7E960671795}">
      <dgm:prSet phldrT="[文本]"/>
      <dgm:spPr/>
      <dgm:t>
        <a:bodyPr/>
        <a:lstStyle/>
        <a:p>
          <a:r>
            <a:rPr lang="en-US" altLang="zh-CN" dirty="0" smtClean="0"/>
            <a:t>4</a:t>
          </a:r>
          <a:endParaRPr lang="zh-CN" altLang="en-US" dirty="0"/>
        </a:p>
      </dgm:t>
    </dgm:pt>
    <dgm:pt modelId="{DC88438A-7B77-447E-B5FA-3DA259E17598}" cxnId="{47414C16-4944-48E8-A22B-0E59519E968E}" type="parTrans">
      <dgm:prSet/>
      <dgm:spPr/>
      <dgm:t>
        <a:bodyPr/>
        <a:lstStyle/>
        <a:p>
          <a:endParaRPr lang="zh-CN" altLang="en-US"/>
        </a:p>
      </dgm:t>
    </dgm:pt>
    <dgm:pt modelId="{C80C2DFD-CBF1-47C6-B87E-6AC38E5B3D00}" cxnId="{47414C16-4944-48E8-A22B-0E59519E968E}" type="sibTrans">
      <dgm:prSet/>
      <dgm:spPr/>
      <dgm:t>
        <a:bodyPr/>
        <a:lstStyle/>
        <a:p>
          <a:endParaRPr lang="zh-CN" altLang="en-US"/>
        </a:p>
      </dgm:t>
    </dgm:pt>
    <dgm:pt modelId="{26831C9F-E492-4DDF-9861-98F8ABAFF874}">
      <dgm:prSet phldrT="[文本]"/>
      <dgm:spPr/>
      <dgm:t>
        <a:bodyPr/>
        <a:lstStyle/>
        <a:p>
          <a:r>
            <a:rPr lang="en-US" altLang="zh-CN" dirty="0" smtClean="0"/>
            <a:t>8</a:t>
          </a:r>
          <a:endParaRPr lang="zh-CN" altLang="en-US" dirty="0"/>
        </a:p>
      </dgm:t>
    </dgm:pt>
    <dgm:pt modelId="{91868EA2-E99B-498B-98F0-F246D23521D2}" cxnId="{E76591E5-308D-45D5-8007-031ADE11342F}" type="parTrans">
      <dgm:prSet/>
      <dgm:spPr/>
      <dgm:t>
        <a:bodyPr/>
        <a:lstStyle/>
        <a:p>
          <a:endParaRPr lang="zh-CN" altLang="en-US"/>
        </a:p>
      </dgm:t>
    </dgm:pt>
    <dgm:pt modelId="{A1EB1319-C6C9-4324-B5B4-D423D488423E}" cxnId="{E76591E5-308D-45D5-8007-031ADE11342F}" type="sibTrans">
      <dgm:prSet/>
      <dgm:spPr/>
      <dgm:t>
        <a:bodyPr/>
        <a:lstStyle/>
        <a:p>
          <a:endParaRPr lang="zh-CN" altLang="en-US"/>
        </a:p>
      </dgm:t>
    </dgm:pt>
    <dgm:pt modelId="{C039402B-90ED-4A3B-ACF1-F623FD51E326}">
      <dgm:prSet phldrT="[文本]"/>
      <dgm:spPr>
        <a:solidFill>
          <a:schemeClr val="accent1"/>
        </a:solidFill>
      </dgm:spPr>
      <dgm:t>
        <a:bodyPr/>
        <a:lstStyle/>
        <a:p>
          <a:r>
            <a:rPr lang="en-US" altLang="zh-CN" dirty="0" smtClean="0"/>
            <a:t>9</a:t>
          </a:r>
          <a:endParaRPr lang="zh-CN" altLang="en-US" dirty="0"/>
        </a:p>
      </dgm:t>
    </dgm:pt>
    <dgm:pt modelId="{D0809D3F-8AC0-4005-8191-1CD425C78121}" cxnId="{53D32585-4ED6-437A-BCF5-CD51AFAB23E3}" type="parTrans">
      <dgm:prSet/>
      <dgm:spPr/>
      <dgm:t>
        <a:bodyPr/>
        <a:lstStyle/>
        <a:p>
          <a:endParaRPr lang="zh-CN" altLang="en-US"/>
        </a:p>
      </dgm:t>
    </dgm:pt>
    <dgm:pt modelId="{772A01CC-BC87-4EBC-B34B-91DF4B1D8581}" cxnId="{53D32585-4ED6-437A-BCF5-CD51AFAB23E3}" type="sibTrans">
      <dgm:prSet/>
      <dgm:spPr/>
      <dgm:t>
        <a:bodyPr/>
        <a:lstStyle/>
        <a:p>
          <a:endParaRPr lang="zh-CN" altLang="en-US"/>
        </a:p>
      </dgm:t>
    </dgm:pt>
    <dgm:pt modelId="{DCAA8D55-8AC8-49A2-86BB-758AE85E3E40}">
      <dgm:prSet phldrT="[文本]"/>
      <dgm:spPr/>
      <dgm:t>
        <a:bodyPr/>
        <a:lstStyle/>
        <a:p>
          <a:r>
            <a:rPr lang="en-US" altLang="zh-CN" dirty="0" smtClean="0"/>
            <a:t>5</a:t>
          </a:r>
          <a:endParaRPr lang="zh-CN" altLang="en-US" dirty="0"/>
        </a:p>
      </dgm:t>
    </dgm:pt>
    <dgm:pt modelId="{4D84AC8D-B485-4988-8080-207C14FD98AF}" cxnId="{511ADCD7-47AD-448D-8F76-0BE12D791EC1}" type="parTrans">
      <dgm:prSet/>
      <dgm:spPr/>
      <dgm:t>
        <a:bodyPr/>
        <a:lstStyle/>
        <a:p>
          <a:endParaRPr lang="zh-CN" altLang="en-US"/>
        </a:p>
      </dgm:t>
    </dgm:pt>
    <dgm:pt modelId="{DC353603-206A-41F7-A119-D0E13A76FF2C}" cxnId="{511ADCD7-47AD-448D-8F76-0BE12D791EC1}" type="sibTrans">
      <dgm:prSet/>
      <dgm:spPr/>
      <dgm:t>
        <a:bodyPr/>
        <a:lstStyle/>
        <a:p>
          <a:endParaRPr lang="zh-CN" altLang="en-US"/>
        </a:p>
      </dgm:t>
    </dgm:pt>
    <dgm:pt modelId="{BE76CBD2-12D1-42CB-BD14-31C53CE3AE2F}">
      <dgm:prSet phldrT="[文本]"/>
      <dgm:spPr/>
      <dgm:t>
        <a:bodyPr/>
        <a:lstStyle/>
        <a:p>
          <a:r>
            <a:rPr lang="en-US" altLang="zh-CN" dirty="0" smtClean="0"/>
            <a:t>10</a:t>
          </a:r>
          <a:endParaRPr lang="zh-CN" altLang="en-US" dirty="0"/>
        </a:p>
      </dgm:t>
    </dgm:pt>
    <dgm:pt modelId="{23FC93EB-54E8-4F96-AB04-32E9834AC59A}" cxnId="{5B9C4CAC-C9EE-4712-92A0-1D24A4145EE0}" type="parTrans">
      <dgm:prSet/>
      <dgm:spPr/>
      <dgm:t>
        <a:bodyPr/>
        <a:lstStyle/>
        <a:p>
          <a:endParaRPr lang="zh-CN" altLang="en-US"/>
        </a:p>
      </dgm:t>
    </dgm:pt>
    <dgm:pt modelId="{CF951E0F-A02B-48E8-B820-B1CF9D444DE2}" cxnId="{5B9C4CAC-C9EE-4712-92A0-1D24A4145EE0}" type="sibTrans">
      <dgm:prSet/>
      <dgm:spPr/>
      <dgm:t>
        <a:bodyPr/>
        <a:lstStyle/>
        <a:p>
          <a:endParaRPr lang="zh-CN" altLang="en-US"/>
        </a:p>
      </dgm:t>
    </dgm:pt>
    <dgm:pt modelId="{D144EA2C-458B-48D8-BBA1-F6577EE9E9D2}">
      <dgm:prSet phldrT="[文本]"/>
      <dgm:spPr/>
      <dgm:t>
        <a:bodyPr/>
        <a:lstStyle/>
        <a:p>
          <a:r>
            <a:rPr lang="en-US" altLang="zh-CN" dirty="0" smtClean="0"/>
            <a:t>11</a:t>
          </a:r>
          <a:endParaRPr lang="zh-CN" altLang="en-US" dirty="0"/>
        </a:p>
      </dgm:t>
    </dgm:pt>
    <dgm:pt modelId="{36E9C131-F2C4-4210-BBA8-34B36464A1C4}" cxnId="{AC43ECDE-5694-4B51-B003-5341A74B3463}" type="parTrans">
      <dgm:prSet/>
      <dgm:spPr/>
      <dgm:t>
        <a:bodyPr/>
        <a:lstStyle/>
        <a:p>
          <a:endParaRPr lang="zh-CN" altLang="en-US"/>
        </a:p>
      </dgm:t>
    </dgm:pt>
    <dgm:pt modelId="{6A37EEFC-CDD3-43B5-858C-5A435C10C401}" cxnId="{AC43ECDE-5694-4B51-B003-5341A74B3463}" type="sibTrans">
      <dgm:prSet/>
      <dgm:spPr/>
      <dgm:t>
        <a:bodyPr/>
        <a:lstStyle/>
        <a:p>
          <a:endParaRPr lang="zh-CN" altLang="en-US"/>
        </a:p>
      </dgm:t>
    </dgm:pt>
    <dgm:pt modelId="{A53A9B0E-D013-4178-83F5-C956AB809603}">
      <dgm:prSet phldrT="[文本]"/>
      <dgm:spPr/>
      <dgm:t>
        <a:bodyPr/>
        <a:lstStyle/>
        <a:p>
          <a:r>
            <a:rPr lang="en-US" altLang="zh-CN" dirty="0" smtClean="0"/>
            <a:t>3</a:t>
          </a:r>
          <a:endParaRPr lang="zh-CN" altLang="en-US" dirty="0"/>
        </a:p>
      </dgm:t>
    </dgm:pt>
    <dgm:pt modelId="{AB0C20CC-CB69-4AD7-BF9C-F46871B317CE}" cxnId="{EC9F7164-14F2-46AE-ADE4-B66425B9272B}" type="parTrans">
      <dgm:prSet/>
      <dgm:spPr/>
      <dgm:t>
        <a:bodyPr/>
        <a:lstStyle/>
        <a:p>
          <a:endParaRPr lang="zh-CN" altLang="en-US"/>
        </a:p>
      </dgm:t>
    </dgm:pt>
    <dgm:pt modelId="{6E2B76C1-FF2A-44A5-9567-2386BE7C7573}" cxnId="{EC9F7164-14F2-46AE-ADE4-B66425B9272B}" type="sibTrans">
      <dgm:prSet/>
      <dgm:spPr/>
      <dgm:t>
        <a:bodyPr/>
        <a:lstStyle/>
        <a:p>
          <a:endParaRPr lang="zh-CN" altLang="en-US"/>
        </a:p>
      </dgm:t>
    </dgm:pt>
    <dgm:pt modelId="{6CA5CACD-E24F-4533-A7BE-D561963AA278}">
      <dgm:prSet phldrT="[文本]"/>
      <dgm:spPr/>
      <dgm:t>
        <a:bodyPr/>
        <a:lstStyle/>
        <a:p>
          <a:r>
            <a:rPr lang="en-US" altLang="zh-CN" dirty="0" smtClean="0"/>
            <a:t>6</a:t>
          </a:r>
          <a:endParaRPr lang="zh-CN" altLang="en-US" dirty="0"/>
        </a:p>
      </dgm:t>
    </dgm:pt>
    <dgm:pt modelId="{843060D8-FC3F-4233-B49E-20663B79E5C4}" cxnId="{453C665B-CDA3-451E-BE0B-3B60D0AAD7DB}" type="parTrans">
      <dgm:prSet/>
      <dgm:spPr/>
      <dgm:t>
        <a:bodyPr/>
        <a:lstStyle/>
        <a:p>
          <a:endParaRPr lang="zh-CN" altLang="en-US"/>
        </a:p>
      </dgm:t>
    </dgm:pt>
    <dgm:pt modelId="{6490ACFD-BA8F-4928-BCFC-4B6843847955}" cxnId="{453C665B-CDA3-451E-BE0B-3B60D0AAD7DB}" type="sibTrans">
      <dgm:prSet/>
      <dgm:spPr/>
      <dgm:t>
        <a:bodyPr/>
        <a:lstStyle/>
        <a:p>
          <a:endParaRPr lang="zh-CN" altLang="en-US"/>
        </a:p>
      </dgm:t>
    </dgm:pt>
    <dgm:pt modelId="{4895CAF6-8515-458F-BEA3-E8F2287FB151}">
      <dgm:prSet phldrT="[文本]"/>
      <dgm:spPr/>
      <dgm:t>
        <a:bodyPr/>
        <a:lstStyle/>
        <a:p>
          <a:r>
            <a:rPr lang="en-US" altLang="zh-CN" dirty="0" smtClean="0"/>
            <a:t>7</a:t>
          </a:r>
          <a:endParaRPr lang="zh-CN" altLang="en-US" dirty="0"/>
        </a:p>
      </dgm:t>
    </dgm:pt>
    <dgm:pt modelId="{A2786B20-AF71-47D0-8E68-2C4BF125E88B}" cxnId="{82A7CDC4-0FE8-4BCC-8562-9DB04213F819}" type="parTrans">
      <dgm:prSet/>
      <dgm:spPr/>
      <dgm:t>
        <a:bodyPr/>
        <a:lstStyle/>
        <a:p>
          <a:endParaRPr lang="zh-CN" altLang="en-US"/>
        </a:p>
      </dgm:t>
    </dgm:pt>
    <dgm:pt modelId="{6980ED63-75E2-4546-8B9C-B40E66ABED96}" cxnId="{82A7CDC4-0FE8-4BCC-8562-9DB04213F819}" type="sibTrans">
      <dgm:prSet/>
      <dgm:spPr/>
      <dgm:t>
        <a:bodyPr/>
        <a:lstStyle/>
        <a:p>
          <a:endParaRPr lang="zh-CN" altLang="en-US"/>
        </a:p>
      </dgm:t>
    </dgm:pt>
    <dgm:pt modelId="{70E46C9A-7BF9-48ED-A090-11B3CD997DFC}">
      <dgm:prSet phldrT="[文本]"/>
      <dgm:spPr>
        <a:solidFill>
          <a:schemeClr val="accent6"/>
        </a:solidFill>
      </dgm:spPr>
      <dgm:t>
        <a:bodyPr/>
        <a:lstStyle/>
        <a:p>
          <a:r>
            <a:rPr lang="en-US" altLang="zh-CN" dirty="0" smtClean="0"/>
            <a:t>12</a:t>
          </a:r>
          <a:endParaRPr lang="zh-CN" altLang="en-US" dirty="0"/>
        </a:p>
      </dgm:t>
    </dgm:pt>
    <dgm:pt modelId="{2A6F4DDF-7FEF-4595-96EF-3C61FC82F9AB}" cxnId="{0F280F55-38ED-4487-B1F5-2097CE4892C0}" type="parTrans">
      <dgm:prSet/>
      <dgm:spPr/>
      <dgm:t>
        <a:bodyPr/>
        <a:lstStyle/>
        <a:p>
          <a:endParaRPr lang="zh-CN" altLang="en-US"/>
        </a:p>
      </dgm:t>
    </dgm:pt>
    <dgm:pt modelId="{64740157-3197-4B6E-99E9-D1EA15D952C9}" cxnId="{0F280F55-38ED-4487-B1F5-2097CE4892C0}" type="sibTrans">
      <dgm:prSet/>
      <dgm:spPr/>
      <dgm:t>
        <a:bodyPr/>
        <a:lstStyle/>
        <a:p>
          <a:endParaRPr lang="zh-CN" altLang="en-US"/>
        </a:p>
      </dgm:t>
    </dgm:pt>
    <dgm:pt modelId="{A2B1CBA8-767B-4C90-9951-3F8A7EBE834A}">
      <dgm:prSet phldrT="[文本]"/>
      <dgm:spPr/>
      <dgm:t>
        <a:bodyPr/>
        <a:lstStyle/>
        <a:p>
          <a:r>
            <a:rPr lang="en-US" altLang="zh-CN" dirty="0" smtClean="0"/>
            <a:t>13</a:t>
          </a:r>
          <a:endParaRPr lang="zh-CN" altLang="en-US" dirty="0"/>
        </a:p>
      </dgm:t>
    </dgm:pt>
    <dgm:pt modelId="{FAF9C5E4-36FD-445B-927A-96CFB0A4E4C8}" cxnId="{21340A92-A45C-4487-83BB-A04E8A7D64DE}" type="parTrans">
      <dgm:prSet/>
      <dgm:spPr/>
      <dgm:t>
        <a:bodyPr/>
        <a:lstStyle/>
        <a:p>
          <a:endParaRPr lang="zh-CN" altLang="en-US"/>
        </a:p>
      </dgm:t>
    </dgm:pt>
    <dgm:pt modelId="{5367E010-C4B8-4A25-A287-F1E65DE5ED3E}" cxnId="{21340A92-A45C-4487-83BB-A04E8A7D64DE}" type="sibTrans">
      <dgm:prSet/>
      <dgm:spPr/>
      <dgm:t>
        <a:bodyPr/>
        <a:lstStyle/>
        <a:p>
          <a:endParaRPr lang="zh-CN" altLang="en-US"/>
        </a:p>
      </dgm:t>
    </dgm:pt>
    <dgm:pt modelId="{F06C1008-A13B-4D5E-8B4E-70FF9F73DE8A}">
      <dgm:prSet phldrT="[文本]"/>
      <dgm:spPr/>
      <dgm:t>
        <a:bodyPr/>
        <a:lstStyle/>
        <a:p>
          <a:r>
            <a:rPr lang="en-US" altLang="zh-CN" dirty="0" smtClean="0"/>
            <a:t>14</a:t>
          </a:r>
          <a:endParaRPr lang="zh-CN" altLang="en-US" dirty="0"/>
        </a:p>
      </dgm:t>
    </dgm:pt>
    <dgm:pt modelId="{AE9223D9-8DF1-4269-9771-63A5C633B3ED}" cxnId="{70190701-76B9-461D-9DA2-357014CA5381}" type="parTrans">
      <dgm:prSet/>
      <dgm:spPr/>
      <dgm:t>
        <a:bodyPr/>
        <a:lstStyle/>
        <a:p>
          <a:endParaRPr lang="zh-CN" altLang="en-US"/>
        </a:p>
      </dgm:t>
    </dgm:pt>
    <dgm:pt modelId="{C881E8F8-5553-4E2F-BF75-0973A5726CB7}" cxnId="{70190701-76B9-461D-9DA2-357014CA5381}" type="sibTrans">
      <dgm:prSet/>
      <dgm:spPr/>
      <dgm:t>
        <a:bodyPr/>
        <a:lstStyle/>
        <a:p>
          <a:endParaRPr lang="zh-CN" altLang="en-US"/>
        </a:p>
      </dgm:t>
    </dgm:pt>
    <dgm:pt modelId="{62F39B9B-024E-4B51-A3F7-DD58ECF0259A}">
      <dgm:prSet phldrT="[文本]"/>
      <dgm:spPr/>
      <dgm:t>
        <a:bodyPr/>
        <a:lstStyle/>
        <a:p>
          <a:r>
            <a:rPr lang="en-US" altLang="zh-CN" dirty="0" smtClean="0"/>
            <a:t>15</a:t>
          </a:r>
          <a:endParaRPr lang="zh-CN" altLang="en-US" dirty="0"/>
        </a:p>
      </dgm:t>
    </dgm:pt>
    <dgm:pt modelId="{90422B65-E3E4-40AC-ACA4-0A48EE178DF3}" cxnId="{94F507AB-93FF-4AD0-B2CF-EBB4E33FE440}" type="parTrans">
      <dgm:prSet/>
      <dgm:spPr/>
      <dgm:t>
        <a:bodyPr/>
        <a:lstStyle/>
        <a:p>
          <a:endParaRPr lang="zh-CN" altLang="en-US"/>
        </a:p>
      </dgm:t>
    </dgm:pt>
    <dgm:pt modelId="{51A175EE-FC58-4B83-839C-6E24568909E4}" cxnId="{94F507AB-93FF-4AD0-B2CF-EBB4E33FE440}" type="sibTrans">
      <dgm:prSet/>
      <dgm:spPr/>
      <dgm:t>
        <a:bodyPr/>
        <a:lstStyle/>
        <a:p>
          <a:endParaRPr lang="zh-CN" altLang="en-US"/>
        </a:p>
      </dgm:t>
    </dgm:pt>
    <dgm:pt modelId="{5A7CC476-F0F9-4D00-AFC2-7D21BF7B575E}" type="pres">
      <dgm:prSet presAssocID="{42E9C2E8-B52A-4FFC-9948-B31ABFEF716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5F369B9-0435-4B5D-BC74-5BBAF2B94870}" type="pres">
      <dgm:prSet presAssocID="{42E9C2E8-B52A-4FFC-9948-B31ABFEF716A}" presName="hierFlow" presStyleCnt="0"/>
      <dgm:spPr/>
    </dgm:pt>
    <dgm:pt modelId="{04B9CEFF-D87B-4B41-A1FF-F1DE6AE49D86}" type="pres">
      <dgm:prSet presAssocID="{42E9C2E8-B52A-4FFC-9948-B31ABFEF716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8ADCFE2-7F7E-4F8F-9A13-65813F13938B}" type="pres">
      <dgm:prSet presAssocID="{55DA2B2D-073A-4D7C-BC20-582999563EDE}" presName="Name14" presStyleCnt="0"/>
      <dgm:spPr/>
    </dgm:pt>
    <dgm:pt modelId="{A7EBF3AF-D1FA-4665-8EC4-7B5075151657}" type="pres">
      <dgm:prSet presAssocID="{55DA2B2D-073A-4D7C-BC20-582999563EDE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D5CEFDD-6302-4108-B7B1-9121745FB5CD}" type="pres">
      <dgm:prSet presAssocID="{55DA2B2D-073A-4D7C-BC20-582999563EDE}" presName="hierChild2" presStyleCnt="0"/>
      <dgm:spPr/>
    </dgm:pt>
    <dgm:pt modelId="{E4EEC349-DDC3-4406-9E7E-192A893221C8}" type="pres">
      <dgm:prSet presAssocID="{AAF28CA0-5EDB-435A-8B35-3E0D2A5B9D66}" presName="Name19" presStyleLbl="parChTrans1D2" presStyleIdx="0" presStyleCnt="2"/>
      <dgm:spPr/>
      <dgm:t>
        <a:bodyPr/>
        <a:lstStyle/>
        <a:p>
          <a:endParaRPr lang="zh-CN" altLang="en-US"/>
        </a:p>
      </dgm:t>
    </dgm:pt>
    <dgm:pt modelId="{E21D795B-995B-4CDB-8D8B-4C07CA7D3ECC}" type="pres">
      <dgm:prSet presAssocID="{1C4E1991-E620-453E-A0AB-847D79567706}" presName="Name21" presStyleCnt="0"/>
      <dgm:spPr/>
    </dgm:pt>
    <dgm:pt modelId="{B1C4529E-B0AC-4160-B40A-0419BCC0CD8E}" type="pres">
      <dgm:prSet presAssocID="{1C4E1991-E620-453E-A0AB-847D79567706}" presName="level2Shape" presStyleLbl="node2" presStyleIdx="0" presStyleCnt="2"/>
      <dgm:spPr/>
      <dgm:t>
        <a:bodyPr/>
        <a:lstStyle/>
        <a:p>
          <a:endParaRPr lang="zh-CN" altLang="en-US"/>
        </a:p>
      </dgm:t>
    </dgm:pt>
    <dgm:pt modelId="{4D890C30-5683-4C66-B339-10C82CA8383F}" type="pres">
      <dgm:prSet presAssocID="{1C4E1991-E620-453E-A0AB-847D79567706}" presName="hierChild3" presStyleCnt="0"/>
      <dgm:spPr/>
    </dgm:pt>
    <dgm:pt modelId="{8FD7C08F-5BB8-46D4-826A-5C8731727F36}" type="pres">
      <dgm:prSet presAssocID="{DC88438A-7B77-447E-B5FA-3DA259E17598}" presName="Name19" presStyleLbl="parChTrans1D3" presStyleIdx="0" presStyleCnt="4"/>
      <dgm:spPr/>
      <dgm:t>
        <a:bodyPr/>
        <a:lstStyle/>
        <a:p>
          <a:endParaRPr lang="zh-CN" altLang="en-US"/>
        </a:p>
      </dgm:t>
    </dgm:pt>
    <dgm:pt modelId="{B82D7386-30E8-4973-8F04-BFA8158C14B6}" type="pres">
      <dgm:prSet presAssocID="{389B1A1C-5B5D-40E6-970D-B7E960671795}" presName="Name21" presStyleCnt="0"/>
      <dgm:spPr/>
    </dgm:pt>
    <dgm:pt modelId="{8D0C3D83-DF9C-4700-80D1-E267F3C388A8}" type="pres">
      <dgm:prSet presAssocID="{389B1A1C-5B5D-40E6-970D-B7E960671795}" presName="level2Shape" presStyleLbl="node3" presStyleIdx="0" presStyleCnt="4"/>
      <dgm:spPr/>
      <dgm:t>
        <a:bodyPr/>
        <a:lstStyle/>
        <a:p>
          <a:endParaRPr lang="zh-CN" altLang="en-US"/>
        </a:p>
      </dgm:t>
    </dgm:pt>
    <dgm:pt modelId="{12828605-526A-4036-890F-C37F65E03033}" type="pres">
      <dgm:prSet presAssocID="{389B1A1C-5B5D-40E6-970D-B7E960671795}" presName="hierChild3" presStyleCnt="0"/>
      <dgm:spPr/>
    </dgm:pt>
    <dgm:pt modelId="{B45E50FE-C4B2-4F8F-8169-9BB52728CDDF}" type="pres">
      <dgm:prSet presAssocID="{91868EA2-E99B-498B-98F0-F246D23521D2}" presName="Name19" presStyleLbl="parChTrans1D4" presStyleIdx="0" presStyleCnt="8"/>
      <dgm:spPr/>
      <dgm:t>
        <a:bodyPr/>
        <a:lstStyle/>
        <a:p>
          <a:endParaRPr lang="zh-CN" altLang="en-US"/>
        </a:p>
      </dgm:t>
    </dgm:pt>
    <dgm:pt modelId="{1C9823DB-2A92-4F09-AF8B-FE747506899A}" type="pres">
      <dgm:prSet presAssocID="{26831C9F-E492-4DDF-9861-98F8ABAFF874}" presName="Name21" presStyleCnt="0"/>
      <dgm:spPr/>
    </dgm:pt>
    <dgm:pt modelId="{45F3F5CD-D73E-497B-B831-0393406E59F8}" type="pres">
      <dgm:prSet presAssocID="{26831C9F-E492-4DDF-9861-98F8ABAFF874}" presName="level2Shape" presStyleLbl="node4" presStyleIdx="0" presStyleCnt="8"/>
      <dgm:spPr/>
      <dgm:t>
        <a:bodyPr/>
        <a:lstStyle/>
        <a:p>
          <a:endParaRPr lang="zh-CN" altLang="en-US"/>
        </a:p>
      </dgm:t>
    </dgm:pt>
    <dgm:pt modelId="{64AE96C7-AA50-4838-8BFC-6105F47D8B45}" type="pres">
      <dgm:prSet presAssocID="{26831C9F-E492-4DDF-9861-98F8ABAFF874}" presName="hierChild3" presStyleCnt="0"/>
      <dgm:spPr/>
    </dgm:pt>
    <dgm:pt modelId="{E7D86437-0E14-459C-B8D0-5BE05ADCEB0A}" type="pres">
      <dgm:prSet presAssocID="{D0809D3F-8AC0-4005-8191-1CD425C78121}" presName="Name19" presStyleLbl="parChTrans1D4" presStyleIdx="1" presStyleCnt="8"/>
      <dgm:spPr/>
      <dgm:t>
        <a:bodyPr/>
        <a:lstStyle/>
        <a:p>
          <a:endParaRPr lang="zh-CN" altLang="en-US"/>
        </a:p>
      </dgm:t>
    </dgm:pt>
    <dgm:pt modelId="{E3E63C67-597C-47B5-98F1-10E895064895}" type="pres">
      <dgm:prSet presAssocID="{C039402B-90ED-4A3B-ACF1-F623FD51E326}" presName="Name21" presStyleCnt="0"/>
      <dgm:spPr/>
    </dgm:pt>
    <dgm:pt modelId="{279EEDD4-4AD3-4ED0-B265-F306B4106EE7}" type="pres">
      <dgm:prSet presAssocID="{C039402B-90ED-4A3B-ACF1-F623FD51E326}" presName="level2Shape" presStyleLbl="node4" presStyleIdx="1" presStyleCnt="8"/>
      <dgm:spPr/>
      <dgm:t>
        <a:bodyPr/>
        <a:lstStyle/>
        <a:p>
          <a:endParaRPr lang="zh-CN" altLang="en-US"/>
        </a:p>
      </dgm:t>
    </dgm:pt>
    <dgm:pt modelId="{E8449769-4A5C-4B9D-A6B0-592A22DB56F0}" type="pres">
      <dgm:prSet presAssocID="{C039402B-90ED-4A3B-ACF1-F623FD51E326}" presName="hierChild3" presStyleCnt="0"/>
      <dgm:spPr/>
    </dgm:pt>
    <dgm:pt modelId="{AB9C8F1F-119B-49BD-9683-3D55C53BE9B3}" type="pres">
      <dgm:prSet presAssocID="{4D84AC8D-B485-4988-8080-207C14FD98AF}" presName="Name19" presStyleLbl="parChTrans1D3" presStyleIdx="1" presStyleCnt="4"/>
      <dgm:spPr/>
      <dgm:t>
        <a:bodyPr/>
        <a:lstStyle/>
        <a:p>
          <a:endParaRPr lang="zh-CN" altLang="en-US"/>
        </a:p>
      </dgm:t>
    </dgm:pt>
    <dgm:pt modelId="{FB1CDA03-9BA0-4619-81EC-EF01FBCB7D3C}" type="pres">
      <dgm:prSet presAssocID="{DCAA8D55-8AC8-49A2-86BB-758AE85E3E40}" presName="Name21" presStyleCnt="0"/>
      <dgm:spPr/>
    </dgm:pt>
    <dgm:pt modelId="{302F5A90-590E-4A14-A3A4-3F216D971911}" type="pres">
      <dgm:prSet presAssocID="{DCAA8D55-8AC8-49A2-86BB-758AE85E3E40}" presName="level2Shape" presStyleLbl="node3" presStyleIdx="1" presStyleCnt="4"/>
      <dgm:spPr/>
      <dgm:t>
        <a:bodyPr/>
        <a:lstStyle/>
        <a:p>
          <a:endParaRPr lang="zh-CN" altLang="en-US"/>
        </a:p>
      </dgm:t>
    </dgm:pt>
    <dgm:pt modelId="{21C24051-E5C9-4B29-9CCB-2AF2102A5DF0}" type="pres">
      <dgm:prSet presAssocID="{DCAA8D55-8AC8-49A2-86BB-758AE85E3E40}" presName="hierChild3" presStyleCnt="0"/>
      <dgm:spPr/>
    </dgm:pt>
    <dgm:pt modelId="{21DFA952-0BA8-4900-89A7-4513FA121C3F}" type="pres">
      <dgm:prSet presAssocID="{23FC93EB-54E8-4F96-AB04-32E9834AC59A}" presName="Name19" presStyleLbl="parChTrans1D4" presStyleIdx="2" presStyleCnt="8"/>
      <dgm:spPr/>
      <dgm:t>
        <a:bodyPr/>
        <a:lstStyle/>
        <a:p>
          <a:endParaRPr lang="zh-CN" altLang="en-US"/>
        </a:p>
      </dgm:t>
    </dgm:pt>
    <dgm:pt modelId="{343BB85A-1398-4E57-A5DB-6609ACD7EEAF}" type="pres">
      <dgm:prSet presAssocID="{BE76CBD2-12D1-42CB-BD14-31C53CE3AE2F}" presName="Name21" presStyleCnt="0"/>
      <dgm:spPr/>
    </dgm:pt>
    <dgm:pt modelId="{117FEFF0-1EFD-4A9A-BD84-430A51F271BB}" type="pres">
      <dgm:prSet presAssocID="{BE76CBD2-12D1-42CB-BD14-31C53CE3AE2F}" presName="level2Shape" presStyleLbl="node4" presStyleIdx="2" presStyleCnt="8"/>
      <dgm:spPr/>
      <dgm:t>
        <a:bodyPr/>
        <a:lstStyle/>
        <a:p>
          <a:endParaRPr lang="zh-CN" altLang="en-US"/>
        </a:p>
      </dgm:t>
    </dgm:pt>
    <dgm:pt modelId="{E5D9B08C-A264-4BAC-BDC8-2871A47C0000}" type="pres">
      <dgm:prSet presAssocID="{BE76CBD2-12D1-42CB-BD14-31C53CE3AE2F}" presName="hierChild3" presStyleCnt="0"/>
      <dgm:spPr/>
    </dgm:pt>
    <dgm:pt modelId="{6BC88BA8-2FBC-45D7-A1DA-1CACE35CC48F}" type="pres">
      <dgm:prSet presAssocID="{36E9C131-F2C4-4210-BBA8-34B36464A1C4}" presName="Name19" presStyleLbl="parChTrans1D4" presStyleIdx="3" presStyleCnt="8"/>
      <dgm:spPr/>
      <dgm:t>
        <a:bodyPr/>
        <a:lstStyle/>
        <a:p>
          <a:endParaRPr lang="zh-CN" altLang="en-US"/>
        </a:p>
      </dgm:t>
    </dgm:pt>
    <dgm:pt modelId="{9C4785A8-3DA5-4394-AD43-DBC39E88BD21}" type="pres">
      <dgm:prSet presAssocID="{D144EA2C-458B-48D8-BBA1-F6577EE9E9D2}" presName="Name21" presStyleCnt="0"/>
      <dgm:spPr/>
    </dgm:pt>
    <dgm:pt modelId="{0D8886BB-0797-4435-B31F-A87AD26DA833}" type="pres">
      <dgm:prSet presAssocID="{D144EA2C-458B-48D8-BBA1-F6577EE9E9D2}" presName="level2Shape" presStyleLbl="node4" presStyleIdx="3" presStyleCnt="8"/>
      <dgm:spPr/>
      <dgm:t>
        <a:bodyPr/>
        <a:lstStyle/>
        <a:p>
          <a:endParaRPr lang="zh-CN" altLang="en-US"/>
        </a:p>
      </dgm:t>
    </dgm:pt>
    <dgm:pt modelId="{6453FEED-485A-497D-A4F0-EFE1152EBB1D}" type="pres">
      <dgm:prSet presAssocID="{D144EA2C-458B-48D8-BBA1-F6577EE9E9D2}" presName="hierChild3" presStyleCnt="0"/>
      <dgm:spPr/>
    </dgm:pt>
    <dgm:pt modelId="{3179B505-B4E5-4C5D-83CC-F0A4E837CEBB}" type="pres">
      <dgm:prSet presAssocID="{AB0C20CC-CB69-4AD7-BF9C-F46871B317CE}" presName="Name19" presStyleLbl="parChTrans1D2" presStyleIdx="1" presStyleCnt="2"/>
      <dgm:spPr/>
      <dgm:t>
        <a:bodyPr/>
        <a:lstStyle/>
        <a:p>
          <a:endParaRPr lang="zh-CN" altLang="en-US"/>
        </a:p>
      </dgm:t>
    </dgm:pt>
    <dgm:pt modelId="{5AF65215-564B-4ABD-AC0C-2A0C07F754B1}" type="pres">
      <dgm:prSet presAssocID="{A53A9B0E-D013-4178-83F5-C956AB809603}" presName="Name21" presStyleCnt="0"/>
      <dgm:spPr/>
    </dgm:pt>
    <dgm:pt modelId="{EDE6CE93-7517-4523-9616-82583661BD39}" type="pres">
      <dgm:prSet presAssocID="{A53A9B0E-D013-4178-83F5-C956AB809603}" presName="level2Shape" presStyleLbl="node2" presStyleIdx="1" presStyleCnt="2"/>
      <dgm:spPr/>
      <dgm:t>
        <a:bodyPr/>
        <a:lstStyle/>
        <a:p>
          <a:endParaRPr lang="zh-CN" altLang="en-US"/>
        </a:p>
      </dgm:t>
    </dgm:pt>
    <dgm:pt modelId="{3B24F56E-1777-4A30-BAD1-D0A301A40952}" type="pres">
      <dgm:prSet presAssocID="{A53A9B0E-D013-4178-83F5-C956AB809603}" presName="hierChild3" presStyleCnt="0"/>
      <dgm:spPr/>
    </dgm:pt>
    <dgm:pt modelId="{49D4DA2E-B8BC-4736-BDE5-438839AFACF4}" type="pres">
      <dgm:prSet presAssocID="{843060D8-FC3F-4233-B49E-20663B79E5C4}" presName="Name19" presStyleLbl="parChTrans1D3" presStyleIdx="2" presStyleCnt="4"/>
      <dgm:spPr/>
      <dgm:t>
        <a:bodyPr/>
        <a:lstStyle/>
        <a:p>
          <a:endParaRPr lang="zh-CN" altLang="en-US"/>
        </a:p>
      </dgm:t>
    </dgm:pt>
    <dgm:pt modelId="{C4BA5156-B799-4595-B92D-1A94B3ECAB35}" type="pres">
      <dgm:prSet presAssocID="{6CA5CACD-E24F-4533-A7BE-D561963AA278}" presName="Name21" presStyleCnt="0"/>
      <dgm:spPr/>
    </dgm:pt>
    <dgm:pt modelId="{FB7A31D1-BAF5-4BD9-A910-5D9E1CBF84E9}" type="pres">
      <dgm:prSet presAssocID="{6CA5CACD-E24F-4533-A7BE-D561963AA278}" presName="level2Shape" presStyleLbl="node3" presStyleIdx="2" presStyleCnt="4"/>
      <dgm:spPr/>
      <dgm:t>
        <a:bodyPr/>
        <a:lstStyle/>
        <a:p>
          <a:endParaRPr lang="zh-CN" altLang="en-US"/>
        </a:p>
      </dgm:t>
    </dgm:pt>
    <dgm:pt modelId="{8994C93E-9AF0-4FDB-B136-6208AD66AE96}" type="pres">
      <dgm:prSet presAssocID="{6CA5CACD-E24F-4533-A7BE-D561963AA278}" presName="hierChild3" presStyleCnt="0"/>
      <dgm:spPr/>
    </dgm:pt>
    <dgm:pt modelId="{25DAD67B-4E97-4780-BC02-163E8FEA2C93}" type="pres">
      <dgm:prSet presAssocID="{2A6F4DDF-7FEF-4595-96EF-3C61FC82F9AB}" presName="Name19" presStyleLbl="parChTrans1D4" presStyleIdx="4" presStyleCnt="8"/>
      <dgm:spPr/>
      <dgm:t>
        <a:bodyPr/>
        <a:lstStyle/>
        <a:p>
          <a:endParaRPr lang="zh-CN" altLang="en-US"/>
        </a:p>
      </dgm:t>
    </dgm:pt>
    <dgm:pt modelId="{694D9B5C-7BFF-4CA3-8B98-1AC087B489BD}" type="pres">
      <dgm:prSet presAssocID="{70E46C9A-7BF9-48ED-A090-11B3CD997DFC}" presName="Name21" presStyleCnt="0"/>
      <dgm:spPr/>
    </dgm:pt>
    <dgm:pt modelId="{E5D65FBC-074E-4567-9CFD-E9EFDFBE398C}" type="pres">
      <dgm:prSet presAssocID="{70E46C9A-7BF9-48ED-A090-11B3CD997DFC}" presName="level2Shape" presStyleLbl="node4" presStyleIdx="4" presStyleCnt="8"/>
      <dgm:spPr/>
      <dgm:t>
        <a:bodyPr/>
        <a:lstStyle/>
        <a:p>
          <a:endParaRPr lang="zh-CN" altLang="en-US"/>
        </a:p>
      </dgm:t>
    </dgm:pt>
    <dgm:pt modelId="{E5B56B74-0D71-41F1-A6F9-88ADEF23C211}" type="pres">
      <dgm:prSet presAssocID="{70E46C9A-7BF9-48ED-A090-11B3CD997DFC}" presName="hierChild3" presStyleCnt="0"/>
      <dgm:spPr/>
    </dgm:pt>
    <dgm:pt modelId="{ACF60FB4-F2C9-4EAD-9507-7888E0922266}" type="pres">
      <dgm:prSet presAssocID="{FAF9C5E4-36FD-445B-927A-96CFB0A4E4C8}" presName="Name19" presStyleLbl="parChTrans1D4" presStyleIdx="5" presStyleCnt="8"/>
      <dgm:spPr/>
      <dgm:t>
        <a:bodyPr/>
        <a:lstStyle/>
        <a:p>
          <a:endParaRPr lang="zh-CN" altLang="en-US"/>
        </a:p>
      </dgm:t>
    </dgm:pt>
    <dgm:pt modelId="{F8B5DC38-D142-48D9-AFE5-4707B369FAD9}" type="pres">
      <dgm:prSet presAssocID="{A2B1CBA8-767B-4C90-9951-3F8A7EBE834A}" presName="Name21" presStyleCnt="0"/>
      <dgm:spPr/>
    </dgm:pt>
    <dgm:pt modelId="{DE7153EF-769F-4322-A23E-C405C8B30FB3}" type="pres">
      <dgm:prSet presAssocID="{A2B1CBA8-767B-4C90-9951-3F8A7EBE834A}" presName="level2Shape" presStyleLbl="node4" presStyleIdx="5" presStyleCnt="8"/>
      <dgm:spPr/>
      <dgm:t>
        <a:bodyPr/>
        <a:lstStyle/>
        <a:p>
          <a:endParaRPr lang="zh-CN" altLang="en-US"/>
        </a:p>
      </dgm:t>
    </dgm:pt>
    <dgm:pt modelId="{42C99EF6-5733-40C9-88A8-27C1B23AD5DD}" type="pres">
      <dgm:prSet presAssocID="{A2B1CBA8-767B-4C90-9951-3F8A7EBE834A}" presName="hierChild3" presStyleCnt="0"/>
      <dgm:spPr/>
    </dgm:pt>
    <dgm:pt modelId="{42109171-5B61-4D55-9E7D-9921CFFA17BD}" type="pres">
      <dgm:prSet presAssocID="{A2786B20-AF71-47D0-8E68-2C4BF125E88B}" presName="Name19" presStyleLbl="parChTrans1D3" presStyleIdx="3" presStyleCnt="4"/>
      <dgm:spPr/>
      <dgm:t>
        <a:bodyPr/>
        <a:lstStyle/>
        <a:p>
          <a:endParaRPr lang="zh-CN" altLang="en-US"/>
        </a:p>
      </dgm:t>
    </dgm:pt>
    <dgm:pt modelId="{6C987B0B-4DAF-4500-852E-63DDCF206392}" type="pres">
      <dgm:prSet presAssocID="{4895CAF6-8515-458F-BEA3-E8F2287FB151}" presName="Name21" presStyleCnt="0"/>
      <dgm:spPr/>
    </dgm:pt>
    <dgm:pt modelId="{5906D9A2-28E9-49CC-9AF0-0B9B2B79F942}" type="pres">
      <dgm:prSet presAssocID="{4895CAF6-8515-458F-BEA3-E8F2287FB151}" presName="level2Shape" presStyleLbl="node3" presStyleIdx="3" presStyleCnt="4"/>
      <dgm:spPr/>
      <dgm:t>
        <a:bodyPr/>
        <a:lstStyle/>
        <a:p>
          <a:endParaRPr lang="zh-CN" altLang="en-US"/>
        </a:p>
      </dgm:t>
    </dgm:pt>
    <dgm:pt modelId="{671375A5-177A-40F2-A491-F66B31E27C65}" type="pres">
      <dgm:prSet presAssocID="{4895CAF6-8515-458F-BEA3-E8F2287FB151}" presName="hierChild3" presStyleCnt="0"/>
      <dgm:spPr/>
    </dgm:pt>
    <dgm:pt modelId="{D1EBEF81-151A-4F2D-BE31-C8F8EF90B90C}" type="pres">
      <dgm:prSet presAssocID="{AE9223D9-8DF1-4269-9771-63A5C633B3ED}" presName="Name19" presStyleLbl="parChTrans1D4" presStyleIdx="6" presStyleCnt="8"/>
      <dgm:spPr/>
      <dgm:t>
        <a:bodyPr/>
        <a:lstStyle/>
        <a:p>
          <a:endParaRPr lang="zh-CN" altLang="en-US"/>
        </a:p>
      </dgm:t>
    </dgm:pt>
    <dgm:pt modelId="{FCC27589-41BA-4FD6-811C-30F6F3BF9713}" type="pres">
      <dgm:prSet presAssocID="{F06C1008-A13B-4D5E-8B4E-70FF9F73DE8A}" presName="Name21" presStyleCnt="0"/>
      <dgm:spPr/>
    </dgm:pt>
    <dgm:pt modelId="{9F83B451-1FC2-4698-8F89-FE8A6A9773A2}" type="pres">
      <dgm:prSet presAssocID="{F06C1008-A13B-4D5E-8B4E-70FF9F73DE8A}" presName="level2Shape" presStyleLbl="node4" presStyleIdx="6" presStyleCnt="8"/>
      <dgm:spPr/>
      <dgm:t>
        <a:bodyPr/>
        <a:lstStyle/>
        <a:p>
          <a:endParaRPr lang="zh-CN" altLang="en-US"/>
        </a:p>
      </dgm:t>
    </dgm:pt>
    <dgm:pt modelId="{2679F930-97F5-4E15-A7A4-ADBA8CB0CEFF}" type="pres">
      <dgm:prSet presAssocID="{F06C1008-A13B-4D5E-8B4E-70FF9F73DE8A}" presName="hierChild3" presStyleCnt="0"/>
      <dgm:spPr/>
    </dgm:pt>
    <dgm:pt modelId="{42EF8FC6-5BFE-44ED-87CF-43F9B6CBF000}" type="pres">
      <dgm:prSet presAssocID="{90422B65-E3E4-40AC-ACA4-0A48EE178DF3}" presName="Name19" presStyleLbl="parChTrans1D4" presStyleIdx="7" presStyleCnt="8"/>
      <dgm:spPr/>
      <dgm:t>
        <a:bodyPr/>
        <a:lstStyle/>
        <a:p>
          <a:endParaRPr lang="zh-CN" altLang="en-US"/>
        </a:p>
      </dgm:t>
    </dgm:pt>
    <dgm:pt modelId="{06C948E6-E1D4-4FA6-8AFC-43E92196FE26}" type="pres">
      <dgm:prSet presAssocID="{62F39B9B-024E-4B51-A3F7-DD58ECF0259A}" presName="Name21" presStyleCnt="0"/>
      <dgm:spPr/>
    </dgm:pt>
    <dgm:pt modelId="{D489D9C4-BB0C-464F-A501-2D8199CBD62C}" type="pres">
      <dgm:prSet presAssocID="{62F39B9B-024E-4B51-A3F7-DD58ECF0259A}" presName="level2Shape" presStyleLbl="node4" presStyleIdx="7" presStyleCnt="8"/>
      <dgm:spPr/>
      <dgm:t>
        <a:bodyPr/>
        <a:lstStyle/>
        <a:p>
          <a:endParaRPr lang="zh-CN" altLang="en-US"/>
        </a:p>
      </dgm:t>
    </dgm:pt>
    <dgm:pt modelId="{E9CC38AC-716A-4906-AC5E-B099F9409F0B}" type="pres">
      <dgm:prSet presAssocID="{62F39B9B-024E-4B51-A3F7-DD58ECF0259A}" presName="hierChild3" presStyleCnt="0"/>
      <dgm:spPr/>
    </dgm:pt>
    <dgm:pt modelId="{57C7F60E-9109-4475-A621-7A0EF08B9688}" type="pres">
      <dgm:prSet presAssocID="{42E9C2E8-B52A-4FFC-9948-B31ABFEF716A}" presName="bgShapesFlow" presStyleCnt="0"/>
      <dgm:spPr/>
    </dgm:pt>
  </dgm:ptLst>
  <dgm:cxnLst>
    <dgm:cxn modelId="{D0EE01B2-49E8-4ED9-B1CB-6B9E6C6981F1}" type="presOf" srcId="{A2786B20-AF71-47D0-8E68-2C4BF125E88B}" destId="{42109171-5B61-4D55-9E7D-9921CFFA17BD}" srcOrd="0" destOrd="0" presId="urn:microsoft.com/office/officeart/2005/8/layout/hierarchy6"/>
    <dgm:cxn modelId="{558E0A6D-2F59-4851-BC05-11DF6F73EDAF}" type="presOf" srcId="{AE9223D9-8DF1-4269-9771-63A5C633B3ED}" destId="{D1EBEF81-151A-4F2D-BE31-C8F8EF90B90C}" srcOrd="0" destOrd="0" presId="urn:microsoft.com/office/officeart/2005/8/layout/hierarchy6"/>
    <dgm:cxn modelId="{21340A92-A45C-4487-83BB-A04E8A7D64DE}" srcId="{6CA5CACD-E24F-4533-A7BE-D561963AA278}" destId="{A2B1CBA8-767B-4C90-9951-3F8A7EBE834A}" srcOrd="1" destOrd="0" parTransId="{FAF9C5E4-36FD-445B-927A-96CFB0A4E4C8}" sibTransId="{5367E010-C4B8-4A25-A287-F1E65DE5ED3E}"/>
    <dgm:cxn modelId="{C9D52CB2-72F8-4FB9-BA4B-056E1ECAE0E5}" type="presOf" srcId="{91868EA2-E99B-498B-98F0-F246D23521D2}" destId="{B45E50FE-C4B2-4F8F-8169-9BB52728CDDF}" srcOrd="0" destOrd="0" presId="urn:microsoft.com/office/officeart/2005/8/layout/hierarchy6"/>
    <dgm:cxn modelId="{B432197C-8907-42CC-8A10-AA25C564A859}" type="presOf" srcId="{AAF28CA0-5EDB-435A-8B35-3E0D2A5B9D66}" destId="{E4EEC349-DDC3-4406-9E7E-192A893221C8}" srcOrd="0" destOrd="0" presId="urn:microsoft.com/office/officeart/2005/8/layout/hierarchy6"/>
    <dgm:cxn modelId="{0F280F55-38ED-4487-B1F5-2097CE4892C0}" srcId="{6CA5CACD-E24F-4533-A7BE-D561963AA278}" destId="{70E46C9A-7BF9-48ED-A090-11B3CD997DFC}" srcOrd="0" destOrd="0" parTransId="{2A6F4DDF-7FEF-4595-96EF-3C61FC82F9AB}" sibTransId="{64740157-3197-4B6E-99E9-D1EA15D952C9}"/>
    <dgm:cxn modelId="{453C665B-CDA3-451E-BE0B-3B60D0AAD7DB}" srcId="{A53A9B0E-D013-4178-83F5-C956AB809603}" destId="{6CA5CACD-E24F-4533-A7BE-D561963AA278}" srcOrd="0" destOrd="0" parTransId="{843060D8-FC3F-4233-B49E-20663B79E5C4}" sibTransId="{6490ACFD-BA8F-4928-BCFC-4B6843847955}"/>
    <dgm:cxn modelId="{82A7CDC4-0FE8-4BCC-8562-9DB04213F819}" srcId="{A53A9B0E-D013-4178-83F5-C956AB809603}" destId="{4895CAF6-8515-458F-BEA3-E8F2287FB151}" srcOrd="1" destOrd="0" parTransId="{A2786B20-AF71-47D0-8E68-2C4BF125E88B}" sibTransId="{6980ED63-75E2-4546-8B9C-B40E66ABED96}"/>
    <dgm:cxn modelId="{7DE7CE29-9E05-4BD5-8824-D090B9CEFD2C}" type="presOf" srcId="{2A6F4DDF-7FEF-4595-96EF-3C61FC82F9AB}" destId="{25DAD67B-4E97-4780-BC02-163E8FEA2C93}" srcOrd="0" destOrd="0" presId="urn:microsoft.com/office/officeart/2005/8/layout/hierarchy6"/>
    <dgm:cxn modelId="{780E10FA-19C5-4B78-94CC-35908C74ADB3}" type="presOf" srcId="{FAF9C5E4-36FD-445B-927A-96CFB0A4E4C8}" destId="{ACF60FB4-F2C9-4EAD-9507-7888E0922266}" srcOrd="0" destOrd="0" presId="urn:microsoft.com/office/officeart/2005/8/layout/hierarchy6"/>
    <dgm:cxn modelId="{5B9C4CAC-C9EE-4712-92A0-1D24A4145EE0}" srcId="{DCAA8D55-8AC8-49A2-86BB-758AE85E3E40}" destId="{BE76CBD2-12D1-42CB-BD14-31C53CE3AE2F}" srcOrd="0" destOrd="0" parTransId="{23FC93EB-54E8-4F96-AB04-32E9834AC59A}" sibTransId="{CF951E0F-A02B-48E8-B820-B1CF9D444DE2}"/>
    <dgm:cxn modelId="{E76591E5-308D-45D5-8007-031ADE11342F}" srcId="{389B1A1C-5B5D-40E6-970D-B7E960671795}" destId="{26831C9F-E492-4DDF-9861-98F8ABAFF874}" srcOrd="0" destOrd="0" parTransId="{91868EA2-E99B-498B-98F0-F246D23521D2}" sibTransId="{A1EB1319-C6C9-4324-B5B4-D423D488423E}"/>
    <dgm:cxn modelId="{A1E6386F-4033-401D-8430-CB338793C2F2}" type="presOf" srcId="{55DA2B2D-073A-4D7C-BC20-582999563EDE}" destId="{A7EBF3AF-D1FA-4665-8EC4-7B5075151657}" srcOrd="0" destOrd="0" presId="urn:microsoft.com/office/officeart/2005/8/layout/hierarchy6"/>
    <dgm:cxn modelId="{EC9F7164-14F2-46AE-ADE4-B66425B9272B}" srcId="{55DA2B2D-073A-4D7C-BC20-582999563EDE}" destId="{A53A9B0E-D013-4178-83F5-C956AB809603}" srcOrd="1" destOrd="0" parTransId="{AB0C20CC-CB69-4AD7-BF9C-F46871B317CE}" sibTransId="{6E2B76C1-FF2A-44A5-9567-2386BE7C7573}"/>
    <dgm:cxn modelId="{F4BC105B-31A3-4C19-80B2-2E39A300A5A1}" type="presOf" srcId="{389B1A1C-5B5D-40E6-970D-B7E960671795}" destId="{8D0C3D83-DF9C-4700-80D1-E267F3C388A8}" srcOrd="0" destOrd="0" presId="urn:microsoft.com/office/officeart/2005/8/layout/hierarchy6"/>
    <dgm:cxn modelId="{5FBA2B41-434D-4937-97EA-4BA527F7EFBA}" type="presOf" srcId="{AB0C20CC-CB69-4AD7-BF9C-F46871B317CE}" destId="{3179B505-B4E5-4C5D-83CC-F0A4E837CEBB}" srcOrd="0" destOrd="0" presId="urn:microsoft.com/office/officeart/2005/8/layout/hierarchy6"/>
    <dgm:cxn modelId="{363013F8-9D6F-4381-B1CA-C05E4B2BF1E6}" type="presOf" srcId="{D144EA2C-458B-48D8-BBA1-F6577EE9E9D2}" destId="{0D8886BB-0797-4435-B31F-A87AD26DA833}" srcOrd="0" destOrd="0" presId="urn:microsoft.com/office/officeart/2005/8/layout/hierarchy6"/>
    <dgm:cxn modelId="{E9EE48DC-1FDD-4954-994B-40F089752770}" type="presOf" srcId="{23FC93EB-54E8-4F96-AB04-32E9834AC59A}" destId="{21DFA952-0BA8-4900-89A7-4513FA121C3F}" srcOrd="0" destOrd="0" presId="urn:microsoft.com/office/officeart/2005/8/layout/hierarchy6"/>
    <dgm:cxn modelId="{53D32585-4ED6-437A-BCF5-CD51AFAB23E3}" srcId="{389B1A1C-5B5D-40E6-970D-B7E960671795}" destId="{C039402B-90ED-4A3B-ACF1-F623FD51E326}" srcOrd="1" destOrd="0" parTransId="{D0809D3F-8AC0-4005-8191-1CD425C78121}" sibTransId="{772A01CC-BC87-4EBC-B34B-91DF4B1D8581}"/>
    <dgm:cxn modelId="{22C738D4-108B-4664-87DF-58E4AC430AF0}" type="presOf" srcId="{4895CAF6-8515-458F-BEA3-E8F2287FB151}" destId="{5906D9A2-28E9-49CC-9AF0-0B9B2B79F942}" srcOrd="0" destOrd="0" presId="urn:microsoft.com/office/officeart/2005/8/layout/hierarchy6"/>
    <dgm:cxn modelId="{AC43ECDE-5694-4B51-B003-5341A74B3463}" srcId="{DCAA8D55-8AC8-49A2-86BB-758AE85E3E40}" destId="{D144EA2C-458B-48D8-BBA1-F6577EE9E9D2}" srcOrd="1" destOrd="0" parTransId="{36E9C131-F2C4-4210-BBA8-34B36464A1C4}" sibTransId="{6A37EEFC-CDD3-43B5-858C-5A435C10C401}"/>
    <dgm:cxn modelId="{65D68853-80E5-4764-9ED8-89442824C233}" type="presOf" srcId="{4D84AC8D-B485-4988-8080-207C14FD98AF}" destId="{AB9C8F1F-119B-49BD-9683-3D55C53BE9B3}" srcOrd="0" destOrd="0" presId="urn:microsoft.com/office/officeart/2005/8/layout/hierarchy6"/>
    <dgm:cxn modelId="{94F507AB-93FF-4AD0-B2CF-EBB4E33FE440}" srcId="{4895CAF6-8515-458F-BEA3-E8F2287FB151}" destId="{62F39B9B-024E-4B51-A3F7-DD58ECF0259A}" srcOrd="1" destOrd="0" parTransId="{90422B65-E3E4-40AC-ACA4-0A48EE178DF3}" sibTransId="{51A175EE-FC58-4B83-839C-6E24568909E4}"/>
    <dgm:cxn modelId="{95A76554-F577-4877-BAD2-FA569AFF0A46}" type="presOf" srcId="{DC88438A-7B77-447E-B5FA-3DA259E17598}" destId="{8FD7C08F-5BB8-46D4-826A-5C8731727F36}" srcOrd="0" destOrd="0" presId="urn:microsoft.com/office/officeart/2005/8/layout/hierarchy6"/>
    <dgm:cxn modelId="{F8244D44-9D13-431C-B697-60249D24C118}" type="presOf" srcId="{1C4E1991-E620-453E-A0AB-847D79567706}" destId="{B1C4529E-B0AC-4160-B40A-0419BCC0CD8E}" srcOrd="0" destOrd="0" presId="urn:microsoft.com/office/officeart/2005/8/layout/hierarchy6"/>
    <dgm:cxn modelId="{70190701-76B9-461D-9DA2-357014CA5381}" srcId="{4895CAF6-8515-458F-BEA3-E8F2287FB151}" destId="{F06C1008-A13B-4D5E-8B4E-70FF9F73DE8A}" srcOrd="0" destOrd="0" parTransId="{AE9223D9-8DF1-4269-9771-63A5C633B3ED}" sibTransId="{C881E8F8-5553-4E2F-BF75-0973A5726CB7}"/>
    <dgm:cxn modelId="{74E15C46-4D3D-4D8B-8DB7-82B1936C440C}" type="presOf" srcId="{26831C9F-E492-4DDF-9861-98F8ABAFF874}" destId="{45F3F5CD-D73E-497B-B831-0393406E59F8}" srcOrd="0" destOrd="0" presId="urn:microsoft.com/office/officeart/2005/8/layout/hierarchy6"/>
    <dgm:cxn modelId="{47414C16-4944-48E8-A22B-0E59519E968E}" srcId="{1C4E1991-E620-453E-A0AB-847D79567706}" destId="{389B1A1C-5B5D-40E6-970D-B7E960671795}" srcOrd="0" destOrd="0" parTransId="{DC88438A-7B77-447E-B5FA-3DA259E17598}" sibTransId="{C80C2DFD-CBF1-47C6-B87E-6AC38E5B3D00}"/>
    <dgm:cxn modelId="{511ADCD7-47AD-448D-8F76-0BE12D791EC1}" srcId="{1C4E1991-E620-453E-A0AB-847D79567706}" destId="{DCAA8D55-8AC8-49A2-86BB-758AE85E3E40}" srcOrd="1" destOrd="0" parTransId="{4D84AC8D-B485-4988-8080-207C14FD98AF}" sibTransId="{DC353603-206A-41F7-A119-D0E13A76FF2C}"/>
    <dgm:cxn modelId="{73399A0E-D9CF-4A26-B8F1-877087FCF9F2}" type="presOf" srcId="{36E9C131-F2C4-4210-BBA8-34B36464A1C4}" destId="{6BC88BA8-2FBC-45D7-A1DA-1CACE35CC48F}" srcOrd="0" destOrd="0" presId="urn:microsoft.com/office/officeart/2005/8/layout/hierarchy6"/>
    <dgm:cxn modelId="{A7FFA6E9-71EA-4A87-8792-CF36A9EDC9AE}" srcId="{55DA2B2D-073A-4D7C-BC20-582999563EDE}" destId="{1C4E1991-E620-453E-A0AB-847D79567706}" srcOrd="0" destOrd="0" parTransId="{AAF28CA0-5EDB-435A-8B35-3E0D2A5B9D66}" sibTransId="{297E3718-596B-494F-812C-C1F67D44599D}"/>
    <dgm:cxn modelId="{B461BEDC-A946-417D-A02A-71F20C81CCF2}" type="presOf" srcId="{6CA5CACD-E24F-4533-A7BE-D561963AA278}" destId="{FB7A31D1-BAF5-4BD9-A910-5D9E1CBF84E9}" srcOrd="0" destOrd="0" presId="urn:microsoft.com/office/officeart/2005/8/layout/hierarchy6"/>
    <dgm:cxn modelId="{E40910BD-4A9A-4B36-9FCC-3151F3C21F9D}" type="presOf" srcId="{C039402B-90ED-4A3B-ACF1-F623FD51E326}" destId="{279EEDD4-4AD3-4ED0-B265-F306B4106EE7}" srcOrd="0" destOrd="0" presId="urn:microsoft.com/office/officeart/2005/8/layout/hierarchy6"/>
    <dgm:cxn modelId="{954754D6-2323-4755-8C3C-81A1B79A9BEE}" srcId="{42E9C2E8-B52A-4FFC-9948-B31ABFEF716A}" destId="{55DA2B2D-073A-4D7C-BC20-582999563EDE}" srcOrd="0" destOrd="0" parTransId="{05ECBD66-C264-4845-A870-711C773BDD2A}" sibTransId="{586A0E3F-5EFD-4FCC-B5C9-8973A0A12CC3}"/>
    <dgm:cxn modelId="{87BACF01-88A8-4812-8A52-983A74D0959E}" type="presOf" srcId="{A53A9B0E-D013-4178-83F5-C956AB809603}" destId="{EDE6CE93-7517-4523-9616-82583661BD39}" srcOrd="0" destOrd="0" presId="urn:microsoft.com/office/officeart/2005/8/layout/hierarchy6"/>
    <dgm:cxn modelId="{3093A24C-97E3-4475-966E-E160C942E626}" type="presOf" srcId="{BE76CBD2-12D1-42CB-BD14-31C53CE3AE2F}" destId="{117FEFF0-1EFD-4A9A-BD84-430A51F271BB}" srcOrd="0" destOrd="0" presId="urn:microsoft.com/office/officeart/2005/8/layout/hierarchy6"/>
    <dgm:cxn modelId="{5AE8E9B6-8F06-41A1-87D2-25E325FDA990}" type="presOf" srcId="{90422B65-E3E4-40AC-ACA4-0A48EE178DF3}" destId="{42EF8FC6-5BFE-44ED-87CF-43F9B6CBF000}" srcOrd="0" destOrd="0" presId="urn:microsoft.com/office/officeart/2005/8/layout/hierarchy6"/>
    <dgm:cxn modelId="{B450AB37-4D06-4A55-A32A-3BA584E7FC1D}" type="presOf" srcId="{DCAA8D55-8AC8-49A2-86BB-758AE85E3E40}" destId="{302F5A90-590E-4A14-A3A4-3F216D971911}" srcOrd="0" destOrd="0" presId="urn:microsoft.com/office/officeart/2005/8/layout/hierarchy6"/>
    <dgm:cxn modelId="{34FFAB99-8B64-4BC5-A126-732CB017DAEF}" type="presOf" srcId="{62F39B9B-024E-4B51-A3F7-DD58ECF0259A}" destId="{D489D9C4-BB0C-464F-A501-2D8199CBD62C}" srcOrd="0" destOrd="0" presId="urn:microsoft.com/office/officeart/2005/8/layout/hierarchy6"/>
    <dgm:cxn modelId="{8CF2CBE4-8E29-4AC0-8977-0200727526A6}" type="presOf" srcId="{A2B1CBA8-767B-4C90-9951-3F8A7EBE834A}" destId="{DE7153EF-769F-4322-A23E-C405C8B30FB3}" srcOrd="0" destOrd="0" presId="urn:microsoft.com/office/officeart/2005/8/layout/hierarchy6"/>
    <dgm:cxn modelId="{F4773AD7-9A14-4448-8F43-49AF29DE30DA}" type="presOf" srcId="{70E46C9A-7BF9-48ED-A090-11B3CD997DFC}" destId="{E5D65FBC-074E-4567-9CFD-E9EFDFBE398C}" srcOrd="0" destOrd="0" presId="urn:microsoft.com/office/officeart/2005/8/layout/hierarchy6"/>
    <dgm:cxn modelId="{DE391B38-FF1C-4252-9DA3-C3D4C70C8704}" type="presOf" srcId="{D0809D3F-8AC0-4005-8191-1CD425C78121}" destId="{E7D86437-0E14-459C-B8D0-5BE05ADCEB0A}" srcOrd="0" destOrd="0" presId="urn:microsoft.com/office/officeart/2005/8/layout/hierarchy6"/>
    <dgm:cxn modelId="{20D8B95A-AC7F-479E-A648-ED2629AA4C16}" type="presOf" srcId="{F06C1008-A13B-4D5E-8B4E-70FF9F73DE8A}" destId="{9F83B451-1FC2-4698-8F89-FE8A6A9773A2}" srcOrd="0" destOrd="0" presId="urn:microsoft.com/office/officeart/2005/8/layout/hierarchy6"/>
    <dgm:cxn modelId="{0899A4DD-95E6-4B48-A039-A337F4329996}" type="presOf" srcId="{843060D8-FC3F-4233-B49E-20663B79E5C4}" destId="{49D4DA2E-B8BC-4736-BDE5-438839AFACF4}" srcOrd="0" destOrd="0" presId="urn:microsoft.com/office/officeart/2005/8/layout/hierarchy6"/>
    <dgm:cxn modelId="{0128501C-0E31-448F-803E-95EA410DB0A9}" type="presOf" srcId="{42E9C2E8-B52A-4FFC-9948-B31ABFEF716A}" destId="{5A7CC476-F0F9-4D00-AFC2-7D21BF7B575E}" srcOrd="0" destOrd="0" presId="urn:microsoft.com/office/officeart/2005/8/layout/hierarchy6"/>
    <dgm:cxn modelId="{FE838C87-6A74-4FD9-8531-31A6A5A559A9}" type="presParOf" srcId="{5A7CC476-F0F9-4D00-AFC2-7D21BF7B575E}" destId="{F5F369B9-0435-4B5D-BC74-5BBAF2B94870}" srcOrd="0" destOrd="0" presId="urn:microsoft.com/office/officeart/2005/8/layout/hierarchy6"/>
    <dgm:cxn modelId="{E0EF0588-EB13-4EEE-ACFB-B1586A275F85}" type="presParOf" srcId="{F5F369B9-0435-4B5D-BC74-5BBAF2B94870}" destId="{04B9CEFF-D87B-4B41-A1FF-F1DE6AE49D86}" srcOrd="0" destOrd="0" presId="urn:microsoft.com/office/officeart/2005/8/layout/hierarchy6"/>
    <dgm:cxn modelId="{32D8C49B-2C46-4AC6-BF25-3E3A4FD7744A}" type="presParOf" srcId="{04B9CEFF-D87B-4B41-A1FF-F1DE6AE49D86}" destId="{58ADCFE2-7F7E-4F8F-9A13-65813F13938B}" srcOrd="0" destOrd="0" presId="urn:microsoft.com/office/officeart/2005/8/layout/hierarchy6"/>
    <dgm:cxn modelId="{63512C7C-04E3-4BCA-8CEE-66E04BFC2258}" type="presParOf" srcId="{58ADCFE2-7F7E-4F8F-9A13-65813F13938B}" destId="{A7EBF3AF-D1FA-4665-8EC4-7B5075151657}" srcOrd="0" destOrd="0" presId="urn:microsoft.com/office/officeart/2005/8/layout/hierarchy6"/>
    <dgm:cxn modelId="{6FE0D5F2-3D0F-4A0E-B89A-26AAAAA29221}" type="presParOf" srcId="{58ADCFE2-7F7E-4F8F-9A13-65813F13938B}" destId="{7D5CEFDD-6302-4108-B7B1-9121745FB5CD}" srcOrd="1" destOrd="0" presId="urn:microsoft.com/office/officeart/2005/8/layout/hierarchy6"/>
    <dgm:cxn modelId="{28268B49-342F-429B-9FC0-004757D44C41}" type="presParOf" srcId="{7D5CEFDD-6302-4108-B7B1-9121745FB5CD}" destId="{E4EEC349-DDC3-4406-9E7E-192A893221C8}" srcOrd="0" destOrd="0" presId="urn:microsoft.com/office/officeart/2005/8/layout/hierarchy6"/>
    <dgm:cxn modelId="{9FF6511F-B91A-4450-B50C-9FC1AE07E4ED}" type="presParOf" srcId="{7D5CEFDD-6302-4108-B7B1-9121745FB5CD}" destId="{E21D795B-995B-4CDB-8D8B-4C07CA7D3ECC}" srcOrd="1" destOrd="0" presId="urn:microsoft.com/office/officeart/2005/8/layout/hierarchy6"/>
    <dgm:cxn modelId="{B6543E8F-07B8-4CBD-AA23-632D812FC84B}" type="presParOf" srcId="{E21D795B-995B-4CDB-8D8B-4C07CA7D3ECC}" destId="{B1C4529E-B0AC-4160-B40A-0419BCC0CD8E}" srcOrd="0" destOrd="0" presId="urn:microsoft.com/office/officeart/2005/8/layout/hierarchy6"/>
    <dgm:cxn modelId="{E08585C1-3C85-4073-9C1A-9E40F1A3A9AD}" type="presParOf" srcId="{E21D795B-995B-4CDB-8D8B-4C07CA7D3ECC}" destId="{4D890C30-5683-4C66-B339-10C82CA8383F}" srcOrd="1" destOrd="0" presId="urn:microsoft.com/office/officeart/2005/8/layout/hierarchy6"/>
    <dgm:cxn modelId="{51B13AB7-1AA7-47FC-8F92-68BF7B1D08DE}" type="presParOf" srcId="{4D890C30-5683-4C66-B339-10C82CA8383F}" destId="{8FD7C08F-5BB8-46D4-826A-5C8731727F36}" srcOrd="0" destOrd="0" presId="urn:microsoft.com/office/officeart/2005/8/layout/hierarchy6"/>
    <dgm:cxn modelId="{F62DF59B-3DB8-44FD-BA9E-5EA73C03752A}" type="presParOf" srcId="{4D890C30-5683-4C66-B339-10C82CA8383F}" destId="{B82D7386-30E8-4973-8F04-BFA8158C14B6}" srcOrd="1" destOrd="0" presId="urn:microsoft.com/office/officeart/2005/8/layout/hierarchy6"/>
    <dgm:cxn modelId="{7F5CC51B-0114-49BB-8F68-28DACEF47108}" type="presParOf" srcId="{B82D7386-30E8-4973-8F04-BFA8158C14B6}" destId="{8D0C3D83-DF9C-4700-80D1-E267F3C388A8}" srcOrd="0" destOrd="0" presId="urn:microsoft.com/office/officeart/2005/8/layout/hierarchy6"/>
    <dgm:cxn modelId="{4D296903-4364-4356-AC84-2681020C7B1C}" type="presParOf" srcId="{B82D7386-30E8-4973-8F04-BFA8158C14B6}" destId="{12828605-526A-4036-890F-C37F65E03033}" srcOrd="1" destOrd="0" presId="urn:microsoft.com/office/officeart/2005/8/layout/hierarchy6"/>
    <dgm:cxn modelId="{988CA3FF-38CE-4849-AD45-B6C192515020}" type="presParOf" srcId="{12828605-526A-4036-890F-C37F65E03033}" destId="{B45E50FE-C4B2-4F8F-8169-9BB52728CDDF}" srcOrd="0" destOrd="0" presId="urn:microsoft.com/office/officeart/2005/8/layout/hierarchy6"/>
    <dgm:cxn modelId="{87282923-3E81-4779-9A1A-EF73C6344C66}" type="presParOf" srcId="{12828605-526A-4036-890F-C37F65E03033}" destId="{1C9823DB-2A92-4F09-AF8B-FE747506899A}" srcOrd="1" destOrd="0" presId="urn:microsoft.com/office/officeart/2005/8/layout/hierarchy6"/>
    <dgm:cxn modelId="{1FC3D46B-E7F2-42C2-A223-55ABA55D02D4}" type="presParOf" srcId="{1C9823DB-2A92-4F09-AF8B-FE747506899A}" destId="{45F3F5CD-D73E-497B-B831-0393406E59F8}" srcOrd="0" destOrd="0" presId="urn:microsoft.com/office/officeart/2005/8/layout/hierarchy6"/>
    <dgm:cxn modelId="{8E554A73-BCB7-4029-B7B7-4F208B04EA1C}" type="presParOf" srcId="{1C9823DB-2A92-4F09-AF8B-FE747506899A}" destId="{64AE96C7-AA50-4838-8BFC-6105F47D8B45}" srcOrd="1" destOrd="0" presId="urn:microsoft.com/office/officeart/2005/8/layout/hierarchy6"/>
    <dgm:cxn modelId="{AF00F5AE-1985-49D8-A4EE-314EC16F8EE8}" type="presParOf" srcId="{12828605-526A-4036-890F-C37F65E03033}" destId="{E7D86437-0E14-459C-B8D0-5BE05ADCEB0A}" srcOrd="2" destOrd="0" presId="urn:microsoft.com/office/officeart/2005/8/layout/hierarchy6"/>
    <dgm:cxn modelId="{BC959096-BD08-46C8-BD01-80D2DCE1A09F}" type="presParOf" srcId="{12828605-526A-4036-890F-C37F65E03033}" destId="{E3E63C67-597C-47B5-98F1-10E895064895}" srcOrd="3" destOrd="0" presId="urn:microsoft.com/office/officeart/2005/8/layout/hierarchy6"/>
    <dgm:cxn modelId="{7F2D8A29-85EF-4645-A56D-8AC293554FAD}" type="presParOf" srcId="{E3E63C67-597C-47B5-98F1-10E895064895}" destId="{279EEDD4-4AD3-4ED0-B265-F306B4106EE7}" srcOrd="0" destOrd="0" presId="urn:microsoft.com/office/officeart/2005/8/layout/hierarchy6"/>
    <dgm:cxn modelId="{83B0263A-955E-49CE-9CAB-810E31E639B1}" type="presParOf" srcId="{E3E63C67-597C-47B5-98F1-10E895064895}" destId="{E8449769-4A5C-4B9D-A6B0-592A22DB56F0}" srcOrd="1" destOrd="0" presId="urn:microsoft.com/office/officeart/2005/8/layout/hierarchy6"/>
    <dgm:cxn modelId="{8AA49C48-B69F-41B3-8645-0166DDE35BAD}" type="presParOf" srcId="{4D890C30-5683-4C66-B339-10C82CA8383F}" destId="{AB9C8F1F-119B-49BD-9683-3D55C53BE9B3}" srcOrd="2" destOrd="0" presId="urn:microsoft.com/office/officeart/2005/8/layout/hierarchy6"/>
    <dgm:cxn modelId="{67B6ADDE-D127-4CE3-A242-11D5898862D1}" type="presParOf" srcId="{4D890C30-5683-4C66-B339-10C82CA8383F}" destId="{FB1CDA03-9BA0-4619-81EC-EF01FBCB7D3C}" srcOrd="3" destOrd="0" presId="urn:microsoft.com/office/officeart/2005/8/layout/hierarchy6"/>
    <dgm:cxn modelId="{90592B74-9FE0-408A-B577-2591FBF3389D}" type="presParOf" srcId="{FB1CDA03-9BA0-4619-81EC-EF01FBCB7D3C}" destId="{302F5A90-590E-4A14-A3A4-3F216D971911}" srcOrd="0" destOrd="0" presId="urn:microsoft.com/office/officeart/2005/8/layout/hierarchy6"/>
    <dgm:cxn modelId="{3CDA17F5-7C00-4E0E-AED8-86EC238CD669}" type="presParOf" srcId="{FB1CDA03-9BA0-4619-81EC-EF01FBCB7D3C}" destId="{21C24051-E5C9-4B29-9CCB-2AF2102A5DF0}" srcOrd="1" destOrd="0" presId="urn:microsoft.com/office/officeart/2005/8/layout/hierarchy6"/>
    <dgm:cxn modelId="{3F66E46A-53C4-40F6-B37A-CEEA8A3E969F}" type="presParOf" srcId="{21C24051-E5C9-4B29-9CCB-2AF2102A5DF0}" destId="{21DFA952-0BA8-4900-89A7-4513FA121C3F}" srcOrd="0" destOrd="0" presId="urn:microsoft.com/office/officeart/2005/8/layout/hierarchy6"/>
    <dgm:cxn modelId="{BEE3E79B-C65F-414B-9156-D7F583DAFB65}" type="presParOf" srcId="{21C24051-E5C9-4B29-9CCB-2AF2102A5DF0}" destId="{343BB85A-1398-4E57-A5DB-6609ACD7EEAF}" srcOrd="1" destOrd="0" presId="urn:microsoft.com/office/officeart/2005/8/layout/hierarchy6"/>
    <dgm:cxn modelId="{38AB2492-D6A1-48A8-B885-A855E5AE42E8}" type="presParOf" srcId="{343BB85A-1398-4E57-A5DB-6609ACD7EEAF}" destId="{117FEFF0-1EFD-4A9A-BD84-430A51F271BB}" srcOrd="0" destOrd="0" presId="urn:microsoft.com/office/officeart/2005/8/layout/hierarchy6"/>
    <dgm:cxn modelId="{502F2D11-5D72-4D14-A777-918D5543E861}" type="presParOf" srcId="{343BB85A-1398-4E57-A5DB-6609ACD7EEAF}" destId="{E5D9B08C-A264-4BAC-BDC8-2871A47C0000}" srcOrd="1" destOrd="0" presId="urn:microsoft.com/office/officeart/2005/8/layout/hierarchy6"/>
    <dgm:cxn modelId="{03E20404-147B-4826-B039-06D9BC0EEDA1}" type="presParOf" srcId="{21C24051-E5C9-4B29-9CCB-2AF2102A5DF0}" destId="{6BC88BA8-2FBC-45D7-A1DA-1CACE35CC48F}" srcOrd="2" destOrd="0" presId="urn:microsoft.com/office/officeart/2005/8/layout/hierarchy6"/>
    <dgm:cxn modelId="{808EDE17-B7C8-41CC-BC6B-D945FD3C4315}" type="presParOf" srcId="{21C24051-E5C9-4B29-9CCB-2AF2102A5DF0}" destId="{9C4785A8-3DA5-4394-AD43-DBC39E88BD21}" srcOrd="3" destOrd="0" presId="urn:microsoft.com/office/officeart/2005/8/layout/hierarchy6"/>
    <dgm:cxn modelId="{9C808702-BE37-41FD-9962-89A7EF294074}" type="presParOf" srcId="{9C4785A8-3DA5-4394-AD43-DBC39E88BD21}" destId="{0D8886BB-0797-4435-B31F-A87AD26DA833}" srcOrd="0" destOrd="0" presId="urn:microsoft.com/office/officeart/2005/8/layout/hierarchy6"/>
    <dgm:cxn modelId="{6A0E528D-8A61-4F24-A00D-B2B494E1BCED}" type="presParOf" srcId="{9C4785A8-3DA5-4394-AD43-DBC39E88BD21}" destId="{6453FEED-485A-497D-A4F0-EFE1152EBB1D}" srcOrd="1" destOrd="0" presId="urn:microsoft.com/office/officeart/2005/8/layout/hierarchy6"/>
    <dgm:cxn modelId="{211BA6FA-416A-4341-BAFD-4B27CCFE5B59}" type="presParOf" srcId="{7D5CEFDD-6302-4108-B7B1-9121745FB5CD}" destId="{3179B505-B4E5-4C5D-83CC-F0A4E837CEBB}" srcOrd="2" destOrd="0" presId="urn:microsoft.com/office/officeart/2005/8/layout/hierarchy6"/>
    <dgm:cxn modelId="{88B65F11-7409-420B-9695-FF10B86D19DF}" type="presParOf" srcId="{7D5CEFDD-6302-4108-B7B1-9121745FB5CD}" destId="{5AF65215-564B-4ABD-AC0C-2A0C07F754B1}" srcOrd="3" destOrd="0" presId="urn:microsoft.com/office/officeart/2005/8/layout/hierarchy6"/>
    <dgm:cxn modelId="{1E9714D2-C23E-449F-874B-8F87C3D0F02C}" type="presParOf" srcId="{5AF65215-564B-4ABD-AC0C-2A0C07F754B1}" destId="{EDE6CE93-7517-4523-9616-82583661BD39}" srcOrd="0" destOrd="0" presId="urn:microsoft.com/office/officeart/2005/8/layout/hierarchy6"/>
    <dgm:cxn modelId="{CB8B6B1E-1318-47C0-9043-E03FA33117E3}" type="presParOf" srcId="{5AF65215-564B-4ABD-AC0C-2A0C07F754B1}" destId="{3B24F56E-1777-4A30-BAD1-D0A301A40952}" srcOrd="1" destOrd="0" presId="urn:microsoft.com/office/officeart/2005/8/layout/hierarchy6"/>
    <dgm:cxn modelId="{E6A7D653-80D4-41F0-8DF6-7B8704727532}" type="presParOf" srcId="{3B24F56E-1777-4A30-BAD1-D0A301A40952}" destId="{49D4DA2E-B8BC-4736-BDE5-438839AFACF4}" srcOrd="0" destOrd="0" presId="urn:microsoft.com/office/officeart/2005/8/layout/hierarchy6"/>
    <dgm:cxn modelId="{F0AC889F-8794-49DD-BF4E-B290B225F75A}" type="presParOf" srcId="{3B24F56E-1777-4A30-BAD1-D0A301A40952}" destId="{C4BA5156-B799-4595-B92D-1A94B3ECAB35}" srcOrd="1" destOrd="0" presId="urn:microsoft.com/office/officeart/2005/8/layout/hierarchy6"/>
    <dgm:cxn modelId="{DA13CA2C-CCBC-446F-8B26-EE1593F56601}" type="presParOf" srcId="{C4BA5156-B799-4595-B92D-1A94B3ECAB35}" destId="{FB7A31D1-BAF5-4BD9-A910-5D9E1CBF84E9}" srcOrd="0" destOrd="0" presId="urn:microsoft.com/office/officeart/2005/8/layout/hierarchy6"/>
    <dgm:cxn modelId="{16840AF6-3686-41D4-AF52-20F3C6D0A4DE}" type="presParOf" srcId="{C4BA5156-B799-4595-B92D-1A94B3ECAB35}" destId="{8994C93E-9AF0-4FDB-B136-6208AD66AE96}" srcOrd="1" destOrd="0" presId="urn:microsoft.com/office/officeart/2005/8/layout/hierarchy6"/>
    <dgm:cxn modelId="{836206D6-3AF6-4E5C-90EE-2B09423B4491}" type="presParOf" srcId="{8994C93E-9AF0-4FDB-B136-6208AD66AE96}" destId="{25DAD67B-4E97-4780-BC02-163E8FEA2C93}" srcOrd="0" destOrd="0" presId="urn:microsoft.com/office/officeart/2005/8/layout/hierarchy6"/>
    <dgm:cxn modelId="{D4B8F0F0-CE65-4DE7-8E7B-9B4530CD80D1}" type="presParOf" srcId="{8994C93E-9AF0-4FDB-B136-6208AD66AE96}" destId="{694D9B5C-7BFF-4CA3-8B98-1AC087B489BD}" srcOrd="1" destOrd="0" presId="urn:microsoft.com/office/officeart/2005/8/layout/hierarchy6"/>
    <dgm:cxn modelId="{BAE04A6E-9212-424D-B1C8-2F1C9A345C5B}" type="presParOf" srcId="{694D9B5C-7BFF-4CA3-8B98-1AC087B489BD}" destId="{E5D65FBC-074E-4567-9CFD-E9EFDFBE398C}" srcOrd="0" destOrd="0" presId="urn:microsoft.com/office/officeart/2005/8/layout/hierarchy6"/>
    <dgm:cxn modelId="{70F63602-4F0B-4AAE-B89C-AEAA1A9D9B10}" type="presParOf" srcId="{694D9B5C-7BFF-4CA3-8B98-1AC087B489BD}" destId="{E5B56B74-0D71-41F1-A6F9-88ADEF23C211}" srcOrd="1" destOrd="0" presId="urn:microsoft.com/office/officeart/2005/8/layout/hierarchy6"/>
    <dgm:cxn modelId="{6E1745C5-B587-4FBA-B0DB-0D72E47D0216}" type="presParOf" srcId="{8994C93E-9AF0-4FDB-B136-6208AD66AE96}" destId="{ACF60FB4-F2C9-4EAD-9507-7888E0922266}" srcOrd="2" destOrd="0" presId="urn:microsoft.com/office/officeart/2005/8/layout/hierarchy6"/>
    <dgm:cxn modelId="{71377F1C-8E5F-4951-A360-E371712D5FED}" type="presParOf" srcId="{8994C93E-9AF0-4FDB-B136-6208AD66AE96}" destId="{F8B5DC38-D142-48D9-AFE5-4707B369FAD9}" srcOrd="3" destOrd="0" presId="urn:microsoft.com/office/officeart/2005/8/layout/hierarchy6"/>
    <dgm:cxn modelId="{EEC282E8-C004-45DF-9BF7-769F50120331}" type="presParOf" srcId="{F8B5DC38-D142-48D9-AFE5-4707B369FAD9}" destId="{DE7153EF-769F-4322-A23E-C405C8B30FB3}" srcOrd="0" destOrd="0" presId="urn:microsoft.com/office/officeart/2005/8/layout/hierarchy6"/>
    <dgm:cxn modelId="{36067B06-BD60-4FB5-AAD6-1420153A13CA}" type="presParOf" srcId="{F8B5DC38-D142-48D9-AFE5-4707B369FAD9}" destId="{42C99EF6-5733-40C9-88A8-27C1B23AD5DD}" srcOrd="1" destOrd="0" presId="urn:microsoft.com/office/officeart/2005/8/layout/hierarchy6"/>
    <dgm:cxn modelId="{3B1A1A19-DB15-49BA-9DA0-42AEBFBBF3A3}" type="presParOf" srcId="{3B24F56E-1777-4A30-BAD1-D0A301A40952}" destId="{42109171-5B61-4D55-9E7D-9921CFFA17BD}" srcOrd="2" destOrd="0" presId="urn:microsoft.com/office/officeart/2005/8/layout/hierarchy6"/>
    <dgm:cxn modelId="{9143E7F3-40B7-442A-A8FF-3291DD104C07}" type="presParOf" srcId="{3B24F56E-1777-4A30-BAD1-D0A301A40952}" destId="{6C987B0B-4DAF-4500-852E-63DDCF206392}" srcOrd="3" destOrd="0" presId="urn:microsoft.com/office/officeart/2005/8/layout/hierarchy6"/>
    <dgm:cxn modelId="{596DA27E-C03E-40B3-BAB6-E4EF540F069C}" type="presParOf" srcId="{6C987B0B-4DAF-4500-852E-63DDCF206392}" destId="{5906D9A2-28E9-49CC-9AF0-0B9B2B79F942}" srcOrd="0" destOrd="0" presId="urn:microsoft.com/office/officeart/2005/8/layout/hierarchy6"/>
    <dgm:cxn modelId="{141AC28F-37D3-42AB-B58D-C23689248197}" type="presParOf" srcId="{6C987B0B-4DAF-4500-852E-63DDCF206392}" destId="{671375A5-177A-40F2-A491-F66B31E27C65}" srcOrd="1" destOrd="0" presId="urn:microsoft.com/office/officeart/2005/8/layout/hierarchy6"/>
    <dgm:cxn modelId="{C38D6438-5689-4CF5-A589-805385C33B68}" type="presParOf" srcId="{671375A5-177A-40F2-A491-F66B31E27C65}" destId="{D1EBEF81-151A-4F2D-BE31-C8F8EF90B90C}" srcOrd="0" destOrd="0" presId="urn:microsoft.com/office/officeart/2005/8/layout/hierarchy6"/>
    <dgm:cxn modelId="{63E894B5-D64F-4463-89A8-E97E6EA5174E}" type="presParOf" srcId="{671375A5-177A-40F2-A491-F66B31E27C65}" destId="{FCC27589-41BA-4FD6-811C-30F6F3BF9713}" srcOrd="1" destOrd="0" presId="urn:microsoft.com/office/officeart/2005/8/layout/hierarchy6"/>
    <dgm:cxn modelId="{0BE409A2-3CC8-4AB8-A30E-9FE04F085DD1}" type="presParOf" srcId="{FCC27589-41BA-4FD6-811C-30F6F3BF9713}" destId="{9F83B451-1FC2-4698-8F89-FE8A6A9773A2}" srcOrd="0" destOrd="0" presId="urn:microsoft.com/office/officeart/2005/8/layout/hierarchy6"/>
    <dgm:cxn modelId="{20591484-2361-4018-89D3-C4947F0FB0D5}" type="presParOf" srcId="{FCC27589-41BA-4FD6-811C-30F6F3BF9713}" destId="{2679F930-97F5-4E15-A7A4-ADBA8CB0CEFF}" srcOrd="1" destOrd="0" presId="urn:microsoft.com/office/officeart/2005/8/layout/hierarchy6"/>
    <dgm:cxn modelId="{7E875488-50DB-43D9-90F7-B289E88DFA05}" type="presParOf" srcId="{671375A5-177A-40F2-A491-F66B31E27C65}" destId="{42EF8FC6-5BFE-44ED-87CF-43F9B6CBF000}" srcOrd="2" destOrd="0" presId="urn:microsoft.com/office/officeart/2005/8/layout/hierarchy6"/>
    <dgm:cxn modelId="{36D48CA3-3FC3-4DA6-9C3E-0B153FAA2F32}" type="presParOf" srcId="{671375A5-177A-40F2-A491-F66B31E27C65}" destId="{06C948E6-E1D4-4FA6-8AFC-43E92196FE26}" srcOrd="3" destOrd="0" presId="urn:microsoft.com/office/officeart/2005/8/layout/hierarchy6"/>
    <dgm:cxn modelId="{F84E8119-BA60-44CB-BE57-43D49450BB4B}" type="presParOf" srcId="{06C948E6-E1D4-4FA6-8AFC-43E92196FE26}" destId="{D489D9C4-BB0C-464F-A501-2D8199CBD62C}" srcOrd="0" destOrd="0" presId="urn:microsoft.com/office/officeart/2005/8/layout/hierarchy6"/>
    <dgm:cxn modelId="{BC76061C-66D1-4454-B242-FE6C12718845}" type="presParOf" srcId="{06C948E6-E1D4-4FA6-8AFC-43E92196FE26}" destId="{E9CC38AC-716A-4906-AC5E-B099F9409F0B}" srcOrd="1" destOrd="0" presId="urn:microsoft.com/office/officeart/2005/8/layout/hierarchy6"/>
    <dgm:cxn modelId="{32F028D1-B5A3-40CD-A8A7-6F6190F5E0CD}" type="presParOf" srcId="{5A7CC476-F0F9-4D00-AFC2-7D21BF7B575E}" destId="{57C7F60E-9109-4475-A621-7A0EF08B9688}" srcOrd="1" destOrd="0" presId="urn:microsoft.com/office/officeart/2005/8/layout/hierarchy6"/>
  </dgm:cxnLst>
  <dgm:bg/>
  <dgm:whole/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C515470-AB7B-4863-AACC-E14E9880D50C}" type="doc">
      <dgm:prSet loTypeId="urn:microsoft.com/office/officeart/2005/8/layout/default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zh-CN" altLang="en-US"/>
        </a:p>
      </dgm:t>
    </dgm:pt>
    <dgm:pt modelId="{5CBB205E-0C3E-4B6A-A599-7E8A7D64B42D}">
      <dgm:prSet phldrT="[文本]"/>
      <dgm:spPr/>
      <dgm:t>
        <a:bodyPr/>
        <a:lstStyle/>
        <a:p>
          <a:r>
            <a:rPr lang="en-US" altLang="zh-CN" dirty="0" smtClean="0"/>
            <a:t>(…,5)?</a:t>
          </a:r>
          <a:endParaRPr lang="zh-CN" altLang="en-US" dirty="0"/>
        </a:p>
      </dgm:t>
    </dgm:pt>
    <dgm:pt modelId="{41916C32-2D6E-435D-94C5-12C1B4F09B5E}" cxnId="{D60DE588-0C3A-42C7-9D1F-209B1CFDB880}" type="parTrans">
      <dgm:prSet/>
      <dgm:spPr/>
      <dgm:t>
        <a:bodyPr/>
        <a:lstStyle/>
        <a:p>
          <a:endParaRPr lang="zh-CN" altLang="en-US"/>
        </a:p>
      </dgm:t>
    </dgm:pt>
    <dgm:pt modelId="{D2C4D953-EAD6-4E97-98B3-81EB6D57C81E}" cxnId="{D60DE588-0C3A-42C7-9D1F-209B1CFDB880}" type="sibTrans">
      <dgm:prSet/>
      <dgm:spPr/>
      <dgm:t>
        <a:bodyPr/>
        <a:lstStyle/>
        <a:p>
          <a:endParaRPr lang="zh-CN" altLang="en-US"/>
        </a:p>
      </dgm:t>
    </dgm:pt>
    <dgm:pt modelId="{79D81BD9-5192-4A04-937E-F0DA097DEA17}" type="pres">
      <dgm:prSet presAssocID="{0C515470-AB7B-4863-AACC-E14E9880D50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B152488-5E39-4C17-A5BD-AF5EB12F60E2}" type="pres">
      <dgm:prSet presAssocID="{5CBB205E-0C3E-4B6A-A599-7E8A7D64B42D}" presName="node" presStyleLbl="node1" presStyleIdx="0" presStyleCnt="1" custLinFactNeighborX="51759" custLinFactNeighborY="-4310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7635CA5-D142-458B-B5EE-6D7CFE1DC8F7}" type="presOf" srcId="{5CBB205E-0C3E-4B6A-A599-7E8A7D64B42D}" destId="{CB152488-5E39-4C17-A5BD-AF5EB12F60E2}" srcOrd="0" destOrd="0" presId="urn:microsoft.com/office/officeart/2005/8/layout/default"/>
    <dgm:cxn modelId="{F927AD53-2002-4B02-99CB-8963CA1C49CE}" type="presOf" srcId="{0C515470-AB7B-4863-AACC-E14E9880D50C}" destId="{79D81BD9-5192-4A04-937E-F0DA097DEA17}" srcOrd="0" destOrd="0" presId="urn:microsoft.com/office/officeart/2005/8/layout/default"/>
    <dgm:cxn modelId="{D60DE588-0C3A-42C7-9D1F-209B1CFDB880}" srcId="{0C515470-AB7B-4863-AACC-E14E9880D50C}" destId="{5CBB205E-0C3E-4B6A-A599-7E8A7D64B42D}" srcOrd="0" destOrd="0" parTransId="{41916C32-2D6E-435D-94C5-12C1B4F09B5E}" sibTransId="{D2C4D953-EAD6-4E97-98B3-81EB6D57C81E}"/>
    <dgm:cxn modelId="{677145F4-A0E1-4116-9416-1E5B3BFFE2E0}" type="presParOf" srcId="{79D81BD9-5192-4A04-937E-F0DA097DEA17}" destId="{CB152488-5E39-4C17-A5BD-AF5EB12F60E2}" srcOrd="0" destOrd="0" presId="urn:microsoft.com/office/officeart/2005/8/layout/default"/>
  </dgm:cxnLst>
  <dgm:bg/>
  <dgm:whole/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2E9C2E8-B52A-4FFC-9948-B31ABFEF716A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5DA2B2D-073A-4D7C-BC20-582999563EDE}">
      <dgm:prSet phldrT="[文本]"/>
      <dgm:spPr/>
      <dgm:t>
        <a:bodyPr/>
        <a:lstStyle/>
        <a:p>
          <a:r>
            <a:rPr lang="en-US" altLang="zh-CN" dirty="0" smtClean="0"/>
            <a:t>1</a:t>
          </a:r>
          <a:endParaRPr lang="zh-CN" altLang="en-US" dirty="0"/>
        </a:p>
      </dgm:t>
    </dgm:pt>
    <dgm:pt modelId="{05ECBD66-C264-4845-A870-711C773BDD2A}" cxnId="{954754D6-2323-4755-8C3C-81A1B79A9BEE}" type="parTrans">
      <dgm:prSet/>
      <dgm:spPr/>
      <dgm:t>
        <a:bodyPr/>
        <a:lstStyle/>
        <a:p>
          <a:endParaRPr lang="zh-CN" altLang="en-US"/>
        </a:p>
      </dgm:t>
    </dgm:pt>
    <dgm:pt modelId="{586A0E3F-5EFD-4FCC-B5C9-8973A0A12CC3}" cxnId="{954754D6-2323-4755-8C3C-81A1B79A9BEE}" type="sibTrans">
      <dgm:prSet/>
      <dgm:spPr/>
      <dgm:t>
        <a:bodyPr/>
        <a:lstStyle/>
        <a:p>
          <a:endParaRPr lang="zh-CN" altLang="en-US"/>
        </a:p>
      </dgm:t>
    </dgm:pt>
    <dgm:pt modelId="{1C4E1991-E620-453E-A0AB-847D79567706}">
      <dgm:prSet phldrT="[文本]"/>
      <dgm:spPr/>
      <dgm:t>
        <a:bodyPr/>
        <a:lstStyle/>
        <a:p>
          <a:r>
            <a:rPr lang="en-US" altLang="zh-CN" dirty="0" smtClean="0"/>
            <a:t>2</a:t>
          </a:r>
          <a:endParaRPr lang="zh-CN" altLang="en-US" dirty="0"/>
        </a:p>
      </dgm:t>
    </dgm:pt>
    <dgm:pt modelId="{AAF28CA0-5EDB-435A-8B35-3E0D2A5B9D66}" cxnId="{A7FFA6E9-71EA-4A87-8792-CF36A9EDC9AE}" type="parTrans">
      <dgm:prSet/>
      <dgm:spPr/>
      <dgm:t>
        <a:bodyPr/>
        <a:lstStyle/>
        <a:p>
          <a:endParaRPr lang="zh-CN" altLang="en-US"/>
        </a:p>
      </dgm:t>
    </dgm:pt>
    <dgm:pt modelId="{297E3718-596B-494F-812C-C1F67D44599D}" cxnId="{A7FFA6E9-71EA-4A87-8792-CF36A9EDC9AE}" type="sibTrans">
      <dgm:prSet/>
      <dgm:spPr/>
      <dgm:t>
        <a:bodyPr/>
        <a:lstStyle/>
        <a:p>
          <a:endParaRPr lang="zh-CN" altLang="en-US"/>
        </a:p>
      </dgm:t>
    </dgm:pt>
    <dgm:pt modelId="{389B1A1C-5B5D-40E6-970D-B7E960671795}">
      <dgm:prSet phldrT="[文本]"/>
      <dgm:spPr/>
      <dgm:t>
        <a:bodyPr/>
        <a:lstStyle/>
        <a:p>
          <a:r>
            <a:rPr lang="en-US" altLang="zh-CN" dirty="0" smtClean="0"/>
            <a:t>4</a:t>
          </a:r>
          <a:endParaRPr lang="zh-CN" altLang="en-US" dirty="0"/>
        </a:p>
      </dgm:t>
    </dgm:pt>
    <dgm:pt modelId="{DC88438A-7B77-447E-B5FA-3DA259E17598}" cxnId="{47414C16-4944-48E8-A22B-0E59519E968E}" type="parTrans">
      <dgm:prSet/>
      <dgm:spPr/>
      <dgm:t>
        <a:bodyPr/>
        <a:lstStyle/>
        <a:p>
          <a:endParaRPr lang="zh-CN" altLang="en-US"/>
        </a:p>
      </dgm:t>
    </dgm:pt>
    <dgm:pt modelId="{C80C2DFD-CBF1-47C6-B87E-6AC38E5B3D00}" cxnId="{47414C16-4944-48E8-A22B-0E59519E968E}" type="sibTrans">
      <dgm:prSet/>
      <dgm:spPr/>
      <dgm:t>
        <a:bodyPr/>
        <a:lstStyle/>
        <a:p>
          <a:endParaRPr lang="zh-CN" altLang="en-US"/>
        </a:p>
      </dgm:t>
    </dgm:pt>
    <dgm:pt modelId="{26831C9F-E492-4DDF-9861-98F8ABAFF874}">
      <dgm:prSet phldrT="[文本]"/>
      <dgm:spPr/>
      <dgm:t>
        <a:bodyPr/>
        <a:lstStyle/>
        <a:p>
          <a:r>
            <a:rPr lang="en-US" altLang="zh-CN" dirty="0" smtClean="0"/>
            <a:t>8</a:t>
          </a:r>
          <a:endParaRPr lang="zh-CN" altLang="en-US" dirty="0"/>
        </a:p>
      </dgm:t>
    </dgm:pt>
    <dgm:pt modelId="{91868EA2-E99B-498B-98F0-F246D23521D2}" cxnId="{E76591E5-308D-45D5-8007-031ADE11342F}" type="parTrans">
      <dgm:prSet/>
      <dgm:spPr/>
      <dgm:t>
        <a:bodyPr/>
        <a:lstStyle/>
        <a:p>
          <a:endParaRPr lang="zh-CN" altLang="en-US"/>
        </a:p>
      </dgm:t>
    </dgm:pt>
    <dgm:pt modelId="{A1EB1319-C6C9-4324-B5B4-D423D488423E}" cxnId="{E76591E5-308D-45D5-8007-031ADE11342F}" type="sibTrans">
      <dgm:prSet/>
      <dgm:spPr/>
      <dgm:t>
        <a:bodyPr/>
        <a:lstStyle/>
        <a:p>
          <a:endParaRPr lang="zh-CN" altLang="en-US"/>
        </a:p>
      </dgm:t>
    </dgm:pt>
    <dgm:pt modelId="{C039402B-90ED-4A3B-ACF1-F623FD51E326}">
      <dgm:prSet phldrT="[文本]"/>
      <dgm:spPr>
        <a:solidFill>
          <a:schemeClr val="accent1"/>
        </a:solidFill>
      </dgm:spPr>
      <dgm:t>
        <a:bodyPr/>
        <a:lstStyle/>
        <a:p>
          <a:r>
            <a:rPr lang="en-US" altLang="zh-CN" dirty="0" smtClean="0"/>
            <a:t>9</a:t>
          </a:r>
          <a:endParaRPr lang="zh-CN" altLang="en-US" dirty="0"/>
        </a:p>
      </dgm:t>
    </dgm:pt>
    <dgm:pt modelId="{D0809D3F-8AC0-4005-8191-1CD425C78121}" cxnId="{53D32585-4ED6-437A-BCF5-CD51AFAB23E3}" type="parTrans">
      <dgm:prSet/>
      <dgm:spPr/>
      <dgm:t>
        <a:bodyPr/>
        <a:lstStyle/>
        <a:p>
          <a:endParaRPr lang="zh-CN" altLang="en-US"/>
        </a:p>
      </dgm:t>
    </dgm:pt>
    <dgm:pt modelId="{772A01CC-BC87-4EBC-B34B-91DF4B1D8581}" cxnId="{53D32585-4ED6-437A-BCF5-CD51AFAB23E3}" type="sibTrans">
      <dgm:prSet/>
      <dgm:spPr/>
      <dgm:t>
        <a:bodyPr/>
        <a:lstStyle/>
        <a:p>
          <a:endParaRPr lang="zh-CN" altLang="en-US"/>
        </a:p>
      </dgm:t>
    </dgm:pt>
    <dgm:pt modelId="{DCAA8D55-8AC8-49A2-86BB-758AE85E3E40}">
      <dgm:prSet phldrT="[文本]"/>
      <dgm:spPr>
        <a:solidFill>
          <a:schemeClr val="accent1"/>
        </a:solidFill>
      </dgm:spPr>
      <dgm:t>
        <a:bodyPr/>
        <a:lstStyle/>
        <a:p>
          <a:r>
            <a:rPr lang="en-US" altLang="zh-CN" dirty="0" smtClean="0"/>
            <a:t>5</a:t>
          </a:r>
          <a:endParaRPr lang="zh-CN" altLang="en-US" dirty="0"/>
        </a:p>
      </dgm:t>
    </dgm:pt>
    <dgm:pt modelId="{4D84AC8D-B485-4988-8080-207C14FD98AF}" cxnId="{511ADCD7-47AD-448D-8F76-0BE12D791EC1}" type="parTrans">
      <dgm:prSet/>
      <dgm:spPr/>
      <dgm:t>
        <a:bodyPr/>
        <a:lstStyle/>
        <a:p>
          <a:endParaRPr lang="zh-CN" altLang="en-US"/>
        </a:p>
      </dgm:t>
    </dgm:pt>
    <dgm:pt modelId="{DC353603-206A-41F7-A119-D0E13A76FF2C}" cxnId="{511ADCD7-47AD-448D-8F76-0BE12D791EC1}" type="sibTrans">
      <dgm:prSet/>
      <dgm:spPr/>
      <dgm:t>
        <a:bodyPr/>
        <a:lstStyle/>
        <a:p>
          <a:endParaRPr lang="zh-CN" altLang="en-US"/>
        </a:p>
      </dgm:t>
    </dgm:pt>
    <dgm:pt modelId="{BE76CBD2-12D1-42CB-BD14-31C53CE3AE2F}">
      <dgm:prSet phldrT="[文本]"/>
      <dgm:spPr/>
      <dgm:t>
        <a:bodyPr/>
        <a:lstStyle/>
        <a:p>
          <a:r>
            <a:rPr lang="en-US" altLang="zh-CN" dirty="0" smtClean="0"/>
            <a:t>10</a:t>
          </a:r>
          <a:endParaRPr lang="zh-CN" altLang="en-US" dirty="0"/>
        </a:p>
      </dgm:t>
    </dgm:pt>
    <dgm:pt modelId="{23FC93EB-54E8-4F96-AB04-32E9834AC59A}" cxnId="{5B9C4CAC-C9EE-4712-92A0-1D24A4145EE0}" type="parTrans">
      <dgm:prSet/>
      <dgm:spPr/>
      <dgm:t>
        <a:bodyPr/>
        <a:lstStyle/>
        <a:p>
          <a:endParaRPr lang="zh-CN" altLang="en-US"/>
        </a:p>
      </dgm:t>
    </dgm:pt>
    <dgm:pt modelId="{CF951E0F-A02B-48E8-B820-B1CF9D444DE2}" cxnId="{5B9C4CAC-C9EE-4712-92A0-1D24A4145EE0}" type="sibTrans">
      <dgm:prSet/>
      <dgm:spPr/>
      <dgm:t>
        <a:bodyPr/>
        <a:lstStyle/>
        <a:p>
          <a:endParaRPr lang="zh-CN" altLang="en-US"/>
        </a:p>
      </dgm:t>
    </dgm:pt>
    <dgm:pt modelId="{D144EA2C-458B-48D8-BBA1-F6577EE9E9D2}">
      <dgm:prSet phldrT="[文本]"/>
      <dgm:spPr/>
      <dgm:t>
        <a:bodyPr/>
        <a:lstStyle/>
        <a:p>
          <a:r>
            <a:rPr lang="en-US" altLang="zh-CN" dirty="0" smtClean="0"/>
            <a:t>11</a:t>
          </a:r>
          <a:endParaRPr lang="zh-CN" altLang="en-US" dirty="0"/>
        </a:p>
      </dgm:t>
    </dgm:pt>
    <dgm:pt modelId="{36E9C131-F2C4-4210-BBA8-34B36464A1C4}" cxnId="{AC43ECDE-5694-4B51-B003-5341A74B3463}" type="parTrans">
      <dgm:prSet/>
      <dgm:spPr/>
      <dgm:t>
        <a:bodyPr/>
        <a:lstStyle/>
        <a:p>
          <a:endParaRPr lang="zh-CN" altLang="en-US"/>
        </a:p>
      </dgm:t>
    </dgm:pt>
    <dgm:pt modelId="{6A37EEFC-CDD3-43B5-858C-5A435C10C401}" cxnId="{AC43ECDE-5694-4B51-B003-5341A74B3463}" type="sibTrans">
      <dgm:prSet/>
      <dgm:spPr/>
      <dgm:t>
        <a:bodyPr/>
        <a:lstStyle/>
        <a:p>
          <a:endParaRPr lang="zh-CN" altLang="en-US"/>
        </a:p>
      </dgm:t>
    </dgm:pt>
    <dgm:pt modelId="{A53A9B0E-D013-4178-83F5-C956AB809603}">
      <dgm:prSet phldrT="[文本]"/>
      <dgm:spPr/>
      <dgm:t>
        <a:bodyPr/>
        <a:lstStyle/>
        <a:p>
          <a:r>
            <a:rPr lang="en-US" altLang="zh-CN" dirty="0" smtClean="0"/>
            <a:t>3</a:t>
          </a:r>
          <a:endParaRPr lang="zh-CN" altLang="en-US" dirty="0"/>
        </a:p>
      </dgm:t>
    </dgm:pt>
    <dgm:pt modelId="{AB0C20CC-CB69-4AD7-BF9C-F46871B317CE}" cxnId="{EC9F7164-14F2-46AE-ADE4-B66425B9272B}" type="parTrans">
      <dgm:prSet/>
      <dgm:spPr/>
      <dgm:t>
        <a:bodyPr/>
        <a:lstStyle/>
        <a:p>
          <a:endParaRPr lang="zh-CN" altLang="en-US"/>
        </a:p>
      </dgm:t>
    </dgm:pt>
    <dgm:pt modelId="{6E2B76C1-FF2A-44A5-9567-2386BE7C7573}" cxnId="{EC9F7164-14F2-46AE-ADE4-B66425B9272B}" type="sibTrans">
      <dgm:prSet/>
      <dgm:spPr/>
      <dgm:t>
        <a:bodyPr/>
        <a:lstStyle/>
        <a:p>
          <a:endParaRPr lang="zh-CN" altLang="en-US"/>
        </a:p>
      </dgm:t>
    </dgm:pt>
    <dgm:pt modelId="{6CA5CACD-E24F-4533-A7BE-D561963AA278}">
      <dgm:prSet phldrT="[文本]"/>
      <dgm:spPr/>
      <dgm:t>
        <a:bodyPr/>
        <a:lstStyle/>
        <a:p>
          <a:r>
            <a:rPr lang="en-US" altLang="zh-CN" dirty="0" smtClean="0"/>
            <a:t>6</a:t>
          </a:r>
          <a:endParaRPr lang="zh-CN" altLang="en-US" dirty="0"/>
        </a:p>
      </dgm:t>
    </dgm:pt>
    <dgm:pt modelId="{843060D8-FC3F-4233-B49E-20663B79E5C4}" cxnId="{453C665B-CDA3-451E-BE0B-3B60D0AAD7DB}" type="parTrans">
      <dgm:prSet/>
      <dgm:spPr/>
      <dgm:t>
        <a:bodyPr/>
        <a:lstStyle/>
        <a:p>
          <a:endParaRPr lang="zh-CN" altLang="en-US"/>
        </a:p>
      </dgm:t>
    </dgm:pt>
    <dgm:pt modelId="{6490ACFD-BA8F-4928-BCFC-4B6843847955}" cxnId="{453C665B-CDA3-451E-BE0B-3B60D0AAD7DB}" type="sibTrans">
      <dgm:prSet/>
      <dgm:spPr/>
      <dgm:t>
        <a:bodyPr/>
        <a:lstStyle/>
        <a:p>
          <a:endParaRPr lang="zh-CN" altLang="en-US"/>
        </a:p>
      </dgm:t>
    </dgm:pt>
    <dgm:pt modelId="{4895CAF6-8515-458F-BEA3-E8F2287FB151}">
      <dgm:prSet phldrT="[文本]"/>
      <dgm:spPr/>
      <dgm:t>
        <a:bodyPr/>
        <a:lstStyle/>
        <a:p>
          <a:r>
            <a:rPr lang="en-US" altLang="zh-CN" dirty="0" smtClean="0"/>
            <a:t>7</a:t>
          </a:r>
          <a:endParaRPr lang="zh-CN" altLang="en-US" dirty="0"/>
        </a:p>
      </dgm:t>
    </dgm:pt>
    <dgm:pt modelId="{A2786B20-AF71-47D0-8E68-2C4BF125E88B}" cxnId="{82A7CDC4-0FE8-4BCC-8562-9DB04213F819}" type="parTrans">
      <dgm:prSet/>
      <dgm:spPr/>
      <dgm:t>
        <a:bodyPr/>
        <a:lstStyle/>
        <a:p>
          <a:endParaRPr lang="zh-CN" altLang="en-US"/>
        </a:p>
      </dgm:t>
    </dgm:pt>
    <dgm:pt modelId="{6980ED63-75E2-4546-8B9C-B40E66ABED96}" cxnId="{82A7CDC4-0FE8-4BCC-8562-9DB04213F819}" type="sibTrans">
      <dgm:prSet/>
      <dgm:spPr/>
      <dgm:t>
        <a:bodyPr/>
        <a:lstStyle/>
        <a:p>
          <a:endParaRPr lang="zh-CN" altLang="en-US"/>
        </a:p>
      </dgm:t>
    </dgm:pt>
    <dgm:pt modelId="{70E46C9A-7BF9-48ED-A090-11B3CD997DFC}">
      <dgm:prSet phldrT="[文本]"/>
      <dgm:spPr>
        <a:solidFill>
          <a:schemeClr val="accent6"/>
        </a:solidFill>
      </dgm:spPr>
      <dgm:t>
        <a:bodyPr/>
        <a:lstStyle/>
        <a:p>
          <a:r>
            <a:rPr lang="en-US" altLang="zh-CN" dirty="0" smtClean="0"/>
            <a:t>12</a:t>
          </a:r>
          <a:endParaRPr lang="zh-CN" altLang="en-US" dirty="0"/>
        </a:p>
      </dgm:t>
    </dgm:pt>
    <dgm:pt modelId="{2A6F4DDF-7FEF-4595-96EF-3C61FC82F9AB}" cxnId="{0F280F55-38ED-4487-B1F5-2097CE4892C0}" type="parTrans">
      <dgm:prSet/>
      <dgm:spPr/>
      <dgm:t>
        <a:bodyPr/>
        <a:lstStyle/>
        <a:p>
          <a:endParaRPr lang="zh-CN" altLang="en-US"/>
        </a:p>
      </dgm:t>
    </dgm:pt>
    <dgm:pt modelId="{64740157-3197-4B6E-99E9-D1EA15D952C9}" cxnId="{0F280F55-38ED-4487-B1F5-2097CE4892C0}" type="sibTrans">
      <dgm:prSet/>
      <dgm:spPr/>
      <dgm:t>
        <a:bodyPr/>
        <a:lstStyle/>
        <a:p>
          <a:endParaRPr lang="zh-CN" altLang="en-US"/>
        </a:p>
      </dgm:t>
    </dgm:pt>
    <dgm:pt modelId="{A2B1CBA8-767B-4C90-9951-3F8A7EBE834A}">
      <dgm:prSet phldrT="[文本]"/>
      <dgm:spPr/>
      <dgm:t>
        <a:bodyPr/>
        <a:lstStyle/>
        <a:p>
          <a:r>
            <a:rPr lang="en-US" altLang="zh-CN" dirty="0" smtClean="0"/>
            <a:t>13</a:t>
          </a:r>
          <a:endParaRPr lang="zh-CN" altLang="en-US" dirty="0"/>
        </a:p>
      </dgm:t>
    </dgm:pt>
    <dgm:pt modelId="{FAF9C5E4-36FD-445B-927A-96CFB0A4E4C8}" cxnId="{21340A92-A45C-4487-83BB-A04E8A7D64DE}" type="parTrans">
      <dgm:prSet/>
      <dgm:spPr/>
      <dgm:t>
        <a:bodyPr/>
        <a:lstStyle/>
        <a:p>
          <a:endParaRPr lang="zh-CN" altLang="en-US"/>
        </a:p>
      </dgm:t>
    </dgm:pt>
    <dgm:pt modelId="{5367E010-C4B8-4A25-A287-F1E65DE5ED3E}" cxnId="{21340A92-A45C-4487-83BB-A04E8A7D64DE}" type="sibTrans">
      <dgm:prSet/>
      <dgm:spPr/>
      <dgm:t>
        <a:bodyPr/>
        <a:lstStyle/>
        <a:p>
          <a:endParaRPr lang="zh-CN" altLang="en-US"/>
        </a:p>
      </dgm:t>
    </dgm:pt>
    <dgm:pt modelId="{F06C1008-A13B-4D5E-8B4E-70FF9F73DE8A}">
      <dgm:prSet phldrT="[文本]"/>
      <dgm:spPr/>
      <dgm:t>
        <a:bodyPr/>
        <a:lstStyle/>
        <a:p>
          <a:r>
            <a:rPr lang="en-US" altLang="zh-CN" dirty="0" smtClean="0"/>
            <a:t>14</a:t>
          </a:r>
          <a:endParaRPr lang="zh-CN" altLang="en-US" dirty="0"/>
        </a:p>
      </dgm:t>
    </dgm:pt>
    <dgm:pt modelId="{AE9223D9-8DF1-4269-9771-63A5C633B3ED}" cxnId="{70190701-76B9-461D-9DA2-357014CA5381}" type="parTrans">
      <dgm:prSet/>
      <dgm:spPr/>
      <dgm:t>
        <a:bodyPr/>
        <a:lstStyle/>
        <a:p>
          <a:endParaRPr lang="zh-CN" altLang="en-US"/>
        </a:p>
      </dgm:t>
    </dgm:pt>
    <dgm:pt modelId="{C881E8F8-5553-4E2F-BF75-0973A5726CB7}" cxnId="{70190701-76B9-461D-9DA2-357014CA5381}" type="sibTrans">
      <dgm:prSet/>
      <dgm:spPr/>
      <dgm:t>
        <a:bodyPr/>
        <a:lstStyle/>
        <a:p>
          <a:endParaRPr lang="zh-CN" altLang="en-US"/>
        </a:p>
      </dgm:t>
    </dgm:pt>
    <dgm:pt modelId="{62F39B9B-024E-4B51-A3F7-DD58ECF0259A}">
      <dgm:prSet phldrT="[文本]"/>
      <dgm:spPr/>
      <dgm:t>
        <a:bodyPr/>
        <a:lstStyle/>
        <a:p>
          <a:r>
            <a:rPr lang="en-US" altLang="zh-CN" dirty="0" smtClean="0"/>
            <a:t>15</a:t>
          </a:r>
          <a:endParaRPr lang="zh-CN" altLang="en-US" dirty="0"/>
        </a:p>
      </dgm:t>
    </dgm:pt>
    <dgm:pt modelId="{90422B65-E3E4-40AC-ACA4-0A48EE178DF3}" cxnId="{94F507AB-93FF-4AD0-B2CF-EBB4E33FE440}" type="parTrans">
      <dgm:prSet/>
      <dgm:spPr/>
      <dgm:t>
        <a:bodyPr/>
        <a:lstStyle/>
        <a:p>
          <a:endParaRPr lang="zh-CN" altLang="en-US"/>
        </a:p>
      </dgm:t>
    </dgm:pt>
    <dgm:pt modelId="{51A175EE-FC58-4B83-839C-6E24568909E4}" cxnId="{94F507AB-93FF-4AD0-B2CF-EBB4E33FE440}" type="sibTrans">
      <dgm:prSet/>
      <dgm:spPr/>
      <dgm:t>
        <a:bodyPr/>
        <a:lstStyle/>
        <a:p>
          <a:endParaRPr lang="zh-CN" altLang="en-US"/>
        </a:p>
      </dgm:t>
    </dgm:pt>
    <dgm:pt modelId="{5A7CC476-F0F9-4D00-AFC2-7D21BF7B575E}" type="pres">
      <dgm:prSet presAssocID="{42E9C2E8-B52A-4FFC-9948-B31ABFEF716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5F369B9-0435-4B5D-BC74-5BBAF2B94870}" type="pres">
      <dgm:prSet presAssocID="{42E9C2E8-B52A-4FFC-9948-B31ABFEF716A}" presName="hierFlow" presStyleCnt="0"/>
      <dgm:spPr/>
    </dgm:pt>
    <dgm:pt modelId="{04B9CEFF-D87B-4B41-A1FF-F1DE6AE49D86}" type="pres">
      <dgm:prSet presAssocID="{42E9C2E8-B52A-4FFC-9948-B31ABFEF716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8ADCFE2-7F7E-4F8F-9A13-65813F13938B}" type="pres">
      <dgm:prSet presAssocID="{55DA2B2D-073A-4D7C-BC20-582999563EDE}" presName="Name14" presStyleCnt="0"/>
      <dgm:spPr/>
    </dgm:pt>
    <dgm:pt modelId="{A7EBF3AF-D1FA-4665-8EC4-7B5075151657}" type="pres">
      <dgm:prSet presAssocID="{55DA2B2D-073A-4D7C-BC20-582999563EDE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D5CEFDD-6302-4108-B7B1-9121745FB5CD}" type="pres">
      <dgm:prSet presAssocID="{55DA2B2D-073A-4D7C-BC20-582999563EDE}" presName="hierChild2" presStyleCnt="0"/>
      <dgm:spPr/>
    </dgm:pt>
    <dgm:pt modelId="{E4EEC349-DDC3-4406-9E7E-192A893221C8}" type="pres">
      <dgm:prSet presAssocID="{AAF28CA0-5EDB-435A-8B35-3E0D2A5B9D66}" presName="Name19" presStyleLbl="parChTrans1D2" presStyleIdx="0" presStyleCnt="2"/>
      <dgm:spPr/>
      <dgm:t>
        <a:bodyPr/>
        <a:lstStyle/>
        <a:p>
          <a:endParaRPr lang="zh-CN" altLang="en-US"/>
        </a:p>
      </dgm:t>
    </dgm:pt>
    <dgm:pt modelId="{E21D795B-995B-4CDB-8D8B-4C07CA7D3ECC}" type="pres">
      <dgm:prSet presAssocID="{1C4E1991-E620-453E-A0AB-847D79567706}" presName="Name21" presStyleCnt="0"/>
      <dgm:spPr/>
    </dgm:pt>
    <dgm:pt modelId="{B1C4529E-B0AC-4160-B40A-0419BCC0CD8E}" type="pres">
      <dgm:prSet presAssocID="{1C4E1991-E620-453E-A0AB-847D79567706}" presName="level2Shape" presStyleLbl="node2" presStyleIdx="0" presStyleCnt="2"/>
      <dgm:spPr/>
      <dgm:t>
        <a:bodyPr/>
        <a:lstStyle/>
        <a:p>
          <a:endParaRPr lang="zh-CN" altLang="en-US"/>
        </a:p>
      </dgm:t>
    </dgm:pt>
    <dgm:pt modelId="{4D890C30-5683-4C66-B339-10C82CA8383F}" type="pres">
      <dgm:prSet presAssocID="{1C4E1991-E620-453E-A0AB-847D79567706}" presName="hierChild3" presStyleCnt="0"/>
      <dgm:spPr/>
    </dgm:pt>
    <dgm:pt modelId="{8FD7C08F-5BB8-46D4-826A-5C8731727F36}" type="pres">
      <dgm:prSet presAssocID="{DC88438A-7B77-447E-B5FA-3DA259E17598}" presName="Name19" presStyleLbl="parChTrans1D3" presStyleIdx="0" presStyleCnt="4"/>
      <dgm:spPr/>
      <dgm:t>
        <a:bodyPr/>
        <a:lstStyle/>
        <a:p>
          <a:endParaRPr lang="zh-CN" altLang="en-US"/>
        </a:p>
      </dgm:t>
    </dgm:pt>
    <dgm:pt modelId="{B82D7386-30E8-4973-8F04-BFA8158C14B6}" type="pres">
      <dgm:prSet presAssocID="{389B1A1C-5B5D-40E6-970D-B7E960671795}" presName="Name21" presStyleCnt="0"/>
      <dgm:spPr/>
    </dgm:pt>
    <dgm:pt modelId="{8D0C3D83-DF9C-4700-80D1-E267F3C388A8}" type="pres">
      <dgm:prSet presAssocID="{389B1A1C-5B5D-40E6-970D-B7E960671795}" presName="level2Shape" presStyleLbl="node3" presStyleIdx="0" presStyleCnt="4"/>
      <dgm:spPr/>
      <dgm:t>
        <a:bodyPr/>
        <a:lstStyle/>
        <a:p>
          <a:endParaRPr lang="zh-CN" altLang="en-US"/>
        </a:p>
      </dgm:t>
    </dgm:pt>
    <dgm:pt modelId="{12828605-526A-4036-890F-C37F65E03033}" type="pres">
      <dgm:prSet presAssocID="{389B1A1C-5B5D-40E6-970D-B7E960671795}" presName="hierChild3" presStyleCnt="0"/>
      <dgm:spPr/>
    </dgm:pt>
    <dgm:pt modelId="{B45E50FE-C4B2-4F8F-8169-9BB52728CDDF}" type="pres">
      <dgm:prSet presAssocID="{91868EA2-E99B-498B-98F0-F246D23521D2}" presName="Name19" presStyleLbl="parChTrans1D4" presStyleIdx="0" presStyleCnt="8"/>
      <dgm:spPr/>
      <dgm:t>
        <a:bodyPr/>
        <a:lstStyle/>
        <a:p>
          <a:endParaRPr lang="zh-CN" altLang="en-US"/>
        </a:p>
      </dgm:t>
    </dgm:pt>
    <dgm:pt modelId="{1C9823DB-2A92-4F09-AF8B-FE747506899A}" type="pres">
      <dgm:prSet presAssocID="{26831C9F-E492-4DDF-9861-98F8ABAFF874}" presName="Name21" presStyleCnt="0"/>
      <dgm:spPr/>
    </dgm:pt>
    <dgm:pt modelId="{45F3F5CD-D73E-497B-B831-0393406E59F8}" type="pres">
      <dgm:prSet presAssocID="{26831C9F-E492-4DDF-9861-98F8ABAFF874}" presName="level2Shape" presStyleLbl="node4" presStyleIdx="0" presStyleCnt="8"/>
      <dgm:spPr/>
      <dgm:t>
        <a:bodyPr/>
        <a:lstStyle/>
        <a:p>
          <a:endParaRPr lang="zh-CN" altLang="en-US"/>
        </a:p>
      </dgm:t>
    </dgm:pt>
    <dgm:pt modelId="{64AE96C7-AA50-4838-8BFC-6105F47D8B45}" type="pres">
      <dgm:prSet presAssocID="{26831C9F-E492-4DDF-9861-98F8ABAFF874}" presName="hierChild3" presStyleCnt="0"/>
      <dgm:spPr/>
    </dgm:pt>
    <dgm:pt modelId="{E7D86437-0E14-459C-B8D0-5BE05ADCEB0A}" type="pres">
      <dgm:prSet presAssocID="{D0809D3F-8AC0-4005-8191-1CD425C78121}" presName="Name19" presStyleLbl="parChTrans1D4" presStyleIdx="1" presStyleCnt="8"/>
      <dgm:spPr/>
      <dgm:t>
        <a:bodyPr/>
        <a:lstStyle/>
        <a:p>
          <a:endParaRPr lang="zh-CN" altLang="en-US"/>
        </a:p>
      </dgm:t>
    </dgm:pt>
    <dgm:pt modelId="{E3E63C67-597C-47B5-98F1-10E895064895}" type="pres">
      <dgm:prSet presAssocID="{C039402B-90ED-4A3B-ACF1-F623FD51E326}" presName="Name21" presStyleCnt="0"/>
      <dgm:spPr/>
    </dgm:pt>
    <dgm:pt modelId="{279EEDD4-4AD3-4ED0-B265-F306B4106EE7}" type="pres">
      <dgm:prSet presAssocID="{C039402B-90ED-4A3B-ACF1-F623FD51E326}" presName="level2Shape" presStyleLbl="node4" presStyleIdx="1" presStyleCnt="8"/>
      <dgm:spPr/>
      <dgm:t>
        <a:bodyPr/>
        <a:lstStyle/>
        <a:p>
          <a:endParaRPr lang="zh-CN" altLang="en-US"/>
        </a:p>
      </dgm:t>
    </dgm:pt>
    <dgm:pt modelId="{E8449769-4A5C-4B9D-A6B0-592A22DB56F0}" type="pres">
      <dgm:prSet presAssocID="{C039402B-90ED-4A3B-ACF1-F623FD51E326}" presName="hierChild3" presStyleCnt="0"/>
      <dgm:spPr/>
    </dgm:pt>
    <dgm:pt modelId="{AB9C8F1F-119B-49BD-9683-3D55C53BE9B3}" type="pres">
      <dgm:prSet presAssocID="{4D84AC8D-B485-4988-8080-207C14FD98AF}" presName="Name19" presStyleLbl="parChTrans1D3" presStyleIdx="1" presStyleCnt="4"/>
      <dgm:spPr/>
      <dgm:t>
        <a:bodyPr/>
        <a:lstStyle/>
        <a:p>
          <a:endParaRPr lang="zh-CN" altLang="en-US"/>
        </a:p>
      </dgm:t>
    </dgm:pt>
    <dgm:pt modelId="{FB1CDA03-9BA0-4619-81EC-EF01FBCB7D3C}" type="pres">
      <dgm:prSet presAssocID="{DCAA8D55-8AC8-49A2-86BB-758AE85E3E40}" presName="Name21" presStyleCnt="0"/>
      <dgm:spPr/>
    </dgm:pt>
    <dgm:pt modelId="{302F5A90-590E-4A14-A3A4-3F216D971911}" type="pres">
      <dgm:prSet presAssocID="{DCAA8D55-8AC8-49A2-86BB-758AE85E3E40}" presName="level2Shape" presStyleLbl="node3" presStyleIdx="1" presStyleCnt="4"/>
      <dgm:spPr/>
      <dgm:t>
        <a:bodyPr/>
        <a:lstStyle/>
        <a:p>
          <a:endParaRPr lang="zh-CN" altLang="en-US"/>
        </a:p>
      </dgm:t>
    </dgm:pt>
    <dgm:pt modelId="{21C24051-E5C9-4B29-9CCB-2AF2102A5DF0}" type="pres">
      <dgm:prSet presAssocID="{DCAA8D55-8AC8-49A2-86BB-758AE85E3E40}" presName="hierChild3" presStyleCnt="0"/>
      <dgm:spPr/>
    </dgm:pt>
    <dgm:pt modelId="{21DFA952-0BA8-4900-89A7-4513FA121C3F}" type="pres">
      <dgm:prSet presAssocID="{23FC93EB-54E8-4F96-AB04-32E9834AC59A}" presName="Name19" presStyleLbl="parChTrans1D4" presStyleIdx="2" presStyleCnt="8"/>
      <dgm:spPr/>
      <dgm:t>
        <a:bodyPr/>
        <a:lstStyle/>
        <a:p>
          <a:endParaRPr lang="zh-CN" altLang="en-US"/>
        </a:p>
      </dgm:t>
    </dgm:pt>
    <dgm:pt modelId="{343BB85A-1398-4E57-A5DB-6609ACD7EEAF}" type="pres">
      <dgm:prSet presAssocID="{BE76CBD2-12D1-42CB-BD14-31C53CE3AE2F}" presName="Name21" presStyleCnt="0"/>
      <dgm:spPr/>
    </dgm:pt>
    <dgm:pt modelId="{117FEFF0-1EFD-4A9A-BD84-430A51F271BB}" type="pres">
      <dgm:prSet presAssocID="{BE76CBD2-12D1-42CB-BD14-31C53CE3AE2F}" presName="level2Shape" presStyleLbl="node4" presStyleIdx="2" presStyleCnt="8"/>
      <dgm:spPr/>
      <dgm:t>
        <a:bodyPr/>
        <a:lstStyle/>
        <a:p>
          <a:endParaRPr lang="zh-CN" altLang="en-US"/>
        </a:p>
      </dgm:t>
    </dgm:pt>
    <dgm:pt modelId="{E5D9B08C-A264-4BAC-BDC8-2871A47C0000}" type="pres">
      <dgm:prSet presAssocID="{BE76CBD2-12D1-42CB-BD14-31C53CE3AE2F}" presName="hierChild3" presStyleCnt="0"/>
      <dgm:spPr/>
    </dgm:pt>
    <dgm:pt modelId="{6BC88BA8-2FBC-45D7-A1DA-1CACE35CC48F}" type="pres">
      <dgm:prSet presAssocID="{36E9C131-F2C4-4210-BBA8-34B36464A1C4}" presName="Name19" presStyleLbl="parChTrans1D4" presStyleIdx="3" presStyleCnt="8"/>
      <dgm:spPr/>
      <dgm:t>
        <a:bodyPr/>
        <a:lstStyle/>
        <a:p>
          <a:endParaRPr lang="zh-CN" altLang="en-US"/>
        </a:p>
      </dgm:t>
    </dgm:pt>
    <dgm:pt modelId="{9C4785A8-3DA5-4394-AD43-DBC39E88BD21}" type="pres">
      <dgm:prSet presAssocID="{D144EA2C-458B-48D8-BBA1-F6577EE9E9D2}" presName="Name21" presStyleCnt="0"/>
      <dgm:spPr/>
    </dgm:pt>
    <dgm:pt modelId="{0D8886BB-0797-4435-B31F-A87AD26DA833}" type="pres">
      <dgm:prSet presAssocID="{D144EA2C-458B-48D8-BBA1-F6577EE9E9D2}" presName="level2Shape" presStyleLbl="node4" presStyleIdx="3" presStyleCnt="8"/>
      <dgm:spPr/>
      <dgm:t>
        <a:bodyPr/>
        <a:lstStyle/>
        <a:p>
          <a:endParaRPr lang="zh-CN" altLang="en-US"/>
        </a:p>
      </dgm:t>
    </dgm:pt>
    <dgm:pt modelId="{6453FEED-485A-497D-A4F0-EFE1152EBB1D}" type="pres">
      <dgm:prSet presAssocID="{D144EA2C-458B-48D8-BBA1-F6577EE9E9D2}" presName="hierChild3" presStyleCnt="0"/>
      <dgm:spPr/>
    </dgm:pt>
    <dgm:pt modelId="{3179B505-B4E5-4C5D-83CC-F0A4E837CEBB}" type="pres">
      <dgm:prSet presAssocID="{AB0C20CC-CB69-4AD7-BF9C-F46871B317CE}" presName="Name19" presStyleLbl="parChTrans1D2" presStyleIdx="1" presStyleCnt="2"/>
      <dgm:spPr/>
      <dgm:t>
        <a:bodyPr/>
        <a:lstStyle/>
        <a:p>
          <a:endParaRPr lang="zh-CN" altLang="en-US"/>
        </a:p>
      </dgm:t>
    </dgm:pt>
    <dgm:pt modelId="{5AF65215-564B-4ABD-AC0C-2A0C07F754B1}" type="pres">
      <dgm:prSet presAssocID="{A53A9B0E-D013-4178-83F5-C956AB809603}" presName="Name21" presStyleCnt="0"/>
      <dgm:spPr/>
    </dgm:pt>
    <dgm:pt modelId="{EDE6CE93-7517-4523-9616-82583661BD39}" type="pres">
      <dgm:prSet presAssocID="{A53A9B0E-D013-4178-83F5-C956AB809603}" presName="level2Shape" presStyleLbl="node2" presStyleIdx="1" presStyleCnt="2"/>
      <dgm:spPr/>
      <dgm:t>
        <a:bodyPr/>
        <a:lstStyle/>
        <a:p>
          <a:endParaRPr lang="zh-CN" altLang="en-US"/>
        </a:p>
      </dgm:t>
    </dgm:pt>
    <dgm:pt modelId="{3B24F56E-1777-4A30-BAD1-D0A301A40952}" type="pres">
      <dgm:prSet presAssocID="{A53A9B0E-D013-4178-83F5-C956AB809603}" presName="hierChild3" presStyleCnt="0"/>
      <dgm:spPr/>
    </dgm:pt>
    <dgm:pt modelId="{49D4DA2E-B8BC-4736-BDE5-438839AFACF4}" type="pres">
      <dgm:prSet presAssocID="{843060D8-FC3F-4233-B49E-20663B79E5C4}" presName="Name19" presStyleLbl="parChTrans1D3" presStyleIdx="2" presStyleCnt="4"/>
      <dgm:spPr/>
      <dgm:t>
        <a:bodyPr/>
        <a:lstStyle/>
        <a:p>
          <a:endParaRPr lang="zh-CN" altLang="en-US"/>
        </a:p>
      </dgm:t>
    </dgm:pt>
    <dgm:pt modelId="{C4BA5156-B799-4595-B92D-1A94B3ECAB35}" type="pres">
      <dgm:prSet presAssocID="{6CA5CACD-E24F-4533-A7BE-D561963AA278}" presName="Name21" presStyleCnt="0"/>
      <dgm:spPr/>
    </dgm:pt>
    <dgm:pt modelId="{FB7A31D1-BAF5-4BD9-A910-5D9E1CBF84E9}" type="pres">
      <dgm:prSet presAssocID="{6CA5CACD-E24F-4533-A7BE-D561963AA278}" presName="level2Shape" presStyleLbl="node3" presStyleIdx="2" presStyleCnt="4"/>
      <dgm:spPr/>
      <dgm:t>
        <a:bodyPr/>
        <a:lstStyle/>
        <a:p>
          <a:endParaRPr lang="zh-CN" altLang="en-US"/>
        </a:p>
      </dgm:t>
    </dgm:pt>
    <dgm:pt modelId="{8994C93E-9AF0-4FDB-B136-6208AD66AE96}" type="pres">
      <dgm:prSet presAssocID="{6CA5CACD-E24F-4533-A7BE-D561963AA278}" presName="hierChild3" presStyleCnt="0"/>
      <dgm:spPr/>
    </dgm:pt>
    <dgm:pt modelId="{25DAD67B-4E97-4780-BC02-163E8FEA2C93}" type="pres">
      <dgm:prSet presAssocID="{2A6F4DDF-7FEF-4595-96EF-3C61FC82F9AB}" presName="Name19" presStyleLbl="parChTrans1D4" presStyleIdx="4" presStyleCnt="8"/>
      <dgm:spPr/>
      <dgm:t>
        <a:bodyPr/>
        <a:lstStyle/>
        <a:p>
          <a:endParaRPr lang="zh-CN" altLang="en-US"/>
        </a:p>
      </dgm:t>
    </dgm:pt>
    <dgm:pt modelId="{694D9B5C-7BFF-4CA3-8B98-1AC087B489BD}" type="pres">
      <dgm:prSet presAssocID="{70E46C9A-7BF9-48ED-A090-11B3CD997DFC}" presName="Name21" presStyleCnt="0"/>
      <dgm:spPr/>
    </dgm:pt>
    <dgm:pt modelId="{E5D65FBC-074E-4567-9CFD-E9EFDFBE398C}" type="pres">
      <dgm:prSet presAssocID="{70E46C9A-7BF9-48ED-A090-11B3CD997DFC}" presName="level2Shape" presStyleLbl="node4" presStyleIdx="4" presStyleCnt="8"/>
      <dgm:spPr/>
      <dgm:t>
        <a:bodyPr/>
        <a:lstStyle/>
        <a:p>
          <a:endParaRPr lang="zh-CN" altLang="en-US"/>
        </a:p>
      </dgm:t>
    </dgm:pt>
    <dgm:pt modelId="{E5B56B74-0D71-41F1-A6F9-88ADEF23C211}" type="pres">
      <dgm:prSet presAssocID="{70E46C9A-7BF9-48ED-A090-11B3CD997DFC}" presName="hierChild3" presStyleCnt="0"/>
      <dgm:spPr/>
    </dgm:pt>
    <dgm:pt modelId="{ACF60FB4-F2C9-4EAD-9507-7888E0922266}" type="pres">
      <dgm:prSet presAssocID="{FAF9C5E4-36FD-445B-927A-96CFB0A4E4C8}" presName="Name19" presStyleLbl="parChTrans1D4" presStyleIdx="5" presStyleCnt="8"/>
      <dgm:spPr/>
      <dgm:t>
        <a:bodyPr/>
        <a:lstStyle/>
        <a:p>
          <a:endParaRPr lang="zh-CN" altLang="en-US"/>
        </a:p>
      </dgm:t>
    </dgm:pt>
    <dgm:pt modelId="{F8B5DC38-D142-48D9-AFE5-4707B369FAD9}" type="pres">
      <dgm:prSet presAssocID="{A2B1CBA8-767B-4C90-9951-3F8A7EBE834A}" presName="Name21" presStyleCnt="0"/>
      <dgm:spPr/>
    </dgm:pt>
    <dgm:pt modelId="{DE7153EF-769F-4322-A23E-C405C8B30FB3}" type="pres">
      <dgm:prSet presAssocID="{A2B1CBA8-767B-4C90-9951-3F8A7EBE834A}" presName="level2Shape" presStyleLbl="node4" presStyleIdx="5" presStyleCnt="8"/>
      <dgm:spPr/>
      <dgm:t>
        <a:bodyPr/>
        <a:lstStyle/>
        <a:p>
          <a:endParaRPr lang="zh-CN" altLang="en-US"/>
        </a:p>
      </dgm:t>
    </dgm:pt>
    <dgm:pt modelId="{42C99EF6-5733-40C9-88A8-27C1B23AD5DD}" type="pres">
      <dgm:prSet presAssocID="{A2B1CBA8-767B-4C90-9951-3F8A7EBE834A}" presName="hierChild3" presStyleCnt="0"/>
      <dgm:spPr/>
    </dgm:pt>
    <dgm:pt modelId="{42109171-5B61-4D55-9E7D-9921CFFA17BD}" type="pres">
      <dgm:prSet presAssocID="{A2786B20-AF71-47D0-8E68-2C4BF125E88B}" presName="Name19" presStyleLbl="parChTrans1D3" presStyleIdx="3" presStyleCnt="4"/>
      <dgm:spPr/>
      <dgm:t>
        <a:bodyPr/>
        <a:lstStyle/>
        <a:p>
          <a:endParaRPr lang="zh-CN" altLang="en-US"/>
        </a:p>
      </dgm:t>
    </dgm:pt>
    <dgm:pt modelId="{6C987B0B-4DAF-4500-852E-63DDCF206392}" type="pres">
      <dgm:prSet presAssocID="{4895CAF6-8515-458F-BEA3-E8F2287FB151}" presName="Name21" presStyleCnt="0"/>
      <dgm:spPr/>
    </dgm:pt>
    <dgm:pt modelId="{5906D9A2-28E9-49CC-9AF0-0B9B2B79F942}" type="pres">
      <dgm:prSet presAssocID="{4895CAF6-8515-458F-BEA3-E8F2287FB151}" presName="level2Shape" presStyleLbl="node3" presStyleIdx="3" presStyleCnt="4"/>
      <dgm:spPr/>
      <dgm:t>
        <a:bodyPr/>
        <a:lstStyle/>
        <a:p>
          <a:endParaRPr lang="zh-CN" altLang="en-US"/>
        </a:p>
      </dgm:t>
    </dgm:pt>
    <dgm:pt modelId="{671375A5-177A-40F2-A491-F66B31E27C65}" type="pres">
      <dgm:prSet presAssocID="{4895CAF6-8515-458F-BEA3-E8F2287FB151}" presName="hierChild3" presStyleCnt="0"/>
      <dgm:spPr/>
    </dgm:pt>
    <dgm:pt modelId="{D1EBEF81-151A-4F2D-BE31-C8F8EF90B90C}" type="pres">
      <dgm:prSet presAssocID="{AE9223D9-8DF1-4269-9771-63A5C633B3ED}" presName="Name19" presStyleLbl="parChTrans1D4" presStyleIdx="6" presStyleCnt="8"/>
      <dgm:spPr/>
      <dgm:t>
        <a:bodyPr/>
        <a:lstStyle/>
        <a:p>
          <a:endParaRPr lang="zh-CN" altLang="en-US"/>
        </a:p>
      </dgm:t>
    </dgm:pt>
    <dgm:pt modelId="{FCC27589-41BA-4FD6-811C-30F6F3BF9713}" type="pres">
      <dgm:prSet presAssocID="{F06C1008-A13B-4D5E-8B4E-70FF9F73DE8A}" presName="Name21" presStyleCnt="0"/>
      <dgm:spPr/>
    </dgm:pt>
    <dgm:pt modelId="{9F83B451-1FC2-4698-8F89-FE8A6A9773A2}" type="pres">
      <dgm:prSet presAssocID="{F06C1008-A13B-4D5E-8B4E-70FF9F73DE8A}" presName="level2Shape" presStyleLbl="node4" presStyleIdx="6" presStyleCnt="8"/>
      <dgm:spPr/>
      <dgm:t>
        <a:bodyPr/>
        <a:lstStyle/>
        <a:p>
          <a:endParaRPr lang="zh-CN" altLang="en-US"/>
        </a:p>
      </dgm:t>
    </dgm:pt>
    <dgm:pt modelId="{2679F930-97F5-4E15-A7A4-ADBA8CB0CEFF}" type="pres">
      <dgm:prSet presAssocID="{F06C1008-A13B-4D5E-8B4E-70FF9F73DE8A}" presName="hierChild3" presStyleCnt="0"/>
      <dgm:spPr/>
    </dgm:pt>
    <dgm:pt modelId="{42EF8FC6-5BFE-44ED-87CF-43F9B6CBF000}" type="pres">
      <dgm:prSet presAssocID="{90422B65-E3E4-40AC-ACA4-0A48EE178DF3}" presName="Name19" presStyleLbl="parChTrans1D4" presStyleIdx="7" presStyleCnt="8"/>
      <dgm:spPr/>
      <dgm:t>
        <a:bodyPr/>
        <a:lstStyle/>
        <a:p>
          <a:endParaRPr lang="zh-CN" altLang="en-US"/>
        </a:p>
      </dgm:t>
    </dgm:pt>
    <dgm:pt modelId="{06C948E6-E1D4-4FA6-8AFC-43E92196FE26}" type="pres">
      <dgm:prSet presAssocID="{62F39B9B-024E-4B51-A3F7-DD58ECF0259A}" presName="Name21" presStyleCnt="0"/>
      <dgm:spPr/>
    </dgm:pt>
    <dgm:pt modelId="{D489D9C4-BB0C-464F-A501-2D8199CBD62C}" type="pres">
      <dgm:prSet presAssocID="{62F39B9B-024E-4B51-A3F7-DD58ECF0259A}" presName="level2Shape" presStyleLbl="node4" presStyleIdx="7" presStyleCnt="8"/>
      <dgm:spPr/>
      <dgm:t>
        <a:bodyPr/>
        <a:lstStyle/>
        <a:p>
          <a:endParaRPr lang="zh-CN" altLang="en-US"/>
        </a:p>
      </dgm:t>
    </dgm:pt>
    <dgm:pt modelId="{E9CC38AC-716A-4906-AC5E-B099F9409F0B}" type="pres">
      <dgm:prSet presAssocID="{62F39B9B-024E-4B51-A3F7-DD58ECF0259A}" presName="hierChild3" presStyleCnt="0"/>
      <dgm:spPr/>
    </dgm:pt>
    <dgm:pt modelId="{57C7F60E-9109-4475-A621-7A0EF08B9688}" type="pres">
      <dgm:prSet presAssocID="{42E9C2E8-B52A-4FFC-9948-B31ABFEF716A}" presName="bgShapesFlow" presStyleCnt="0"/>
      <dgm:spPr/>
    </dgm:pt>
  </dgm:ptLst>
  <dgm:cxnLst>
    <dgm:cxn modelId="{C6FF66FA-87A6-4BED-93B2-A239C315B61D}" type="presOf" srcId="{91868EA2-E99B-498B-98F0-F246D23521D2}" destId="{B45E50FE-C4B2-4F8F-8169-9BB52728CDDF}" srcOrd="0" destOrd="0" presId="urn:microsoft.com/office/officeart/2005/8/layout/hierarchy6"/>
    <dgm:cxn modelId="{21340A92-A45C-4487-83BB-A04E8A7D64DE}" srcId="{6CA5CACD-E24F-4533-A7BE-D561963AA278}" destId="{A2B1CBA8-767B-4C90-9951-3F8A7EBE834A}" srcOrd="1" destOrd="0" parTransId="{FAF9C5E4-36FD-445B-927A-96CFB0A4E4C8}" sibTransId="{5367E010-C4B8-4A25-A287-F1E65DE5ED3E}"/>
    <dgm:cxn modelId="{03DBFB33-352D-41A9-B36C-4E9FEB72FC3F}" type="presOf" srcId="{90422B65-E3E4-40AC-ACA4-0A48EE178DF3}" destId="{42EF8FC6-5BFE-44ED-87CF-43F9B6CBF000}" srcOrd="0" destOrd="0" presId="urn:microsoft.com/office/officeart/2005/8/layout/hierarchy6"/>
    <dgm:cxn modelId="{3094B95F-0D6F-4CB3-8F95-BEE018031E21}" type="presOf" srcId="{BE76CBD2-12D1-42CB-BD14-31C53CE3AE2F}" destId="{117FEFF0-1EFD-4A9A-BD84-430A51F271BB}" srcOrd="0" destOrd="0" presId="urn:microsoft.com/office/officeart/2005/8/layout/hierarchy6"/>
    <dgm:cxn modelId="{5F294663-93B3-4B2A-9B0C-58A01F6BC711}" type="presOf" srcId="{843060D8-FC3F-4233-B49E-20663B79E5C4}" destId="{49D4DA2E-B8BC-4736-BDE5-438839AFACF4}" srcOrd="0" destOrd="0" presId="urn:microsoft.com/office/officeart/2005/8/layout/hierarchy6"/>
    <dgm:cxn modelId="{0F280F55-38ED-4487-B1F5-2097CE4892C0}" srcId="{6CA5CACD-E24F-4533-A7BE-D561963AA278}" destId="{70E46C9A-7BF9-48ED-A090-11B3CD997DFC}" srcOrd="0" destOrd="0" parTransId="{2A6F4DDF-7FEF-4595-96EF-3C61FC82F9AB}" sibTransId="{64740157-3197-4B6E-99E9-D1EA15D952C9}"/>
    <dgm:cxn modelId="{453C665B-CDA3-451E-BE0B-3B60D0AAD7DB}" srcId="{A53A9B0E-D013-4178-83F5-C956AB809603}" destId="{6CA5CACD-E24F-4533-A7BE-D561963AA278}" srcOrd="0" destOrd="0" parTransId="{843060D8-FC3F-4233-B49E-20663B79E5C4}" sibTransId="{6490ACFD-BA8F-4928-BCFC-4B6843847955}"/>
    <dgm:cxn modelId="{82A7CDC4-0FE8-4BCC-8562-9DB04213F819}" srcId="{A53A9B0E-D013-4178-83F5-C956AB809603}" destId="{4895CAF6-8515-458F-BEA3-E8F2287FB151}" srcOrd="1" destOrd="0" parTransId="{A2786B20-AF71-47D0-8E68-2C4BF125E88B}" sibTransId="{6980ED63-75E2-4546-8B9C-B40E66ABED96}"/>
    <dgm:cxn modelId="{53CEA43E-CAB5-467B-B313-BB591B31696B}" type="presOf" srcId="{D144EA2C-458B-48D8-BBA1-F6577EE9E9D2}" destId="{0D8886BB-0797-4435-B31F-A87AD26DA833}" srcOrd="0" destOrd="0" presId="urn:microsoft.com/office/officeart/2005/8/layout/hierarchy6"/>
    <dgm:cxn modelId="{558DB673-927A-492F-B097-CE58CF596AB5}" type="presOf" srcId="{70E46C9A-7BF9-48ED-A090-11B3CD997DFC}" destId="{E5D65FBC-074E-4567-9CFD-E9EFDFBE398C}" srcOrd="0" destOrd="0" presId="urn:microsoft.com/office/officeart/2005/8/layout/hierarchy6"/>
    <dgm:cxn modelId="{5B9C4CAC-C9EE-4712-92A0-1D24A4145EE0}" srcId="{DCAA8D55-8AC8-49A2-86BB-758AE85E3E40}" destId="{BE76CBD2-12D1-42CB-BD14-31C53CE3AE2F}" srcOrd="0" destOrd="0" parTransId="{23FC93EB-54E8-4F96-AB04-32E9834AC59A}" sibTransId="{CF951E0F-A02B-48E8-B820-B1CF9D444DE2}"/>
    <dgm:cxn modelId="{576DED96-FCC2-4B78-AB6C-747048770F79}" type="presOf" srcId="{A53A9B0E-D013-4178-83F5-C956AB809603}" destId="{EDE6CE93-7517-4523-9616-82583661BD39}" srcOrd="0" destOrd="0" presId="urn:microsoft.com/office/officeart/2005/8/layout/hierarchy6"/>
    <dgm:cxn modelId="{65C47C1D-45C7-480C-AC8E-F0ABC2DEE654}" type="presOf" srcId="{A2786B20-AF71-47D0-8E68-2C4BF125E88B}" destId="{42109171-5B61-4D55-9E7D-9921CFFA17BD}" srcOrd="0" destOrd="0" presId="urn:microsoft.com/office/officeart/2005/8/layout/hierarchy6"/>
    <dgm:cxn modelId="{80E90395-6D19-41A1-8FC0-629A7BDF41F6}" type="presOf" srcId="{DC88438A-7B77-447E-B5FA-3DA259E17598}" destId="{8FD7C08F-5BB8-46D4-826A-5C8731727F36}" srcOrd="0" destOrd="0" presId="urn:microsoft.com/office/officeart/2005/8/layout/hierarchy6"/>
    <dgm:cxn modelId="{6B2F2067-D5EC-43AB-878D-2DBF31C69FB6}" type="presOf" srcId="{F06C1008-A13B-4D5E-8B4E-70FF9F73DE8A}" destId="{9F83B451-1FC2-4698-8F89-FE8A6A9773A2}" srcOrd="0" destOrd="0" presId="urn:microsoft.com/office/officeart/2005/8/layout/hierarchy6"/>
    <dgm:cxn modelId="{C6A8ED07-710D-4524-A810-B0BAABB2B6B7}" type="presOf" srcId="{42E9C2E8-B52A-4FFC-9948-B31ABFEF716A}" destId="{5A7CC476-F0F9-4D00-AFC2-7D21BF7B575E}" srcOrd="0" destOrd="0" presId="urn:microsoft.com/office/officeart/2005/8/layout/hierarchy6"/>
    <dgm:cxn modelId="{E76591E5-308D-45D5-8007-031ADE11342F}" srcId="{389B1A1C-5B5D-40E6-970D-B7E960671795}" destId="{26831C9F-E492-4DDF-9861-98F8ABAFF874}" srcOrd="0" destOrd="0" parTransId="{91868EA2-E99B-498B-98F0-F246D23521D2}" sibTransId="{A1EB1319-C6C9-4324-B5B4-D423D488423E}"/>
    <dgm:cxn modelId="{EC9F7164-14F2-46AE-ADE4-B66425B9272B}" srcId="{55DA2B2D-073A-4D7C-BC20-582999563EDE}" destId="{A53A9B0E-D013-4178-83F5-C956AB809603}" srcOrd="1" destOrd="0" parTransId="{AB0C20CC-CB69-4AD7-BF9C-F46871B317CE}" sibTransId="{6E2B76C1-FF2A-44A5-9567-2386BE7C7573}"/>
    <dgm:cxn modelId="{F36F34F2-EAC3-490A-A3B1-856BF67A28CB}" type="presOf" srcId="{2A6F4DDF-7FEF-4595-96EF-3C61FC82F9AB}" destId="{25DAD67B-4E97-4780-BC02-163E8FEA2C93}" srcOrd="0" destOrd="0" presId="urn:microsoft.com/office/officeart/2005/8/layout/hierarchy6"/>
    <dgm:cxn modelId="{86D86ABA-5A8D-4AFE-9AB3-25E0758CFB72}" type="presOf" srcId="{AAF28CA0-5EDB-435A-8B35-3E0D2A5B9D66}" destId="{E4EEC349-DDC3-4406-9E7E-192A893221C8}" srcOrd="0" destOrd="0" presId="urn:microsoft.com/office/officeart/2005/8/layout/hierarchy6"/>
    <dgm:cxn modelId="{53D32585-4ED6-437A-BCF5-CD51AFAB23E3}" srcId="{389B1A1C-5B5D-40E6-970D-B7E960671795}" destId="{C039402B-90ED-4A3B-ACF1-F623FD51E326}" srcOrd="1" destOrd="0" parTransId="{D0809D3F-8AC0-4005-8191-1CD425C78121}" sibTransId="{772A01CC-BC87-4EBC-B34B-91DF4B1D8581}"/>
    <dgm:cxn modelId="{EA1763EC-B307-4AA9-84D9-09EF8A94E1CB}" type="presOf" srcId="{DCAA8D55-8AC8-49A2-86BB-758AE85E3E40}" destId="{302F5A90-590E-4A14-A3A4-3F216D971911}" srcOrd="0" destOrd="0" presId="urn:microsoft.com/office/officeart/2005/8/layout/hierarchy6"/>
    <dgm:cxn modelId="{B080C504-22B2-4C0A-AD59-989091A5B09A}" type="presOf" srcId="{23FC93EB-54E8-4F96-AB04-32E9834AC59A}" destId="{21DFA952-0BA8-4900-89A7-4513FA121C3F}" srcOrd="0" destOrd="0" presId="urn:microsoft.com/office/officeart/2005/8/layout/hierarchy6"/>
    <dgm:cxn modelId="{AC43ECDE-5694-4B51-B003-5341A74B3463}" srcId="{DCAA8D55-8AC8-49A2-86BB-758AE85E3E40}" destId="{D144EA2C-458B-48D8-BBA1-F6577EE9E9D2}" srcOrd="1" destOrd="0" parTransId="{36E9C131-F2C4-4210-BBA8-34B36464A1C4}" sibTransId="{6A37EEFC-CDD3-43B5-858C-5A435C10C401}"/>
    <dgm:cxn modelId="{51C8B954-21F5-47FF-873F-9021D06174B1}" type="presOf" srcId="{55DA2B2D-073A-4D7C-BC20-582999563EDE}" destId="{A7EBF3AF-D1FA-4665-8EC4-7B5075151657}" srcOrd="0" destOrd="0" presId="urn:microsoft.com/office/officeart/2005/8/layout/hierarchy6"/>
    <dgm:cxn modelId="{94F507AB-93FF-4AD0-B2CF-EBB4E33FE440}" srcId="{4895CAF6-8515-458F-BEA3-E8F2287FB151}" destId="{62F39B9B-024E-4B51-A3F7-DD58ECF0259A}" srcOrd="1" destOrd="0" parTransId="{90422B65-E3E4-40AC-ACA4-0A48EE178DF3}" sibTransId="{51A175EE-FC58-4B83-839C-6E24568909E4}"/>
    <dgm:cxn modelId="{C58C11C9-88DD-4864-BC20-6CF600EC8F57}" type="presOf" srcId="{D0809D3F-8AC0-4005-8191-1CD425C78121}" destId="{E7D86437-0E14-459C-B8D0-5BE05ADCEB0A}" srcOrd="0" destOrd="0" presId="urn:microsoft.com/office/officeart/2005/8/layout/hierarchy6"/>
    <dgm:cxn modelId="{4E1598F3-9C99-4A08-913D-71233C4E56AD}" type="presOf" srcId="{C039402B-90ED-4A3B-ACF1-F623FD51E326}" destId="{279EEDD4-4AD3-4ED0-B265-F306B4106EE7}" srcOrd="0" destOrd="0" presId="urn:microsoft.com/office/officeart/2005/8/layout/hierarchy6"/>
    <dgm:cxn modelId="{70190701-76B9-461D-9DA2-357014CA5381}" srcId="{4895CAF6-8515-458F-BEA3-E8F2287FB151}" destId="{F06C1008-A13B-4D5E-8B4E-70FF9F73DE8A}" srcOrd="0" destOrd="0" parTransId="{AE9223D9-8DF1-4269-9771-63A5C633B3ED}" sibTransId="{C881E8F8-5553-4E2F-BF75-0973A5726CB7}"/>
    <dgm:cxn modelId="{7A0BF460-A2C1-430D-8242-C22D512844F6}" type="presOf" srcId="{389B1A1C-5B5D-40E6-970D-B7E960671795}" destId="{8D0C3D83-DF9C-4700-80D1-E267F3C388A8}" srcOrd="0" destOrd="0" presId="urn:microsoft.com/office/officeart/2005/8/layout/hierarchy6"/>
    <dgm:cxn modelId="{A324967E-7616-42A5-856A-3447C01E53AD}" type="presOf" srcId="{62F39B9B-024E-4B51-A3F7-DD58ECF0259A}" destId="{D489D9C4-BB0C-464F-A501-2D8199CBD62C}" srcOrd="0" destOrd="0" presId="urn:microsoft.com/office/officeart/2005/8/layout/hierarchy6"/>
    <dgm:cxn modelId="{47414C16-4944-48E8-A22B-0E59519E968E}" srcId="{1C4E1991-E620-453E-A0AB-847D79567706}" destId="{389B1A1C-5B5D-40E6-970D-B7E960671795}" srcOrd="0" destOrd="0" parTransId="{DC88438A-7B77-447E-B5FA-3DA259E17598}" sibTransId="{C80C2DFD-CBF1-47C6-B87E-6AC38E5B3D00}"/>
    <dgm:cxn modelId="{D34E046A-0A27-40EB-8D10-12B1F1CBF222}" type="presOf" srcId="{36E9C131-F2C4-4210-BBA8-34B36464A1C4}" destId="{6BC88BA8-2FBC-45D7-A1DA-1CACE35CC48F}" srcOrd="0" destOrd="0" presId="urn:microsoft.com/office/officeart/2005/8/layout/hierarchy6"/>
    <dgm:cxn modelId="{511ADCD7-47AD-448D-8F76-0BE12D791EC1}" srcId="{1C4E1991-E620-453E-A0AB-847D79567706}" destId="{DCAA8D55-8AC8-49A2-86BB-758AE85E3E40}" srcOrd="1" destOrd="0" parTransId="{4D84AC8D-B485-4988-8080-207C14FD98AF}" sibTransId="{DC353603-206A-41F7-A119-D0E13A76FF2C}"/>
    <dgm:cxn modelId="{AAA1924C-BE2C-4ECA-BB2B-F1B8E2CC752D}" type="presOf" srcId="{FAF9C5E4-36FD-445B-927A-96CFB0A4E4C8}" destId="{ACF60FB4-F2C9-4EAD-9507-7888E0922266}" srcOrd="0" destOrd="0" presId="urn:microsoft.com/office/officeart/2005/8/layout/hierarchy6"/>
    <dgm:cxn modelId="{A7FFA6E9-71EA-4A87-8792-CF36A9EDC9AE}" srcId="{55DA2B2D-073A-4D7C-BC20-582999563EDE}" destId="{1C4E1991-E620-453E-A0AB-847D79567706}" srcOrd="0" destOrd="0" parTransId="{AAF28CA0-5EDB-435A-8B35-3E0D2A5B9D66}" sibTransId="{297E3718-596B-494F-812C-C1F67D44599D}"/>
    <dgm:cxn modelId="{A6EEED7D-64DD-4E04-9305-9F4A90237493}" type="presOf" srcId="{6CA5CACD-E24F-4533-A7BE-D561963AA278}" destId="{FB7A31D1-BAF5-4BD9-A910-5D9E1CBF84E9}" srcOrd="0" destOrd="0" presId="urn:microsoft.com/office/officeart/2005/8/layout/hierarchy6"/>
    <dgm:cxn modelId="{954754D6-2323-4755-8C3C-81A1B79A9BEE}" srcId="{42E9C2E8-B52A-4FFC-9948-B31ABFEF716A}" destId="{55DA2B2D-073A-4D7C-BC20-582999563EDE}" srcOrd="0" destOrd="0" parTransId="{05ECBD66-C264-4845-A870-711C773BDD2A}" sibTransId="{586A0E3F-5EFD-4FCC-B5C9-8973A0A12CC3}"/>
    <dgm:cxn modelId="{87E1514D-AE20-488F-9B32-A13711D337CD}" type="presOf" srcId="{AB0C20CC-CB69-4AD7-BF9C-F46871B317CE}" destId="{3179B505-B4E5-4C5D-83CC-F0A4E837CEBB}" srcOrd="0" destOrd="0" presId="urn:microsoft.com/office/officeart/2005/8/layout/hierarchy6"/>
    <dgm:cxn modelId="{5DC6131D-F8AD-41F7-B5C1-E48334F11B92}" type="presOf" srcId="{A2B1CBA8-767B-4C90-9951-3F8A7EBE834A}" destId="{DE7153EF-769F-4322-A23E-C405C8B30FB3}" srcOrd="0" destOrd="0" presId="urn:microsoft.com/office/officeart/2005/8/layout/hierarchy6"/>
    <dgm:cxn modelId="{30E4B89C-4BF3-4270-9F29-6D2DB9C32618}" type="presOf" srcId="{1C4E1991-E620-453E-A0AB-847D79567706}" destId="{B1C4529E-B0AC-4160-B40A-0419BCC0CD8E}" srcOrd="0" destOrd="0" presId="urn:microsoft.com/office/officeart/2005/8/layout/hierarchy6"/>
    <dgm:cxn modelId="{37F7520C-42F7-4063-884A-70A2EAD43558}" type="presOf" srcId="{26831C9F-E492-4DDF-9861-98F8ABAFF874}" destId="{45F3F5CD-D73E-497B-B831-0393406E59F8}" srcOrd="0" destOrd="0" presId="urn:microsoft.com/office/officeart/2005/8/layout/hierarchy6"/>
    <dgm:cxn modelId="{95B86B3D-D912-4E3C-93AF-62BD46629A52}" type="presOf" srcId="{AE9223D9-8DF1-4269-9771-63A5C633B3ED}" destId="{D1EBEF81-151A-4F2D-BE31-C8F8EF90B90C}" srcOrd="0" destOrd="0" presId="urn:microsoft.com/office/officeart/2005/8/layout/hierarchy6"/>
    <dgm:cxn modelId="{A32418A2-DFC5-4CBF-ABE5-05E79D60398A}" type="presOf" srcId="{4895CAF6-8515-458F-BEA3-E8F2287FB151}" destId="{5906D9A2-28E9-49CC-9AF0-0B9B2B79F942}" srcOrd="0" destOrd="0" presId="urn:microsoft.com/office/officeart/2005/8/layout/hierarchy6"/>
    <dgm:cxn modelId="{3603E460-547E-488A-934D-B275418D1664}" type="presOf" srcId="{4D84AC8D-B485-4988-8080-207C14FD98AF}" destId="{AB9C8F1F-119B-49BD-9683-3D55C53BE9B3}" srcOrd="0" destOrd="0" presId="urn:microsoft.com/office/officeart/2005/8/layout/hierarchy6"/>
    <dgm:cxn modelId="{DA6C2159-49F8-4740-AE49-02A6550C5188}" type="presParOf" srcId="{5A7CC476-F0F9-4D00-AFC2-7D21BF7B575E}" destId="{F5F369B9-0435-4B5D-BC74-5BBAF2B94870}" srcOrd="0" destOrd="0" presId="urn:microsoft.com/office/officeart/2005/8/layout/hierarchy6"/>
    <dgm:cxn modelId="{D25F046E-C012-4A53-91CC-4D2F99CA83C3}" type="presParOf" srcId="{F5F369B9-0435-4B5D-BC74-5BBAF2B94870}" destId="{04B9CEFF-D87B-4B41-A1FF-F1DE6AE49D86}" srcOrd="0" destOrd="0" presId="urn:microsoft.com/office/officeart/2005/8/layout/hierarchy6"/>
    <dgm:cxn modelId="{17A6FC4B-E5E6-447B-9F41-EB9A38F30B04}" type="presParOf" srcId="{04B9CEFF-D87B-4B41-A1FF-F1DE6AE49D86}" destId="{58ADCFE2-7F7E-4F8F-9A13-65813F13938B}" srcOrd="0" destOrd="0" presId="urn:microsoft.com/office/officeart/2005/8/layout/hierarchy6"/>
    <dgm:cxn modelId="{2C4AE4E6-7D4B-4758-AD09-561ADCBBFECE}" type="presParOf" srcId="{58ADCFE2-7F7E-4F8F-9A13-65813F13938B}" destId="{A7EBF3AF-D1FA-4665-8EC4-7B5075151657}" srcOrd="0" destOrd="0" presId="urn:microsoft.com/office/officeart/2005/8/layout/hierarchy6"/>
    <dgm:cxn modelId="{ADC2F5F8-9A46-4611-82FF-BA935D54336E}" type="presParOf" srcId="{58ADCFE2-7F7E-4F8F-9A13-65813F13938B}" destId="{7D5CEFDD-6302-4108-B7B1-9121745FB5CD}" srcOrd="1" destOrd="0" presId="urn:microsoft.com/office/officeart/2005/8/layout/hierarchy6"/>
    <dgm:cxn modelId="{3C012881-1332-4D71-A682-34696B860417}" type="presParOf" srcId="{7D5CEFDD-6302-4108-B7B1-9121745FB5CD}" destId="{E4EEC349-DDC3-4406-9E7E-192A893221C8}" srcOrd="0" destOrd="0" presId="urn:microsoft.com/office/officeart/2005/8/layout/hierarchy6"/>
    <dgm:cxn modelId="{6A86162A-4F3C-40E2-9FCC-DE46C88A6F52}" type="presParOf" srcId="{7D5CEFDD-6302-4108-B7B1-9121745FB5CD}" destId="{E21D795B-995B-4CDB-8D8B-4C07CA7D3ECC}" srcOrd="1" destOrd="0" presId="urn:microsoft.com/office/officeart/2005/8/layout/hierarchy6"/>
    <dgm:cxn modelId="{768C38DA-AB0F-4931-AC60-8457534CF886}" type="presParOf" srcId="{E21D795B-995B-4CDB-8D8B-4C07CA7D3ECC}" destId="{B1C4529E-B0AC-4160-B40A-0419BCC0CD8E}" srcOrd="0" destOrd="0" presId="urn:microsoft.com/office/officeart/2005/8/layout/hierarchy6"/>
    <dgm:cxn modelId="{701C896B-E396-4382-B216-6D3013755D31}" type="presParOf" srcId="{E21D795B-995B-4CDB-8D8B-4C07CA7D3ECC}" destId="{4D890C30-5683-4C66-B339-10C82CA8383F}" srcOrd="1" destOrd="0" presId="urn:microsoft.com/office/officeart/2005/8/layout/hierarchy6"/>
    <dgm:cxn modelId="{54698D47-A520-4895-A518-693FDFDC0E41}" type="presParOf" srcId="{4D890C30-5683-4C66-B339-10C82CA8383F}" destId="{8FD7C08F-5BB8-46D4-826A-5C8731727F36}" srcOrd="0" destOrd="0" presId="urn:microsoft.com/office/officeart/2005/8/layout/hierarchy6"/>
    <dgm:cxn modelId="{6B7DE7B3-4EDD-47AE-8C57-B4778681A12D}" type="presParOf" srcId="{4D890C30-5683-4C66-B339-10C82CA8383F}" destId="{B82D7386-30E8-4973-8F04-BFA8158C14B6}" srcOrd="1" destOrd="0" presId="urn:microsoft.com/office/officeart/2005/8/layout/hierarchy6"/>
    <dgm:cxn modelId="{C124DFF0-3304-44D0-B3E9-C916E690149C}" type="presParOf" srcId="{B82D7386-30E8-4973-8F04-BFA8158C14B6}" destId="{8D0C3D83-DF9C-4700-80D1-E267F3C388A8}" srcOrd="0" destOrd="0" presId="urn:microsoft.com/office/officeart/2005/8/layout/hierarchy6"/>
    <dgm:cxn modelId="{3705292C-C588-4C15-A0D7-2738A1DD25A1}" type="presParOf" srcId="{B82D7386-30E8-4973-8F04-BFA8158C14B6}" destId="{12828605-526A-4036-890F-C37F65E03033}" srcOrd="1" destOrd="0" presId="urn:microsoft.com/office/officeart/2005/8/layout/hierarchy6"/>
    <dgm:cxn modelId="{C07D4F74-81FF-410D-93E7-BDD54F5CEE0A}" type="presParOf" srcId="{12828605-526A-4036-890F-C37F65E03033}" destId="{B45E50FE-C4B2-4F8F-8169-9BB52728CDDF}" srcOrd="0" destOrd="0" presId="urn:microsoft.com/office/officeart/2005/8/layout/hierarchy6"/>
    <dgm:cxn modelId="{E2A4B8B8-15C2-4B6E-8EB7-4CEF1568AB0B}" type="presParOf" srcId="{12828605-526A-4036-890F-C37F65E03033}" destId="{1C9823DB-2A92-4F09-AF8B-FE747506899A}" srcOrd="1" destOrd="0" presId="urn:microsoft.com/office/officeart/2005/8/layout/hierarchy6"/>
    <dgm:cxn modelId="{CB7AF23B-A8D6-4F59-8F0B-5F423D6CB47F}" type="presParOf" srcId="{1C9823DB-2A92-4F09-AF8B-FE747506899A}" destId="{45F3F5CD-D73E-497B-B831-0393406E59F8}" srcOrd="0" destOrd="0" presId="urn:microsoft.com/office/officeart/2005/8/layout/hierarchy6"/>
    <dgm:cxn modelId="{EE40865E-4BD7-485F-8DEB-6A1257759EDE}" type="presParOf" srcId="{1C9823DB-2A92-4F09-AF8B-FE747506899A}" destId="{64AE96C7-AA50-4838-8BFC-6105F47D8B45}" srcOrd="1" destOrd="0" presId="urn:microsoft.com/office/officeart/2005/8/layout/hierarchy6"/>
    <dgm:cxn modelId="{F22C3994-5F6F-438C-A87D-3519BD4E32A7}" type="presParOf" srcId="{12828605-526A-4036-890F-C37F65E03033}" destId="{E7D86437-0E14-459C-B8D0-5BE05ADCEB0A}" srcOrd="2" destOrd="0" presId="urn:microsoft.com/office/officeart/2005/8/layout/hierarchy6"/>
    <dgm:cxn modelId="{A379A30C-9EA2-4220-94E1-2B0C7B493CBD}" type="presParOf" srcId="{12828605-526A-4036-890F-C37F65E03033}" destId="{E3E63C67-597C-47B5-98F1-10E895064895}" srcOrd="3" destOrd="0" presId="urn:microsoft.com/office/officeart/2005/8/layout/hierarchy6"/>
    <dgm:cxn modelId="{6AD035DF-F09F-44BF-A6C7-04C246DE8E62}" type="presParOf" srcId="{E3E63C67-597C-47B5-98F1-10E895064895}" destId="{279EEDD4-4AD3-4ED0-B265-F306B4106EE7}" srcOrd="0" destOrd="0" presId="urn:microsoft.com/office/officeart/2005/8/layout/hierarchy6"/>
    <dgm:cxn modelId="{BFF5665E-9C83-4E3F-812F-6813B157F5A6}" type="presParOf" srcId="{E3E63C67-597C-47B5-98F1-10E895064895}" destId="{E8449769-4A5C-4B9D-A6B0-592A22DB56F0}" srcOrd="1" destOrd="0" presId="urn:microsoft.com/office/officeart/2005/8/layout/hierarchy6"/>
    <dgm:cxn modelId="{F2725C6E-9FD1-4699-831F-37AE44355286}" type="presParOf" srcId="{4D890C30-5683-4C66-B339-10C82CA8383F}" destId="{AB9C8F1F-119B-49BD-9683-3D55C53BE9B3}" srcOrd="2" destOrd="0" presId="urn:microsoft.com/office/officeart/2005/8/layout/hierarchy6"/>
    <dgm:cxn modelId="{2DB8B017-542A-4B5C-93ED-CEC3C92352F1}" type="presParOf" srcId="{4D890C30-5683-4C66-B339-10C82CA8383F}" destId="{FB1CDA03-9BA0-4619-81EC-EF01FBCB7D3C}" srcOrd="3" destOrd="0" presId="urn:microsoft.com/office/officeart/2005/8/layout/hierarchy6"/>
    <dgm:cxn modelId="{437D33ED-788B-4791-9923-39666EF60FFE}" type="presParOf" srcId="{FB1CDA03-9BA0-4619-81EC-EF01FBCB7D3C}" destId="{302F5A90-590E-4A14-A3A4-3F216D971911}" srcOrd="0" destOrd="0" presId="urn:microsoft.com/office/officeart/2005/8/layout/hierarchy6"/>
    <dgm:cxn modelId="{6BAB9B2E-EF74-48EB-A8F5-B4064A4B21BD}" type="presParOf" srcId="{FB1CDA03-9BA0-4619-81EC-EF01FBCB7D3C}" destId="{21C24051-E5C9-4B29-9CCB-2AF2102A5DF0}" srcOrd="1" destOrd="0" presId="urn:microsoft.com/office/officeart/2005/8/layout/hierarchy6"/>
    <dgm:cxn modelId="{83526F61-1458-4E79-83BA-458041C39701}" type="presParOf" srcId="{21C24051-E5C9-4B29-9CCB-2AF2102A5DF0}" destId="{21DFA952-0BA8-4900-89A7-4513FA121C3F}" srcOrd="0" destOrd="0" presId="urn:microsoft.com/office/officeart/2005/8/layout/hierarchy6"/>
    <dgm:cxn modelId="{D724E7DD-CFDD-40DB-B4AC-4219B08FAB44}" type="presParOf" srcId="{21C24051-E5C9-4B29-9CCB-2AF2102A5DF0}" destId="{343BB85A-1398-4E57-A5DB-6609ACD7EEAF}" srcOrd="1" destOrd="0" presId="urn:microsoft.com/office/officeart/2005/8/layout/hierarchy6"/>
    <dgm:cxn modelId="{09D2BF7A-7C2F-4DBE-AC1B-5B5BDD33FAB3}" type="presParOf" srcId="{343BB85A-1398-4E57-A5DB-6609ACD7EEAF}" destId="{117FEFF0-1EFD-4A9A-BD84-430A51F271BB}" srcOrd="0" destOrd="0" presId="urn:microsoft.com/office/officeart/2005/8/layout/hierarchy6"/>
    <dgm:cxn modelId="{8ECD1BED-F280-4768-958A-6F553DF54A7E}" type="presParOf" srcId="{343BB85A-1398-4E57-A5DB-6609ACD7EEAF}" destId="{E5D9B08C-A264-4BAC-BDC8-2871A47C0000}" srcOrd="1" destOrd="0" presId="urn:microsoft.com/office/officeart/2005/8/layout/hierarchy6"/>
    <dgm:cxn modelId="{753638D8-F003-480D-9A2A-0E68E2777B89}" type="presParOf" srcId="{21C24051-E5C9-4B29-9CCB-2AF2102A5DF0}" destId="{6BC88BA8-2FBC-45D7-A1DA-1CACE35CC48F}" srcOrd="2" destOrd="0" presId="urn:microsoft.com/office/officeart/2005/8/layout/hierarchy6"/>
    <dgm:cxn modelId="{4B7A44CA-B113-4978-8BE7-78473BABE9AE}" type="presParOf" srcId="{21C24051-E5C9-4B29-9CCB-2AF2102A5DF0}" destId="{9C4785A8-3DA5-4394-AD43-DBC39E88BD21}" srcOrd="3" destOrd="0" presId="urn:microsoft.com/office/officeart/2005/8/layout/hierarchy6"/>
    <dgm:cxn modelId="{C56424F7-92C8-46EB-AF0C-892A7B05E454}" type="presParOf" srcId="{9C4785A8-3DA5-4394-AD43-DBC39E88BD21}" destId="{0D8886BB-0797-4435-B31F-A87AD26DA833}" srcOrd="0" destOrd="0" presId="urn:microsoft.com/office/officeart/2005/8/layout/hierarchy6"/>
    <dgm:cxn modelId="{F623AEE5-1A92-4026-B9EE-9877177D832A}" type="presParOf" srcId="{9C4785A8-3DA5-4394-AD43-DBC39E88BD21}" destId="{6453FEED-485A-497D-A4F0-EFE1152EBB1D}" srcOrd="1" destOrd="0" presId="urn:microsoft.com/office/officeart/2005/8/layout/hierarchy6"/>
    <dgm:cxn modelId="{BDD85A69-47DF-47B2-A652-7A65C1461057}" type="presParOf" srcId="{7D5CEFDD-6302-4108-B7B1-9121745FB5CD}" destId="{3179B505-B4E5-4C5D-83CC-F0A4E837CEBB}" srcOrd="2" destOrd="0" presId="urn:microsoft.com/office/officeart/2005/8/layout/hierarchy6"/>
    <dgm:cxn modelId="{71CB3FFB-D2C1-4677-9972-4D3FD6B96393}" type="presParOf" srcId="{7D5CEFDD-6302-4108-B7B1-9121745FB5CD}" destId="{5AF65215-564B-4ABD-AC0C-2A0C07F754B1}" srcOrd="3" destOrd="0" presId="urn:microsoft.com/office/officeart/2005/8/layout/hierarchy6"/>
    <dgm:cxn modelId="{0CCFD7F2-2646-431D-95FF-5F8BF04BD3B6}" type="presParOf" srcId="{5AF65215-564B-4ABD-AC0C-2A0C07F754B1}" destId="{EDE6CE93-7517-4523-9616-82583661BD39}" srcOrd="0" destOrd="0" presId="urn:microsoft.com/office/officeart/2005/8/layout/hierarchy6"/>
    <dgm:cxn modelId="{EB6EB85E-976B-403D-AFD6-B8B57353E846}" type="presParOf" srcId="{5AF65215-564B-4ABD-AC0C-2A0C07F754B1}" destId="{3B24F56E-1777-4A30-BAD1-D0A301A40952}" srcOrd="1" destOrd="0" presId="urn:microsoft.com/office/officeart/2005/8/layout/hierarchy6"/>
    <dgm:cxn modelId="{6893D318-30F5-4131-8DF1-E4F92B38AD9A}" type="presParOf" srcId="{3B24F56E-1777-4A30-BAD1-D0A301A40952}" destId="{49D4DA2E-B8BC-4736-BDE5-438839AFACF4}" srcOrd="0" destOrd="0" presId="urn:microsoft.com/office/officeart/2005/8/layout/hierarchy6"/>
    <dgm:cxn modelId="{71926C50-B810-48B4-893B-6C91F4A47057}" type="presParOf" srcId="{3B24F56E-1777-4A30-BAD1-D0A301A40952}" destId="{C4BA5156-B799-4595-B92D-1A94B3ECAB35}" srcOrd="1" destOrd="0" presId="urn:microsoft.com/office/officeart/2005/8/layout/hierarchy6"/>
    <dgm:cxn modelId="{E4F22718-7704-4CAB-A3C0-CBED27BBFADB}" type="presParOf" srcId="{C4BA5156-B799-4595-B92D-1A94B3ECAB35}" destId="{FB7A31D1-BAF5-4BD9-A910-5D9E1CBF84E9}" srcOrd="0" destOrd="0" presId="urn:microsoft.com/office/officeart/2005/8/layout/hierarchy6"/>
    <dgm:cxn modelId="{8F49C315-F9DD-4431-916B-A517A8F0691E}" type="presParOf" srcId="{C4BA5156-B799-4595-B92D-1A94B3ECAB35}" destId="{8994C93E-9AF0-4FDB-B136-6208AD66AE96}" srcOrd="1" destOrd="0" presId="urn:microsoft.com/office/officeart/2005/8/layout/hierarchy6"/>
    <dgm:cxn modelId="{92E908F6-6102-4DF4-A2ED-D8AED2827ED3}" type="presParOf" srcId="{8994C93E-9AF0-4FDB-B136-6208AD66AE96}" destId="{25DAD67B-4E97-4780-BC02-163E8FEA2C93}" srcOrd="0" destOrd="0" presId="urn:microsoft.com/office/officeart/2005/8/layout/hierarchy6"/>
    <dgm:cxn modelId="{8F69E0D6-7B37-4CBD-8604-67BCA09B9B32}" type="presParOf" srcId="{8994C93E-9AF0-4FDB-B136-6208AD66AE96}" destId="{694D9B5C-7BFF-4CA3-8B98-1AC087B489BD}" srcOrd="1" destOrd="0" presId="urn:microsoft.com/office/officeart/2005/8/layout/hierarchy6"/>
    <dgm:cxn modelId="{18415C19-0C53-4505-BB22-D5F65908B1EB}" type="presParOf" srcId="{694D9B5C-7BFF-4CA3-8B98-1AC087B489BD}" destId="{E5D65FBC-074E-4567-9CFD-E9EFDFBE398C}" srcOrd="0" destOrd="0" presId="urn:microsoft.com/office/officeart/2005/8/layout/hierarchy6"/>
    <dgm:cxn modelId="{947D8615-E778-47DD-A898-6DB065714126}" type="presParOf" srcId="{694D9B5C-7BFF-4CA3-8B98-1AC087B489BD}" destId="{E5B56B74-0D71-41F1-A6F9-88ADEF23C211}" srcOrd="1" destOrd="0" presId="urn:microsoft.com/office/officeart/2005/8/layout/hierarchy6"/>
    <dgm:cxn modelId="{04C9F11F-791D-4CB4-A49B-1A6D913C5241}" type="presParOf" srcId="{8994C93E-9AF0-4FDB-B136-6208AD66AE96}" destId="{ACF60FB4-F2C9-4EAD-9507-7888E0922266}" srcOrd="2" destOrd="0" presId="urn:microsoft.com/office/officeart/2005/8/layout/hierarchy6"/>
    <dgm:cxn modelId="{D6E55E57-B833-4748-AB5D-D7FCFE4A2BA3}" type="presParOf" srcId="{8994C93E-9AF0-4FDB-B136-6208AD66AE96}" destId="{F8B5DC38-D142-48D9-AFE5-4707B369FAD9}" srcOrd="3" destOrd="0" presId="urn:microsoft.com/office/officeart/2005/8/layout/hierarchy6"/>
    <dgm:cxn modelId="{85E6419D-52BB-471E-82FD-AA2C211438A5}" type="presParOf" srcId="{F8B5DC38-D142-48D9-AFE5-4707B369FAD9}" destId="{DE7153EF-769F-4322-A23E-C405C8B30FB3}" srcOrd="0" destOrd="0" presId="urn:microsoft.com/office/officeart/2005/8/layout/hierarchy6"/>
    <dgm:cxn modelId="{6F5EB7E0-8F4E-43A0-A81D-90698A0E1294}" type="presParOf" srcId="{F8B5DC38-D142-48D9-AFE5-4707B369FAD9}" destId="{42C99EF6-5733-40C9-88A8-27C1B23AD5DD}" srcOrd="1" destOrd="0" presId="urn:microsoft.com/office/officeart/2005/8/layout/hierarchy6"/>
    <dgm:cxn modelId="{271C644B-FDD7-400B-97FB-DE895D0B9AD1}" type="presParOf" srcId="{3B24F56E-1777-4A30-BAD1-D0A301A40952}" destId="{42109171-5B61-4D55-9E7D-9921CFFA17BD}" srcOrd="2" destOrd="0" presId="urn:microsoft.com/office/officeart/2005/8/layout/hierarchy6"/>
    <dgm:cxn modelId="{5AABB0E4-F04A-4CE1-B68D-4CE702BB9202}" type="presParOf" srcId="{3B24F56E-1777-4A30-BAD1-D0A301A40952}" destId="{6C987B0B-4DAF-4500-852E-63DDCF206392}" srcOrd="3" destOrd="0" presId="urn:microsoft.com/office/officeart/2005/8/layout/hierarchy6"/>
    <dgm:cxn modelId="{459109D5-36BE-4432-981B-F4104BA1DEA2}" type="presParOf" srcId="{6C987B0B-4DAF-4500-852E-63DDCF206392}" destId="{5906D9A2-28E9-49CC-9AF0-0B9B2B79F942}" srcOrd="0" destOrd="0" presId="urn:microsoft.com/office/officeart/2005/8/layout/hierarchy6"/>
    <dgm:cxn modelId="{7B9B234F-362B-46A0-B526-64E07D7C8AA7}" type="presParOf" srcId="{6C987B0B-4DAF-4500-852E-63DDCF206392}" destId="{671375A5-177A-40F2-A491-F66B31E27C65}" srcOrd="1" destOrd="0" presId="urn:microsoft.com/office/officeart/2005/8/layout/hierarchy6"/>
    <dgm:cxn modelId="{D74D6E21-071C-46A2-8B2C-588C2C683CDF}" type="presParOf" srcId="{671375A5-177A-40F2-A491-F66B31E27C65}" destId="{D1EBEF81-151A-4F2D-BE31-C8F8EF90B90C}" srcOrd="0" destOrd="0" presId="urn:microsoft.com/office/officeart/2005/8/layout/hierarchy6"/>
    <dgm:cxn modelId="{C371CAE5-CAB7-4D90-B190-EEEA2BD8BE7A}" type="presParOf" srcId="{671375A5-177A-40F2-A491-F66B31E27C65}" destId="{FCC27589-41BA-4FD6-811C-30F6F3BF9713}" srcOrd="1" destOrd="0" presId="urn:microsoft.com/office/officeart/2005/8/layout/hierarchy6"/>
    <dgm:cxn modelId="{B5407BC8-ACFC-4682-82D7-B5E3A9701B14}" type="presParOf" srcId="{FCC27589-41BA-4FD6-811C-30F6F3BF9713}" destId="{9F83B451-1FC2-4698-8F89-FE8A6A9773A2}" srcOrd="0" destOrd="0" presId="urn:microsoft.com/office/officeart/2005/8/layout/hierarchy6"/>
    <dgm:cxn modelId="{1F49E21E-46AF-445A-AA8B-83DEC9DEDFC0}" type="presParOf" srcId="{FCC27589-41BA-4FD6-811C-30F6F3BF9713}" destId="{2679F930-97F5-4E15-A7A4-ADBA8CB0CEFF}" srcOrd="1" destOrd="0" presId="urn:microsoft.com/office/officeart/2005/8/layout/hierarchy6"/>
    <dgm:cxn modelId="{51AA56B2-16A0-4A89-8E54-5C3DFB5AE5F6}" type="presParOf" srcId="{671375A5-177A-40F2-A491-F66B31E27C65}" destId="{42EF8FC6-5BFE-44ED-87CF-43F9B6CBF000}" srcOrd="2" destOrd="0" presId="urn:microsoft.com/office/officeart/2005/8/layout/hierarchy6"/>
    <dgm:cxn modelId="{3290E3F9-1CE5-4D59-9CB1-39A4366162AC}" type="presParOf" srcId="{671375A5-177A-40F2-A491-F66B31E27C65}" destId="{06C948E6-E1D4-4FA6-8AFC-43E92196FE26}" srcOrd="3" destOrd="0" presId="urn:microsoft.com/office/officeart/2005/8/layout/hierarchy6"/>
    <dgm:cxn modelId="{CF369B3D-6279-4FF5-838B-8F9060B7E66B}" type="presParOf" srcId="{06C948E6-E1D4-4FA6-8AFC-43E92196FE26}" destId="{D489D9C4-BB0C-464F-A501-2D8199CBD62C}" srcOrd="0" destOrd="0" presId="urn:microsoft.com/office/officeart/2005/8/layout/hierarchy6"/>
    <dgm:cxn modelId="{EF3630A4-85C5-426F-AECE-649E628CC585}" type="presParOf" srcId="{06C948E6-E1D4-4FA6-8AFC-43E92196FE26}" destId="{E9CC38AC-716A-4906-AC5E-B099F9409F0B}" srcOrd="1" destOrd="0" presId="urn:microsoft.com/office/officeart/2005/8/layout/hierarchy6"/>
    <dgm:cxn modelId="{70D2C23B-BC94-4DEF-9D18-6EFFB3CAEDD7}" type="presParOf" srcId="{5A7CC476-F0F9-4D00-AFC2-7D21BF7B575E}" destId="{57C7F60E-9109-4475-A621-7A0EF08B9688}" srcOrd="1" destOrd="0" presId="urn:microsoft.com/office/officeart/2005/8/layout/hierarchy6"/>
  </dgm:cxnLst>
  <dgm:bg/>
  <dgm:whole/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C515470-AB7B-4863-AACC-E14E9880D50C}" type="doc">
      <dgm:prSet loTypeId="urn:microsoft.com/office/officeart/2005/8/layout/default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zh-CN" altLang="en-US"/>
        </a:p>
      </dgm:t>
    </dgm:pt>
    <dgm:pt modelId="{5CBB205E-0C3E-4B6A-A599-7E8A7D64B42D}">
      <dgm:prSet phldrT="[文本]"/>
      <dgm:spPr/>
      <dgm:t>
        <a:bodyPr/>
        <a:lstStyle/>
        <a:p>
          <a:r>
            <a:rPr lang="en-US" altLang="zh-CN" dirty="0" smtClean="0"/>
            <a:t>(…,5)?</a:t>
          </a:r>
          <a:endParaRPr lang="zh-CN" altLang="en-US" dirty="0"/>
        </a:p>
      </dgm:t>
    </dgm:pt>
    <dgm:pt modelId="{41916C32-2D6E-435D-94C5-12C1B4F09B5E}" cxnId="{D60DE588-0C3A-42C7-9D1F-209B1CFDB880}" type="parTrans">
      <dgm:prSet/>
      <dgm:spPr/>
      <dgm:t>
        <a:bodyPr/>
        <a:lstStyle/>
        <a:p>
          <a:endParaRPr lang="zh-CN" altLang="en-US"/>
        </a:p>
      </dgm:t>
    </dgm:pt>
    <dgm:pt modelId="{D2C4D953-EAD6-4E97-98B3-81EB6D57C81E}" cxnId="{D60DE588-0C3A-42C7-9D1F-209B1CFDB880}" type="sibTrans">
      <dgm:prSet/>
      <dgm:spPr/>
      <dgm:t>
        <a:bodyPr/>
        <a:lstStyle/>
        <a:p>
          <a:endParaRPr lang="zh-CN" altLang="en-US"/>
        </a:p>
      </dgm:t>
    </dgm:pt>
    <dgm:pt modelId="{79D81BD9-5192-4A04-937E-F0DA097DEA17}" type="pres">
      <dgm:prSet presAssocID="{0C515470-AB7B-4863-AACC-E14E9880D50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B152488-5E39-4C17-A5BD-AF5EB12F60E2}" type="pres">
      <dgm:prSet presAssocID="{5CBB205E-0C3E-4B6A-A599-7E8A7D64B42D}" presName="node" presStyleLbl="node1" presStyleIdx="0" presStyleCnt="1" custLinFactNeighborX="51759" custLinFactNeighborY="-4310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E9B7CB6-C5E3-454F-92A1-2EDAA2B990B1}" type="presOf" srcId="{0C515470-AB7B-4863-AACC-E14E9880D50C}" destId="{79D81BD9-5192-4A04-937E-F0DA097DEA17}" srcOrd="0" destOrd="0" presId="urn:microsoft.com/office/officeart/2005/8/layout/default"/>
    <dgm:cxn modelId="{D60DE588-0C3A-42C7-9D1F-209B1CFDB880}" srcId="{0C515470-AB7B-4863-AACC-E14E9880D50C}" destId="{5CBB205E-0C3E-4B6A-A599-7E8A7D64B42D}" srcOrd="0" destOrd="0" parTransId="{41916C32-2D6E-435D-94C5-12C1B4F09B5E}" sibTransId="{D2C4D953-EAD6-4E97-98B3-81EB6D57C81E}"/>
    <dgm:cxn modelId="{11B700DF-385B-47DF-885A-49A30DCC1CC1}" type="presOf" srcId="{5CBB205E-0C3E-4B6A-A599-7E8A7D64B42D}" destId="{CB152488-5E39-4C17-A5BD-AF5EB12F60E2}" srcOrd="0" destOrd="0" presId="urn:microsoft.com/office/officeart/2005/8/layout/default"/>
    <dgm:cxn modelId="{E542C25B-8CD4-427A-98E3-9B1CDDC191FA}" type="presParOf" srcId="{79D81BD9-5192-4A04-937E-F0DA097DEA17}" destId="{CB152488-5E39-4C17-A5BD-AF5EB12F60E2}" srcOrd="0" destOrd="0" presId="urn:microsoft.com/office/officeart/2005/8/layout/default"/>
  </dgm:cxnLst>
  <dgm:bg/>
  <dgm:whole/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42E9C2E8-B52A-4FFC-9948-B31ABFEF716A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5DA2B2D-073A-4D7C-BC20-582999563EDE}">
      <dgm:prSet phldrT="[文本]"/>
      <dgm:spPr/>
      <dgm:t>
        <a:bodyPr/>
        <a:lstStyle/>
        <a:p>
          <a:r>
            <a:rPr lang="en-US" altLang="zh-CN" dirty="0" smtClean="0"/>
            <a:t>1</a:t>
          </a:r>
          <a:endParaRPr lang="zh-CN" altLang="en-US" dirty="0"/>
        </a:p>
      </dgm:t>
    </dgm:pt>
    <dgm:pt modelId="{05ECBD66-C264-4845-A870-711C773BDD2A}" cxnId="{954754D6-2323-4755-8C3C-81A1B79A9BEE}" type="parTrans">
      <dgm:prSet/>
      <dgm:spPr/>
      <dgm:t>
        <a:bodyPr/>
        <a:lstStyle/>
        <a:p>
          <a:endParaRPr lang="zh-CN" altLang="en-US"/>
        </a:p>
      </dgm:t>
    </dgm:pt>
    <dgm:pt modelId="{586A0E3F-5EFD-4FCC-B5C9-8973A0A12CC3}" cxnId="{954754D6-2323-4755-8C3C-81A1B79A9BEE}" type="sibTrans">
      <dgm:prSet/>
      <dgm:spPr/>
      <dgm:t>
        <a:bodyPr/>
        <a:lstStyle/>
        <a:p>
          <a:endParaRPr lang="zh-CN" altLang="en-US"/>
        </a:p>
      </dgm:t>
    </dgm:pt>
    <dgm:pt modelId="{1C4E1991-E620-453E-A0AB-847D79567706}">
      <dgm:prSet phldrT="[文本]"/>
      <dgm:spPr>
        <a:solidFill>
          <a:schemeClr val="accent6"/>
        </a:solidFill>
      </dgm:spPr>
      <dgm:t>
        <a:bodyPr/>
        <a:lstStyle/>
        <a:p>
          <a:r>
            <a:rPr lang="en-US" altLang="zh-CN" dirty="0" smtClean="0"/>
            <a:t>2</a:t>
          </a:r>
          <a:endParaRPr lang="zh-CN" altLang="en-US" dirty="0"/>
        </a:p>
      </dgm:t>
    </dgm:pt>
    <dgm:pt modelId="{AAF28CA0-5EDB-435A-8B35-3E0D2A5B9D66}" cxnId="{A7FFA6E9-71EA-4A87-8792-CF36A9EDC9AE}" type="parTrans">
      <dgm:prSet/>
      <dgm:spPr/>
      <dgm:t>
        <a:bodyPr/>
        <a:lstStyle/>
        <a:p>
          <a:endParaRPr lang="zh-CN" altLang="en-US"/>
        </a:p>
      </dgm:t>
    </dgm:pt>
    <dgm:pt modelId="{297E3718-596B-494F-812C-C1F67D44599D}" cxnId="{A7FFA6E9-71EA-4A87-8792-CF36A9EDC9AE}" type="sibTrans">
      <dgm:prSet/>
      <dgm:spPr/>
      <dgm:t>
        <a:bodyPr/>
        <a:lstStyle/>
        <a:p>
          <a:endParaRPr lang="zh-CN" altLang="en-US"/>
        </a:p>
      </dgm:t>
    </dgm:pt>
    <dgm:pt modelId="{389B1A1C-5B5D-40E6-970D-B7E960671795}">
      <dgm:prSet phldrT="[文本]"/>
      <dgm:spPr/>
      <dgm:t>
        <a:bodyPr/>
        <a:lstStyle/>
        <a:p>
          <a:r>
            <a:rPr lang="en-US" altLang="zh-CN" dirty="0" smtClean="0"/>
            <a:t>4</a:t>
          </a:r>
          <a:endParaRPr lang="zh-CN" altLang="en-US" dirty="0"/>
        </a:p>
      </dgm:t>
    </dgm:pt>
    <dgm:pt modelId="{DC88438A-7B77-447E-B5FA-3DA259E17598}" cxnId="{47414C16-4944-48E8-A22B-0E59519E968E}" type="parTrans">
      <dgm:prSet/>
      <dgm:spPr/>
      <dgm:t>
        <a:bodyPr/>
        <a:lstStyle/>
        <a:p>
          <a:endParaRPr lang="zh-CN" altLang="en-US"/>
        </a:p>
      </dgm:t>
    </dgm:pt>
    <dgm:pt modelId="{C80C2DFD-CBF1-47C6-B87E-6AC38E5B3D00}" cxnId="{47414C16-4944-48E8-A22B-0E59519E968E}" type="sibTrans">
      <dgm:prSet/>
      <dgm:spPr/>
      <dgm:t>
        <a:bodyPr/>
        <a:lstStyle/>
        <a:p>
          <a:endParaRPr lang="zh-CN" altLang="en-US"/>
        </a:p>
      </dgm:t>
    </dgm:pt>
    <dgm:pt modelId="{26831C9F-E492-4DDF-9861-98F8ABAFF874}">
      <dgm:prSet phldrT="[文本]"/>
      <dgm:spPr/>
      <dgm:t>
        <a:bodyPr/>
        <a:lstStyle/>
        <a:p>
          <a:r>
            <a:rPr lang="en-US" altLang="zh-CN" dirty="0" smtClean="0"/>
            <a:t>8</a:t>
          </a:r>
          <a:endParaRPr lang="zh-CN" altLang="en-US" dirty="0"/>
        </a:p>
      </dgm:t>
    </dgm:pt>
    <dgm:pt modelId="{91868EA2-E99B-498B-98F0-F246D23521D2}" cxnId="{E76591E5-308D-45D5-8007-031ADE11342F}" type="parTrans">
      <dgm:prSet/>
      <dgm:spPr/>
      <dgm:t>
        <a:bodyPr/>
        <a:lstStyle/>
        <a:p>
          <a:endParaRPr lang="zh-CN" altLang="en-US"/>
        </a:p>
      </dgm:t>
    </dgm:pt>
    <dgm:pt modelId="{A1EB1319-C6C9-4324-B5B4-D423D488423E}" cxnId="{E76591E5-308D-45D5-8007-031ADE11342F}" type="sibTrans">
      <dgm:prSet/>
      <dgm:spPr/>
      <dgm:t>
        <a:bodyPr/>
        <a:lstStyle/>
        <a:p>
          <a:endParaRPr lang="zh-CN" altLang="en-US"/>
        </a:p>
      </dgm:t>
    </dgm:pt>
    <dgm:pt modelId="{C039402B-90ED-4A3B-ACF1-F623FD51E326}">
      <dgm:prSet phldrT="[文本]"/>
      <dgm:spPr>
        <a:solidFill>
          <a:schemeClr val="accent1"/>
        </a:solidFill>
      </dgm:spPr>
      <dgm:t>
        <a:bodyPr/>
        <a:lstStyle/>
        <a:p>
          <a:r>
            <a:rPr lang="en-US" altLang="zh-CN" dirty="0" smtClean="0"/>
            <a:t>9</a:t>
          </a:r>
          <a:endParaRPr lang="zh-CN" altLang="en-US" dirty="0"/>
        </a:p>
      </dgm:t>
    </dgm:pt>
    <dgm:pt modelId="{D0809D3F-8AC0-4005-8191-1CD425C78121}" cxnId="{53D32585-4ED6-437A-BCF5-CD51AFAB23E3}" type="parTrans">
      <dgm:prSet/>
      <dgm:spPr/>
      <dgm:t>
        <a:bodyPr/>
        <a:lstStyle/>
        <a:p>
          <a:endParaRPr lang="zh-CN" altLang="en-US"/>
        </a:p>
      </dgm:t>
    </dgm:pt>
    <dgm:pt modelId="{772A01CC-BC87-4EBC-B34B-91DF4B1D8581}" cxnId="{53D32585-4ED6-437A-BCF5-CD51AFAB23E3}" type="sibTrans">
      <dgm:prSet/>
      <dgm:spPr/>
      <dgm:t>
        <a:bodyPr/>
        <a:lstStyle/>
        <a:p>
          <a:endParaRPr lang="zh-CN" altLang="en-US"/>
        </a:p>
      </dgm:t>
    </dgm:pt>
    <dgm:pt modelId="{DCAA8D55-8AC8-49A2-86BB-758AE85E3E40}">
      <dgm:prSet phldrT="[文本]"/>
      <dgm:spPr>
        <a:solidFill>
          <a:schemeClr val="accent1"/>
        </a:solidFill>
      </dgm:spPr>
      <dgm:t>
        <a:bodyPr/>
        <a:lstStyle/>
        <a:p>
          <a:r>
            <a:rPr lang="en-US" altLang="zh-CN" dirty="0" smtClean="0"/>
            <a:t>5</a:t>
          </a:r>
          <a:endParaRPr lang="zh-CN" altLang="en-US" dirty="0"/>
        </a:p>
      </dgm:t>
    </dgm:pt>
    <dgm:pt modelId="{4D84AC8D-B485-4988-8080-207C14FD98AF}" cxnId="{511ADCD7-47AD-448D-8F76-0BE12D791EC1}" type="parTrans">
      <dgm:prSet/>
      <dgm:spPr/>
      <dgm:t>
        <a:bodyPr/>
        <a:lstStyle/>
        <a:p>
          <a:endParaRPr lang="zh-CN" altLang="en-US"/>
        </a:p>
      </dgm:t>
    </dgm:pt>
    <dgm:pt modelId="{DC353603-206A-41F7-A119-D0E13A76FF2C}" cxnId="{511ADCD7-47AD-448D-8F76-0BE12D791EC1}" type="sibTrans">
      <dgm:prSet/>
      <dgm:spPr/>
      <dgm:t>
        <a:bodyPr/>
        <a:lstStyle/>
        <a:p>
          <a:endParaRPr lang="zh-CN" altLang="en-US"/>
        </a:p>
      </dgm:t>
    </dgm:pt>
    <dgm:pt modelId="{BE76CBD2-12D1-42CB-BD14-31C53CE3AE2F}">
      <dgm:prSet phldrT="[文本]"/>
      <dgm:spPr/>
      <dgm:t>
        <a:bodyPr/>
        <a:lstStyle/>
        <a:p>
          <a:r>
            <a:rPr lang="en-US" altLang="zh-CN" dirty="0" smtClean="0"/>
            <a:t>10</a:t>
          </a:r>
          <a:endParaRPr lang="zh-CN" altLang="en-US" dirty="0"/>
        </a:p>
      </dgm:t>
    </dgm:pt>
    <dgm:pt modelId="{23FC93EB-54E8-4F96-AB04-32E9834AC59A}" cxnId="{5B9C4CAC-C9EE-4712-92A0-1D24A4145EE0}" type="parTrans">
      <dgm:prSet/>
      <dgm:spPr/>
      <dgm:t>
        <a:bodyPr/>
        <a:lstStyle/>
        <a:p>
          <a:endParaRPr lang="zh-CN" altLang="en-US"/>
        </a:p>
      </dgm:t>
    </dgm:pt>
    <dgm:pt modelId="{CF951E0F-A02B-48E8-B820-B1CF9D444DE2}" cxnId="{5B9C4CAC-C9EE-4712-92A0-1D24A4145EE0}" type="sibTrans">
      <dgm:prSet/>
      <dgm:spPr/>
      <dgm:t>
        <a:bodyPr/>
        <a:lstStyle/>
        <a:p>
          <a:endParaRPr lang="zh-CN" altLang="en-US"/>
        </a:p>
      </dgm:t>
    </dgm:pt>
    <dgm:pt modelId="{D144EA2C-458B-48D8-BBA1-F6577EE9E9D2}">
      <dgm:prSet phldrT="[文本]"/>
      <dgm:spPr/>
      <dgm:t>
        <a:bodyPr/>
        <a:lstStyle/>
        <a:p>
          <a:r>
            <a:rPr lang="en-US" altLang="zh-CN" dirty="0" smtClean="0"/>
            <a:t>11</a:t>
          </a:r>
          <a:endParaRPr lang="zh-CN" altLang="en-US" dirty="0"/>
        </a:p>
      </dgm:t>
    </dgm:pt>
    <dgm:pt modelId="{36E9C131-F2C4-4210-BBA8-34B36464A1C4}" cxnId="{AC43ECDE-5694-4B51-B003-5341A74B3463}" type="parTrans">
      <dgm:prSet/>
      <dgm:spPr/>
      <dgm:t>
        <a:bodyPr/>
        <a:lstStyle/>
        <a:p>
          <a:endParaRPr lang="zh-CN" altLang="en-US"/>
        </a:p>
      </dgm:t>
    </dgm:pt>
    <dgm:pt modelId="{6A37EEFC-CDD3-43B5-858C-5A435C10C401}" cxnId="{AC43ECDE-5694-4B51-B003-5341A74B3463}" type="sibTrans">
      <dgm:prSet/>
      <dgm:spPr/>
      <dgm:t>
        <a:bodyPr/>
        <a:lstStyle/>
        <a:p>
          <a:endParaRPr lang="zh-CN" altLang="en-US"/>
        </a:p>
      </dgm:t>
    </dgm:pt>
    <dgm:pt modelId="{A53A9B0E-D013-4178-83F5-C956AB809603}">
      <dgm:prSet phldrT="[文本]"/>
      <dgm:spPr/>
      <dgm:t>
        <a:bodyPr/>
        <a:lstStyle/>
        <a:p>
          <a:r>
            <a:rPr lang="en-US" altLang="zh-CN" dirty="0" smtClean="0"/>
            <a:t>3</a:t>
          </a:r>
          <a:endParaRPr lang="zh-CN" altLang="en-US" dirty="0"/>
        </a:p>
      </dgm:t>
    </dgm:pt>
    <dgm:pt modelId="{AB0C20CC-CB69-4AD7-BF9C-F46871B317CE}" cxnId="{EC9F7164-14F2-46AE-ADE4-B66425B9272B}" type="parTrans">
      <dgm:prSet/>
      <dgm:spPr/>
      <dgm:t>
        <a:bodyPr/>
        <a:lstStyle/>
        <a:p>
          <a:endParaRPr lang="zh-CN" altLang="en-US"/>
        </a:p>
      </dgm:t>
    </dgm:pt>
    <dgm:pt modelId="{6E2B76C1-FF2A-44A5-9567-2386BE7C7573}" cxnId="{EC9F7164-14F2-46AE-ADE4-B66425B9272B}" type="sibTrans">
      <dgm:prSet/>
      <dgm:spPr/>
      <dgm:t>
        <a:bodyPr/>
        <a:lstStyle/>
        <a:p>
          <a:endParaRPr lang="zh-CN" altLang="en-US"/>
        </a:p>
      </dgm:t>
    </dgm:pt>
    <dgm:pt modelId="{6CA5CACD-E24F-4533-A7BE-D561963AA278}">
      <dgm:prSet phldrT="[文本]"/>
      <dgm:spPr/>
      <dgm:t>
        <a:bodyPr/>
        <a:lstStyle/>
        <a:p>
          <a:r>
            <a:rPr lang="en-US" altLang="zh-CN" dirty="0" smtClean="0"/>
            <a:t>6</a:t>
          </a:r>
          <a:endParaRPr lang="zh-CN" altLang="en-US" dirty="0"/>
        </a:p>
      </dgm:t>
    </dgm:pt>
    <dgm:pt modelId="{843060D8-FC3F-4233-B49E-20663B79E5C4}" cxnId="{453C665B-CDA3-451E-BE0B-3B60D0AAD7DB}" type="parTrans">
      <dgm:prSet/>
      <dgm:spPr/>
      <dgm:t>
        <a:bodyPr/>
        <a:lstStyle/>
        <a:p>
          <a:endParaRPr lang="zh-CN" altLang="en-US"/>
        </a:p>
      </dgm:t>
    </dgm:pt>
    <dgm:pt modelId="{6490ACFD-BA8F-4928-BCFC-4B6843847955}" cxnId="{453C665B-CDA3-451E-BE0B-3B60D0AAD7DB}" type="sibTrans">
      <dgm:prSet/>
      <dgm:spPr/>
      <dgm:t>
        <a:bodyPr/>
        <a:lstStyle/>
        <a:p>
          <a:endParaRPr lang="zh-CN" altLang="en-US"/>
        </a:p>
      </dgm:t>
    </dgm:pt>
    <dgm:pt modelId="{4895CAF6-8515-458F-BEA3-E8F2287FB151}">
      <dgm:prSet phldrT="[文本]"/>
      <dgm:spPr/>
      <dgm:t>
        <a:bodyPr/>
        <a:lstStyle/>
        <a:p>
          <a:r>
            <a:rPr lang="en-US" altLang="zh-CN" dirty="0" smtClean="0"/>
            <a:t>7</a:t>
          </a:r>
          <a:endParaRPr lang="zh-CN" altLang="en-US" dirty="0"/>
        </a:p>
      </dgm:t>
    </dgm:pt>
    <dgm:pt modelId="{A2786B20-AF71-47D0-8E68-2C4BF125E88B}" cxnId="{82A7CDC4-0FE8-4BCC-8562-9DB04213F819}" type="parTrans">
      <dgm:prSet/>
      <dgm:spPr/>
      <dgm:t>
        <a:bodyPr/>
        <a:lstStyle/>
        <a:p>
          <a:endParaRPr lang="zh-CN" altLang="en-US"/>
        </a:p>
      </dgm:t>
    </dgm:pt>
    <dgm:pt modelId="{6980ED63-75E2-4546-8B9C-B40E66ABED96}" cxnId="{82A7CDC4-0FE8-4BCC-8562-9DB04213F819}" type="sibTrans">
      <dgm:prSet/>
      <dgm:spPr/>
      <dgm:t>
        <a:bodyPr/>
        <a:lstStyle/>
        <a:p>
          <a:endParaRPr lang="zh-CN" altLang="en-US"/>
        </a:p>
      </dgm:t>
    </dgm:pt>
    <dgm:pt modelId="{70E46C9A-7BF9-48ED-A090-11B3CD997DFC}">
      <dgm:prSet phldrT="[文本]"/>
      <dgm:spPr>
        <a:solidFill>
          <a:schemeClr val="accent6"/>
        </a:solidFill>
      </dgm:spPr>
      <dgm:t>
        <a:bodyPr/>
        <a:lstStyle/>
        <a:p>
          <a:r>
            <a:rPr lang="en-US" altLang="zh-CN" dirty="0" smtClean="0"/>
            <a:t>12</a:t>
          </a:r>
          <a:endParaRPr lang="zh-CN" altLang="en-US" dirty="0"/>
        </a:p>
      </dgm:t>
    </dgm:pt>
    <dgm:pt modelId="{2A6F4DDF-7FEF-4595-96EF-3C61FC82F9AB}" cxnId="{0F280F55-38ED-4487-B1F5-2097CE4892C0}" type="parTrans">
      <dgm:prSet/>
      <dgm:spPr/>
      <dgm:t>
        <a:bodyPr/>
        <a:lstStyle/>
        <a:p>
          <a:endParaRPr lang="zh-CN" altLang="en-US"/>
        </a:p>
      </dgm:t>
    </dgm:pt>
    <dgm:pt modelId="{64740157-3197-4B6E-99E9-D1EA15D952C9}" cxnId="{0F280F55-38ED-4487-B1F5-2097CE4892C0}" type="sibTrans">
      <dgm:prSet/>
      <dgm:spPr/>
      <dgm:t>
        <a:bodyPr/>
        <a:lstStyle/>
        <a:p>
          <a:endParaRPr lang="zh-CN" altLang="en-US"/>
        </a:p>
      </dgm:t>
    </dgm:pt>
    <dgm:pt modelId="{A2B1CBA8-767B-4C90-9951-3F8A7EBE834A}">
      <dgm:prSet phldrT="[文本]"/>
      <dgm:spPr/>
      <dgm:t>
        <a:bodyPr/>
        <a:lstStyle/>
        <a:p>
          <a:r>
            <a:rPr lang="en-US" altLang="zh-CN" dirty="0" smtClean="0"/>
            <a:t>13</a:t>
          </a:r>
          <a:endParaRPr lang="zh-CN" altLang="en-US" dirty="0"/>
        </a:p>
      </dgm:t>
    </dgm:pt>
    <dgm:pt modelId="{FAF9C5E4-36FD-445B-927A-96CFB0A4E4C8}" cxnId="{21340A92-A45C-4487-83BB-A04E8A7D64DE}" type="parTrans">
      <dgm:prSet/>
      <dgm:spPr/>
      <dgm:t>
        <a:bodyPr/>
        <a:lstStyle/>
        <a:p>
          <a:endParaRPr lang="zh-CN" altLang="en-US"/>
        </a:p>
      </dgm:t>
    </dgm:pt>
    <dgm:pt modelId="{5367E010-C4B8-4A25-A287-F1E65DE5ED3E}" cxnId="{21340A92-A45C-4487-83BB-A04E8A7D64DE}" type="sibTrans">
      <dgm:prSet/>
      <dgm:spPr/>
      <dgm:t>
        <a:bodyPr/>
        <a:lstStyle/>
        <a:p>
          <a:endParaRPr lang="zh-CN" altLang="en-US"/>
        </a:p>
      </dgm:t>
    </dgm:pt>
    <dgm:pt modelId="{F06C1008-A13B-4D5E-8B4E-70FF9F73DE8A}">
      <dgm:prSet phldrT="[文本]"/>
      <dgm:spPr/>
      <dgm:t>
        <a:bodyPr/>
        <a:lstStyle/>
        <a:p>
          <a:r>
            <a:rPr lang="en-US" altLang="zh-CN" dirty="0" smtClean="0"/>
            <a:t>14</a:t>
          </a:r>
          <a:endParaRPr lang="zh-CN" altLang="en-US" dirty="0"/>
        </a:p>
      </dgm:t>
    </dgm:pt>
    <dgm:pt modelId="{AE9223D9-8DF1-4269-9771-63A5C633B3ED}" cxnId="{70190701-76B9-461D-9DA2-357014CA5381}" type="parTrans">
      <dgm:prSet/>
      <dgm:spPr/>
      <dgm:t>
        <a:bodyPr/>
        <a:lstStyle/>
        <a:p>
          <a:endParaRPr lang="zh-CN" altLang="en-US"/>
        </a:p>
      </dgm:t>
    </dgm:pt>
    <dgm:pt modelId="{C881E8F8-5553-4E2F-BF75-0973A5726CB7}" cxnId="{70190701-76B9-461D-9DA2-357014CA5381}" type="sibTrans">
      <dgm:prSet/>
      <dgm:spPr/>
      <dgm:t>
        <a:bodyPr/>
        <a:lstStyle/>
        <a:p>
          <a:endParaRPr lang="zh-CN" altLang="en-US"/>
        </a:p>
      </dgm:t>
    </dgm:pt>
    <dgm:pt modelId="{62F39B9B-024E-4B51-A3F7-DD58ECF0259A}">
      <dgm:prSet phldrT="[文本]"/>
      <dgm:spPr/>
      <dgm:t>
        <a:bodyPr/>
        <a:lstStyle/>
        <a:p>
          <a:r>
            <a:rPr lang="en-US" altLang="zh-CN" dirty="0" smtClean="0"/>
            <a:t>15</a:t>
          </a:r>
          <a:endParaRPr lang="zh-CN" altLang="en-US" dirty="0"/>
        </a:p>
      </dgm:t>
    </dgm:pt>
    <dgm:pt modelId="{90422B65-E3E4-40AC-ACA4-0A48EE178DF3}" cxnId="{94F507AB-93FF-4AD0-B2CF-EBB4E33FE440}" type="parTrans">
      <dgm:prSet/>
      <dgm:spPr/>
      <dgm:t>
        <a:bodyPr/>
        <a:lstStyle/>
        <a:p>
          <a:endParaRPr lang="zh-CN" altLang="en-US"/>
        </a:p>
      </dgm:t>
    </dgm:pt>
    <dgm:pt modelId="{51A175EE-FC58-4B83-839C-6E24568909E4}" cxnId="{94F507AB-93FF-4AD0-B2CF-EBB4E33FE440}" type="sibTrans">
      <dgm:prSet/>
      <dgm:spPr/>
      <dgm:t>
        <a:bodyPr/>
        <a:lstStyle/>
        <a:p>
          <a:endParaRPr lang="zh-CN" altLang="en-US"/>
        </a:p>
      </dgm:t>
    </dgm:pt>
    <dgm:pt modelId="{5A7CC476-F0F9-4D00-AFC2-7D21BF7B575E}" type="pres">
      <dgm:prSet presAssocID="{42E9C2E8-B52A-4FFC-9948-B31ABFEF716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5F369B9-0435-4B5D-BC74-5BBAF2B94870}" type="pres">
      <dgm:prSet presAssocID="{42E9C2E8-B52A-4FFC-9948-B31ABFEF716A}" presName="hierFlow" presStyleCnt="0"/>
      <dgm:spPr/>
    </dgm:pt>
    <dgm:pt modelId="{04B9CEFF-D87B-4B41-A1FF-F1DE6AE49D86}" type="pres">
      <dgm:prSet presAssocID="{42E9C2E8-B52A-4FFC-9948-B31ABFEF716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8ADCFE2-7F7E-4F8F-9A13-65813F13938B}" type="pres">
      <dgm:prSet presAssocID="{55DA2B2D-073A-4D7C-BC20-582999563EDE}" presName="Name14" presStyleCnt="0"/>
      <dgm:spPr/>
    </dgm:pt>
    <dgm:pt modelId="{A7EBF3AF-D1FA-4665-8EC4-7B5075151657}" type="pres">
      <dgm:prSet presAssocID="{55DA2B2D-073A-4D7C-BC20-582999563EDE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D5CEFDD-6302-4108-B7B1-9121745FB5CD}" type="pres">
      <dgm:prSet presAssocID="{55DA2B2D-073A-4D7C-BC20-582999563EDE}" presName="hierChild2" presStyleCnt="0"/>
      <dgm:spPr/>
    </dgm:pt>
    <dgm:pt modelId="{E4EEC349-DDC3-4406-9E7E-192A893221C8}" type="pres">
      <dgm:prSet presAssocID="{AAF28CA0-5EDB-435A-8B35-3E0D2A5B9D66}" presName="Name19" presStyleLbl="parChTrans1D2" presStyleIdx="0" presStyleCnt="2"/>
      <dgm:spPr/>
      <dgm:t>
        <a:bodyPr/>
        <a:lstStyle/>
        <a:p>
          <a:endParaRPr lang="zh-CN" altLang="en-US"/>
        </a:p>
      </dgm:t>
    </dgm:pt>
    <dgm:pt modelId="{E21D795B-995B-4CDB-8D8B-4C07CA7D3ECC}" type="pres">
      <dgm:prSet presAssocID="{1C4E1991-E620-453E-A0AB-847D79567706}" presName="Name21" presStyleCnt="0"/>
      <dgm:spPr/>
    </dgm:pt>
    <dgm:pt modelId="{B1C4529E-B0AC-4160-B40A-0419BCC0CD8E}" type="pres">
      <dgm:prSet presAssocID="{1C4E1991-E620-453E-A0AB-847D79567706}" presName="level2Shape" presStyleLbl="node2" presStyleIdx="0" presStyleCnt="2"/>
      <dgm:spPr/>
      <dgm:t>
        <a:bodyPr/>
        <a:lstStyle/>
        <a:p>
          <a:endParaRPr lang="zh-CN" altLang="en-US"/>
        </a:p>
      </dgm:t>
    </dgm:pt>
    <dgm:pt modelId="{4D890C30-5683-4C66-B339-10C82CA8383F}" type="pres">
      <dgm:prSet presAssocID="{1C4E1991-E620-453E-A0AB-847D79567706}" presName="hierChild3" presStyleCnt="0"/>
      <dgm:spPr/>
    </dgm:pt>
    <dgm:pt modelId="{8FD7C08F-5BB8-46D4-826A-5C8731727F36}" type="pres">
      <dgm:prSet presAssocID="{DC88438A-7B77-447E-B5FA-3DA259E17598}" presName="Name19" presStyleLbl="parChTrans1D3" presStyleIdx="0" presStyleCnt="4"/>
      <dgm:spPr/>
      <dgm:t>
        <a:bodyPr/>
        <a:lstStyle/>
        <a:p>
          <a:endParaRPr lang="zh-CN" altLang="en-US"/>
        </a:p>
      </dgm:t>
    </dgm:pt>
    <dgm:pt modelId="{B82D7386-30E8-4973-8F04-BFA8158C14B6}" type="pres">
      <dgm:prSet presAssocID="{389B1A1C-5B5D-40E6-970D-B7E960671795}" presName="Name21" presStyleCnt="0"/>
      <dgm:spPr/>
    </dgm:pt>
    <dgm:pt modelId="{8D0C3D83-DF9C-4700-80D1-E267F3C388A8}" type="pres">
      <dgm:prSet presAssocID="{389B1A1C-5B5D-40E6-970D-B7E960671795}" presName="level2Shape" presStyleLbl="node3" presStyleIdx="0" presStyleCnt="4"/>
      <dgm:spPr/>
      <dgm:t>
        <a:bodyPr/>
        <a:lstStyle/>
        <a:p>
          <a:endParaRPr lang="zh-CN" altLang="en-US"/>
        </a:p>
      </dgm:t>
    </dgm:pt>
    <dgm:pt modelId="{12828605-526A-4036-890F-C37F65E03033}" type="pres">
      <dgm:prSet presAssocID="{389B1A1C-5B5D-40E6-970D-B7E960671795}" presName="hierChild3" presStyleCnt="0"/>
      <dgm:spPr/>
    </dgm:pt>
    <dgm:pt modelId="{B45E50FE-C4B2-4F8F-8169-9BB52728CDDF}" type="pres">
      <dgm:prSet presAssocID="{91868EA2-E99B-498B-98F0-F246D23521D2}" presName="Name19" presStyleLbl="parChTrans1D4" presStyleIdx="0" presStyleCnt="8"/>
      <dgm:spPr/>
      <dgm:t>
        <a:bodyPr/>
        <a:lstStyle/>
        <a:p>
          <a:endParaRPr lang="zh-CN" altLang="en-US"/>
        </a:p>
      </dgm:t>
    </dgm:pt>
    <dgm:pt modelId="{1C9823DB-2A92-4F09-AF8B-FE747506899A}" type="pres">
      <dgm:prSet presAssocID="{26831C9F-E492-4DDF-9861-98F8ABAFF874}" presName="Name21" presStyleCnt="0"/>
      <dgm:spPr/>
    </dgm:pt>
    <dgm:pt modelId="{45F3F5CD-D73E-497B-B831-0393406E59F8}" type="pres">
      <dgm:prSet presAssocID="{26831C9F-E492-4DDF-9861-98F8ABAFF874}" presName="level2Shape" presStyleLbl="node4" presStyleIdx="0" presStyleCnt="8"/>
      <dgm:spPr/>
      <dgm:t>
        <a:bodyPr/>
        <a:lstStyle/>
        <a:p>
          <a:endParaRPr lang="zh-CN" altLang="en-US"/>
        </a:p>
      </dgm:t>
    </dgm:pt>
    <dgm:pt modelId="{64AE96C7-AA50-4838-8BFC-6105F47D8B45}" type="pres">
      <dgm:prSet presAssocID="{26831C9F-E492-4DDF-9861-98F8ABAFF874}" presName="hierChild3" presStyleCnt="0"/>
      <dgm:spPr/>
    </dgm:pt>
    <dgm:pt modelId="{E7D86437-0E14-459C-B8D0-5BE05ADCEB0A}" type="pres">
      <dgm:prSet presAssocID="{D0809D3F-8AC0-4005-8191-1CD425C78121}" presName="Name19" presStyleLbl="parChTrans1D4" presStyleIdx="1" presStyleCnt="8"/>
      <dgm:spPr/>
      <dgm:t>
        <a:bodyPr/>
        <a:lstStyle/>
        <a:p>
          <a:endParaRPr lang="zh-CN" altLang="en-US"/>
        </a:p>
      </dgm:t>
    </dgm:pt>
    <dgm:pt modelId="{E3E63C67-597C-47B5-98F1-10E895064895}" type="pres">
      <dgm:prSet presAssocID="{C039402B-90ED-4A3B-ACF1-F623FD51E326}" presName="Name21" presStyleCnt="0"/>
      <dgm:spPr/>
    </dgm:pt>
    <dgm:pt modelId="{279EEDD4-4AD3-4ED0-B265-F306B4106EE7}" type="pres">
      <dgm:prSet presAssocID="{C039402B-90ED-4A3B-ACF1-F623FD51E326}" presName="level2Shape" presStyleLbl="node4" presStyleIdx="1" presStyleCnt="8"/>
      <dgm:spPr/>
      <dgm:t>
        <a:bodyPr/>
        <a:lstStyle/>
        <a:p>
          <a:endParaRPr lang="zh-CN" altLang="en-US"/>
        </a:p>
      </dgm:t>
    </dgm:pt>
    <dgm:pt modelId="{E8449769-4A5C-4B9D-A6B0-592A22DB56F0}" type="pres">
      <dgm:prSet presAssocID="{C039402B-90ED-4A3B-ACF1-F623FD51E326}" presName="hierChild3" presStyleCnt="0"/>
      <dgm:spPr/>
    </dgm:pt>
    <dgm:pt modelId="{AB9C8F1F-119B-49BD-9683-3D55C53BE9B3}" type="pres">
      <dgm:prSet presAssocID="{4D84AC8D-B485-4988-8080-207C14FD98AF}" presName="Name19" presStyleLbl="parChTrans1D3" presStyleIdx="1" presStyleCnt="4"/>
      <dgm:spPr/>
      <dgm:t>
        <a:bodyPr/>
        <a:lstStyle/>
        <a:p>
          <a:endParaRPr lang="zh-CN" altLang="en-US"/>
        </a:p>
      </dgm:t>
    </dgm:pt>
    <dgm:pt modelId="{FB1CDA03-9BA0-4619-81EC-EF01FBCB7D3C}" type="pres">
      <dgm:prSet presAssocID="{DCAA8D55-8AC8-49A2-86BB-758AE85E3E40}" presName="Name21" presStyleCnt="0"/>
      <dgm:spPr/>
    </dgm:pt>
    <dgm:pt modelId="{302F5A90-590E-4A14-A3A4-3F216D971911}" type="pres">
      <dgm:prSet presAssocID="{DCAA8D55-8AC8-49A2-86BB-758AE85E3E40}" presName="level2Shape" presStyleLbl="node3" presStyleIdx="1" presStyleCnt="4"/>
      <dgm:spPr/>
      <dgm:t>
        <a:bodyPr/>
        <a:lstStyle/>
        <a:p>
          <a:endParaRPr lang="zh-CN" altLang="en-US"/>
        </a:p>
      </dgm:t>
    </dgm:pt>
    <dgm:pt modelId="{21C24051-E5C9-4B29-9CCB-2AF2102A5DF0}" type="pres">
      <dgm:prSet presAssocID="{DCAA8D55-8AC8-49A2-86BB-758AE85E3E40}" presName="hierChild3" presStyleCnt="0"/>
      <dgm:spPr/>
    </dgm:pt>
    <dgm:pt modelId="{21DFA952-0BA8-4900-89A7-4513FA121C3F}" type="pres">
      <dgm:prSet presAssocID="{23FC93EB-54E8-4F96-AB04-32E9834AC59A}" presName="Name19" presStyleLbl="parChTrans1D4" presStyleIdx="2" presStyleCnt="8"/>
      <dgm:spPr/>
      <dgm:t>
        <a:bodyPr/>
        <a:lstStyle/>
        <a:p>
          <a:endParaRPr lang="zh-CN" altLang="en-US"/>
        </a:p>
      </dgm:t>
    </dgm:pt>
    <dgm:pt modelId="{343BB85A-1398-4E57-A5DB-6609ACD7EEAF}" type="pres">
      <dgm:prSet presAssocID="{BE76CBD2-12D1-42CB-BD14-31C53CE3AE2F}" presName="Name21" presStyleCnt="0"/>
      <dgm:spPr/>
    </dgm:pt>
    <dgm:pt modelId="{117FEFF0-1EFD-4A9A-BD84-430A51F271BB}" type="pres">
      <dgm:prSet presAssocID="{BE76CBD2-12D1-42CB-BD14-31C53CE3AE2F}" presName="level2Shape" presStyleLbl="node4" presStyleIdx="2" presStyleCnt="8"/>
      <dgm:spPr/>
      <dgm:t>
        <a:bodyPr/>
        <a:lstStyle/>
        <a:p>
          <a:endParaRPr lang="zh-CN" altLang="en-US"/>
        </a:p>
      </dgm:t>
    </dgm:pt>
    <dgm:pt modelId="{E5D9B08C-A264-4BAC-BDC8-2871A47C0000}" type="pres">
      <dgm:prSet presAssocID="{BE76CBD2-12D1-42CB-BD14-31C53CE3AE2F}" presName="hierChild3" presStyleCnt="0"/>
      <dgm:spPr/>
    </dgm:pt>
    <dgm:pt modelId="{6BC88BA8-2FBC-45D7-A1DA-1CACE35CC48F}" type="pres">
      <dgm:prSet presAssocID="{36E9C131-F2C4-4210-BBA8-34B36464A1C4}" presName="Name19" presStyleLbl="parChTrans1D4" presStyleIdx="3" presStyleCnt="8"/>
      <dgm:spPr/>
      <dgm:t>
        <a:bodyPr/>
        <a:lstStyle/>
        <a:p>
          <a:endParaRPr lang="zh-CN" altLang="en-US"/>
        </a:p>
      </dgm:t>
    </dgm:pt>
    <dgm:pt modelId="{9C4785A8-3DA5-4394-AD43-DBC39E88BD21}" type="pres">
      <dgm:prSet presAssocID="{D144EA2C-458B-48D8-BBA1-F6577EE9E9D2}" presName="Name21" presStyleCnt="0"/>
      <dgm:spPr/>
    </dgm:pt>
    <dgm:pt modelId="{0D8886BB-0797-4435-B31F-A87AD26DA833}" type="pres">
      <dgm:prSet presAssocID="{D144EA2C-458B-48D8-BBA1-F6577EE9E9D2}" presName="level2Shape" presStyleLbl="node4" presStyleIdx="3" presStyleCnt="8"/>
      <dgm:spPr/>
      <dgm:t>
        <a:bodyPr/>
        <a:lstStyle/>
        <a:p>
          <a:endParaRPr lang="zh-CN" altLang="en-US"/>
        </a:p>
      </dgm:t>
    </dgm:pt>
    <dgm:pt modelId="{6453FEED-485A-497D-A4F0-EFE1152EBB1D}" type="pres">
      <dgm:prSet presAssocID="{D144EA2C-458B-48D8-BBA1-F6577EE9E9D2}" presName="hierChild3" presStyleCnt="0"/>
      <dgm:spPr/>
    </dgm:pt>
    <dgm:pt modelId="{3179B505-B4E5-4C5D-83CC-F0A4E837CEBB}" type="pres">
      <dgm:prSet presAssocID="{AB0C20CC-CB69-4AD7-BF9C-F46871B317CE}" presName="Name19" presStyleLbl="parChTrans1D2" presStyleIdx="1" presStyleCnt="2"/>
      <dgm:spPr/>
      <dgm:t>
        <a:bodyPr/>
        <a:lstStyle/>
        <a:p>
          <a:endParaRPr lang="zh-CN" altLang="en-US"/>
        </a:p>
      </dgm:t>
    </dgm:pt>
    <dgm:pt modelId="{5AF65215-564B-4ABD-AC0C-2A0C07F754B1}" type="pres">
      <dgm:prSet presAssocID="{A53A9B0E-D013-4178-83F5-C956AB809603}" presName="Name21" presStyleCnt="0"/>
      <dgm:spPr/>
    </dgm:pt>
    <dgm:pt modelId="{EDE6CE93-7517-4523-9616-82583661BD39}" type="pres">
      <dgm:prSet presAssocID="{A53A9B0E-D013-4178-83F5-C956AB809603}" presName="level2Shape" presStyleLbl="node2" presStyleIdx="1" presStyleCnt="2"/>
      <dgm:spPr/>
      <dgm:t>
        <a:bodyPr/>
        <a:lstStyle/>
        <a:p>
          <a:endParaRPr lang="zh-CN" altLang="en-US"/>
        </a:p>
      </dgm:t>
    </dgm:pt>
    <dgm:pt modelId="{3B24F56E-1777-4A30-BAD1-D0A301A40952}" type="pres">
      <dgm:prSet presAssocID="{A53A9B0E-D013-4178-83F5-C956AB809603}" presName="hierChild3" presStyleCnt="0"/>
      <dgm:spPr/>
    </dgm:pt>
    <dgm:pt modelId="{49D4DA2E-B8BC-4736-BDE5-438839AFACF4}" type="pres">
      <dgm:prSet presAssocID="{843060D8-FC3F-4233-B49E-20663B79E5C4}" presName="Name19" presStyleLbl="parChTrans1D3" presStyleIdx="2" presStyleCnt="4"/>
      <dgm:spPr/>
      <dgm:t>
        <a:bodyPr/>
        <a:lstStyle/>
        <a:p>
          <a:endParaRPr lang="zh-CN" altLang="en-US"/>
        </a:p>
      </dgm:t>
    </dgm:pt>
    <dgm:pt modelId="{C4BA5156-B799-4595-B92D-1A94B3ECAB35}" type="pres">
      <dgm:prSet presAssocID="{6CA5CACD-E24F-4533-A7BE-D561963AA278}" presName="Name21" presStyleCnt="0"/>
      <dgm:spPr/>
    </dgm:pt>
    <dgm:pt modelId="{FB7A31D1-BAF5-4BD9-A910-5D9E1CBF84E9}" type="pres">
      <dgm:prSet presAssocID="{6CA5CACD-E24F-4533-A7BE-D561963AA278}" presName="level2Shape" presStyleLbl="node3" presStyleIdx="2" presStyleCnt="4"/>
      <dgm:spPr/>
      <dgm:t>
        <a:bodyPr/>
        <a:lstStyle/>
        <a:p>
          <a:endParaRPr lang="zh-CN" altLang="en-US"/>
        </a:p>
      </dgm:t>
    </dgm:pt>
    <dgm:pt modelId="{8994C93E-9AF0-4FDB-B136-6208AD66AE96}" type="pres">
      <dgm:prSet presAssocID="{6CA5CACD-E24F-4533-A7BE-D561963AA278}" presName="hierChild3" presStyleCnt="0"/>
      <dgm:spPr/>
    </dgm:pt>
    <dgm:pt modelId="{25DAD67B-4E97-4780-BC02-163E8FEA2C93}" type="pres">
      <dgm:prSet presAssocID="{2A6F4DDF-7FEF-4595-96EF-3C61FC82F9AB}" presName="Name19" presStyleLbl="parChTrans1D4" presStyleIdx="4" presStyleCnt="8"/>
      <dgm:spPr/>
      <dgm:t>
        <a:bodyPr/>
        <a:lstStyle/>
        <a:p>
          <a:endParaRPr lang="zh-CN" altLang="en-US"/>
        </a:p>
      </dgm:t>
    </dgm:pt>
    <dgm:pt modelId="{694D9B5C-7BFF-4CA3-8B98-1AC087B489BD}" type="pres">
      <dgm:prSet presAssocID="{70E46C9A-7BF9-48ED-A090-11B3CD997DFC}" presName="Name21" presStyleCnt="0"/>
      <dgm:spPr/>
    </dgm:pt>
    <dgm:pt modelId="{E5D65FBC-074E-4567-9CFD-E9EFDFBE398C}" type="pres">
      <dgm:prSet presAssocID="{70E46C9A-7BF9-48ED-A090-11B3CD997DFC}" presName="level2Shape" presStyleLbl="node4" presStyleIdx="4" presStyleCnt="8"/>
      <dgm:spPr/>
      <dgm:t>
        <a:bodyPr/>
        <a:lstStyle/>
        <a:p>
          <a:endParaRPr lang="zh-CN" altLang="en-US"/>
        </a:p>
      </dgm:t>
    </dgm:pt>
    <dgm:pt modelId="{E5B56B74-0D71-41F1-A6F9-88ADEF23C211}" type="pres">
      <dgm:prSet presAssocID="{70E46C9A-7BF9-48ED-A090-11B3CD997DFC}" presName="hierChild3" presStyleCnt="0"/>
      <dgm:spPr/>
    </dgm:pt>
    <dgm:pt modelId="{ACF60FB4-F2C9-4EAD-9507-7888E0922266}" type="pres">
      <dgm:prSet presAssocID="{FAF9C5E4-36FD-445B-927A-96CFB0A4E4C8}" presName="Name19" presStyleLbl="parChTrans1D4" presStyleIdx="5" presStyleCnt="8"/>
      <dgm:spPr/>
      <dgm:t>
        <a:bodyPr/>
        <a:lstStyle/>
        <a:p>
          <a:endParaRPr lang="zh-CN" altLang="en-US"/>
        </a:p>
      </dgm:t>
    </dgm:pt>
    <dgm:pt modelId="{F8B5DC38-D142-48D9-AFE5-4707B369FAD9}" type="pres">
      <dgm:prSet presAssocID="{A2B1CBA8-767B-4C90-9951-3F8A7EBE834A}" presName="Name21" presStyleCnt="0"/>
      <dgm:spPr/>
    </dgm:pt>
    <dgm:pt modelId="{DE7153EF-769F-4322-A23E-C405C8B30FB3}" type="pres">
      <dgm:prSet presAssocID="{A2B1CBA8-767B-4C90-9951-3F8A7EBE834A}" presName="level2Shape" presStyleLbl="node4" presStyleIdx="5" presStyleCnt="8"/>
      <dgm:spPr/>
      <dgm:t>
        <a:bodyPr/>
        <a:lstStyle/>
        <a:p>
          <a:endParaRPr lang="zh-CN" altLang="en-US"/>
        </a:p>
      </dgm:t>
    </dgm:pt>
    <dgm:pt modelId="{42C99EF6-5733-40C9-88A8-27C1B23AD5DD}" type="pres">
      <dgm:prSet presAssocID="{A2B1CBA8-767B-4C90-9951-3F8A7EBE834A}" presName="hierChild3" presStyleCnt="0"/>
      <dgm:spPr/>
    </dgm:pt>
    <dgm:pt modelId="{42109171-5B61-4D55-9E7D-9921CFFA17BD}" type="pres">
      <dgm:prSet presAssocID="{A2786B20-AF71-47D0-8E68-2C4BF125E88B}" presName="Name19" presStyleLbl="parChTrans1D3" presStyleIdx="3" presStyleCnt="4"/>
      <dgm:spPr/>
      <dgm:t>
        <a:bodyPr/>
        <a:lstStyle/>
        <a:p>
          <a:endParaRPr lang="zh-CN" altLang="en-US"/>
        </a:p>
      </dgm:t>
    </dgm:pt>
    <dgm:pt modelId="{6C987B0B-4DAF-4500-852E-63DDCF206392}" type="pres">
      <dgm:prSet presAssocID="{4895CAF6-8515-458F-BEA3-E8F2287FB151}" presName="Name21" presStyleCnt="0"/>
      <dgm:spPr/>
    </dgm:pt>
    <dgm:pt modelId="{5906D9A2-28E9-49CC-9AF0-0B9B2B79F942}" type="pres">
      <dgm:prSet presAssocID="{4895CAF6-8515-458F-BEA3-E8F2287FB151}" presName="level2Shape" presStyleLbl="node3" presStyleIdx="3" presStyleCnt="4"/>
      <dgm:spPr/>
      <dgm:t>
        <a:bodyPr/>
        <a:lstStyle/>
        <a:p>
          <a:endParaRPr lang="zh-CN" altLang="en-US"/>
        </a:p>
      </dgm:t>
    </dgm:pt>
    <dgm:pt modelId="{671375A5-177A-40F2-A491-F66B31E27C65}" type="pres">
      <dgm:prSet presAssocID="{4895CAF6-8515-458F-BEA3-E8F2287FB151}" presName="hierChild3" presStyleCnt="0"/>
      <dgm:spPr/>
    </dgm:pt>
    <dgm:pt modelId="{D1EBEF81-151A-4F2D-BE31-C8F8EF90B90C}" type="pres">
      <dgm:prSet presAssocID="{AE9223D9-8DF1-4269-9771-63A5C633B3ED}" presName="Name19" presStyleLbl="parChTrans1D4" presStyleIdx="6" presStyleCnt="8"/>
      <dgm:spPr/>
      <dgm:t>
        <a:bodyPr/>
        <a:lstStyle/>
        <a:p>
          <a:endParaRPr lang="zh-CN" altLang="en-US"/>
        </a:p>
      </dgm:t>
    </dgm:pt>
    <dgm:pt modelId="{FCC27589-41BA-4FD6-811C-30F6F3BF9713}" type="pres">
      <dgm:prSet presAssocID="{F06C1008-A13B-4D5E-8B4E-70FF9F73DE8A}" presName="Name21" presStyleCnt="0"/>
      <dgm:spPr/>
    </dgm:pt>
    <dgm:pt modelId="{9F83B451-1FC2-4698-8F89-FE8A6A9773A2}" type="pres">
      <dgm:prSet presAssocID="{F06C1008-A13B-4D5E-8B4E-70FF9F73DE8A}" presName="level2Shape" presStyleLbl="node4" presStyleIdx="6" presStyleCnt="8"/>
      <dgm:spPr/>
      <dgm:t>
        <a:bodyPr/>
        <a:lstStyle/>
        <a:p>
          <a:endParaRPr lang="zh-CN" altLang="en-US"/>
        </a:p>
      </dgm:t>
    </dgm:pt>
    <dgm:pt modelId="{2679F930-97F5-4E15-A7A4-ADBA8CB0CEFF}" type="pres">
      <dgm:prSet presAssocID="{F06C1008-A13B-4D5E-8B4E-70FF9F73DE8A}" presName="hierChild3" presStyleCnt="0"/>
      <dgm:spPr/>
    </dgm:pt>
    <dgm:pt modelId="{42EF8FC6-5BFE-44ED-87CF-43F9B6CBF000}" type="pres">
      <dgm:prSet presAssocID="{90422B65-E3E4-40AC-ACA4-0A48EE178DF3}" presName="Name19" presStyleLbl="parChTrans1D4" presStyleIdx="7" presStyleCnt="8"/>
      <dgm:spPr/>
      <dgm:t>
        <a:bodyPr/>
        <a:lstStyle/>
        <a:p>
          <a:endParaRPr lang="zh-CN" altLang="en-US"/>
        </a:p>
      </dgm:t>
    </dgm:pt>
    <dgm:pt modelId="{06C948E6-E1D4-4FA6-8AFC-43E92196FE26}" type="pres">
      <dgm:prSet presAssocID="{62F39B9B-024E-4B51-A3F7-DD58ECF0259A}" presName="Name21" presStyleCnt="0"/>
      <dgm:spPr/>
    </dgm:pt>
    <dgm:pt modelId="{D489D9C4-BB0C-464F-A501-2D8199CBD62C}" type="pres">
      <dgm:prSet presAssocID="{62F39B9B-024E-4B51-A3F7-DD58ECF0259A}" presName="level2Shape" presStyleLbl="node4" presStyleIdx="7" presStyleCnt="8"/>
      <dgm:spPr/>
      <dgm:t>
        <a:bodyPr/>
        <a:lstStyle/>
        <a:p>
          <a:endParaRPr lang="zh-CN" altLang="en-US"/>
        </a:p>
      </dgm:t>
    </dgm:pt>
    <dgm:pt modelId="{E9CC38AC-716A-4906-AC5E-B099F9409F0B}" type="pres">
      <dgm:prSet presAssocID="{62F39B9B-024E-4B51-A3F7-DD58ECF0259A}" presName="hierChild3" presStyleCnt="0"/>
      <dgm:spPr/>
    </dgm:pt>
    <dgm:pt modelId="{57C7F60E-9109-4475-A621-7A0EF08B9688}" type="pres">
      <dgm:prSet presAssocID="{42E9C2E8-B52A-4FFC-9948-B31ABFEF716A}" presName="bgShapesFlow" presStyleCnt="0"/>
      <dgm:spPr/>
    </dgm:pt>
  </dgm:ptLst>
  <dgm:cxnLst>
    <dgm:cxn modelId="{D3A24969-50BE-44DD-8F55-F661F43309EC}" type="presOf" srcId="{D144EA2C-458B-48D8-BBA1-F6577EE9E9D2}" destId="{0D8886BB-0797-4435-B31F-A87AD26DA833}" srcOrd="0" destOrd="0" presId="urn:microsoft.com/office/officeart/2005/8/layout/hierarchy6"/>
    <dgm:cxn modelId="{94F507AB-93FF-4AD0-B2CF-EBB4E33FE440}" srcId="{4895CAF6-8515-458F-BEA3-E8F2287FB151}" destId="{62F39B9B-024E-4B51-A3F7-DD58ECF0259A}" srcOrd="1" destOrd="0" parTransId="{90422B65-E3E4-40AC-ACA4-0A48EE178DF3}" sibTransId="{51A175EE-FC58-4B83-839C-6E24568909E4}"/>
    <dgm:cxn modelId="{83C5A4BE-374E-48D2-AD64-64A7811830D7}" type="presOf" srcId="{AB0C20CC-CB69-4AD7-BF9C-F46871B317CE}" destId="{3179B505-B4E5-4C5D-83CC-F0A4E837CEBB}" srcOrd="0" destOrd="0" presId="urn:microsoft.com/office/officeart/2005/8/layout/hierarchy6"/>
    <dgm:cxn modelId="{3CCC12D9-A33D-4A6B-B34D-CACED29E5581}" type="presOf" srcId="{55DA2B2D-073A-4D7C-BC20-582999563EDE}" destId="{A7EBF3AF-D1FA-4665-8EC4-7B5075151657}" srcOrd="0" destOrd="0" presId="urn:microsoft.com/office/officeart/2005/8/layout/hierarchy6"/>
    <dgm:cxn modelId="{4EC317A6-B2F6-4BB8-8CDD-08B07BFF4113}" type="presOf" srcId="{1C4E1991-E620-453E-A0AB-847D79567706}" destId="{B1C4529E-B0AC-4160-B40A-0419BCC0CD8E}" srcOrd="0" destOrd="0" presId="urn:microsoft.com/office/officeart/2005/8/layout/hierarchy6"/>
    <dgm:cxn modelId="{7C392E92-2D70-4CBC-898C-FF925F1692C4}" type="presOf" srcId="{23FC93EB-54E8-4F96-AB04-32E9834AC59A}" destId="{21DFA952-0BA8-4900-89A7-4513FA121C3F}" srcOrd="0" destOrd="0" presId="urn:microsoft.com/office/officeart/2005/8/layout/hierarchy6"/>
    <dgm:cxn modelId="{78A1BC43-3CC2-4162-9A37-1EAF3AD29B56}" type="presOf" srcId="{90422B65-E3E4-40AC-ACA4-0A48EE178DF3}" destId="{42EF8FC6-5BFE-44ED-87CF-43F9B6CBF000}" srcOrd="0" destOrd="0" presId="urn:microsoft.com/office/officeart/2005/8/layout/hierarchy6"/>
    <dgm:cxn modelId="{5F75722B-954C-4079-8413-83B9729A95C6}" type="presOf" srcId="{DCAA8D55-8AC8-49A2-86BB-758AE85E3E40}" destId="{302F5A90-590E-4A14-A3A4-3F216D971911}" srcOrd="0" destOrd="0" presId="urn:microsoft.com/office/officeart/2005/8/layout/hierarchy6"/>
    <dgm:cxn modelId="{AC6FC558-2D08-41B3-A659-22CAFAA8325F}" type="presOf" srcId="{D0809D3F-8AC0-4005-8191-1CD425C78121}" destId="{E7D86437-0E14-459C-B8D0-5BE05ADCEB0A}" srcOrd="0" destOrd="0" presId="urn:microsoft.com/office/officeart/2005/8/layout/hierarchy6"/>
    <dgm:cxn modelId="{453C665B-CDA3-451E-BE0B-3B60D0AAD7DB}" srcId="{A53A9B0E-D013-4178-83F5-C956AB809603}" destId="{6CA5CACD-E24F-4533-A7BE-D561963AA278}" srcOrd="0" destOrd="0" parTransId="{843060D8-FC3F-4233-B49E-20663B79E5C4}" sibTransId="{6490ACFD-BA8F-4928-BCFC-4B6843847955}"/>
    <dgm:cxn modelId="{0F280F55-38ED-4487-B1F5-2097CE4892C0}" srcId="{6CA5CACD-E24F-4533-A7BE-D561963AA278}" destId="{70E46C9A-7BF9-48ED-A090-11B3CD997DFC}" srcOrd="0" destOrd="0" parTransId="{2A6F4DDF-7FEF-4595-96EF-3C61FC82F9AB}" sibTransId="{64740157-3197-4B6E-99E9-D1EA15D952C9}"/>
    <dgm:cxn modelId="{6B5F0452-3D1D-4BC3-A08B-27611B090604}" type="presOf" srcId="{843060D8-FC3F-4233-B49E-20663B79E5C4}" destId="{49D4DA2E-B8BC-4736-BDE5-438839AFACF4}" srcOrd="0" destOrd="0" presId="urn:microsoft.com/office/officeart/2005/8/layout/hierarchy6"/>
    <dgm:cxn modelId="{511ADCD7-47AD-448D-8F76-0BE12D791EC1}" srcId="{1C4E1991-E620-453E-A0AB-847D79567706}" destId="{DCAA8D55-8AC8-49A2-86BB-758AE85E3E40}" srcOrd="1" destOrd="0" parTransId="{4D84AC8D-B485-4988-8080-207C14FD98AF}" sibTransId="{DC353603-206A-41F7-A119-D0E13A76FF2C}"/>
    <dgm:cxn modelId="{B1913F4E-4BA0-4347-B03B-A04FB7C5977F}" type="presOf" srcId="{A53A9B0E-D013-4178-83F5-C956AB809603}" destId="{EDE6CE93-7517-4523-9616-82583661BD39}" srcOrd="0" destOrd="0" presId="urn:microsoft.com/office/officeart/2005/8/layout/hierarchy6"/>
    <dgm:cxn modelId="{2B9BDE1F-7FA0-4447-8B9A-2293B994566F}" type="presOf" srcId="{62F39B9B-024E-4B51-A3F7-DD58ECF0259A}" destId="{D489D9C4-BB0C-464F-A501-2D8199CBD62C}" srcOrd="0" destOrd="0" presId="urn:microsoft.com/office/officeart/2005/8/layout/hierarchy6"/>
    <dgm:cxn modelId="{3127B7EA-B864-472E-887B-534654447F20}" type="presOf" srcId="{26831C9F-E492-4DDF-9861-98F8ABAFF874}" destId="{45F3F5CD-D73E-497B-B831-0393406E59F8}" srcOrd="0" destOrd="0" presId="urn:microsoft.com/office/officeart/2005/8/layout/hierarchy6"/>
    <dgm:cxn modelId="{13A308C9-3945-4096-8259-33B05C63E76E}" type="presOf" srcId="{42E9C2E8-B52A-4FFC-9948-B31ABFEF716A}" destId="{5A7CC476-F0F9-4D00-AFC2-7D21BF7B575E}" srcOrd="0" destOrd="0" presId="urn:microsoft.com/office/officeart/2005/8/layout/hierarchy6"/>
    <dgm:cxn modelId="{21340A92-A45C-4487-83BB-A04E8A7D64DE}" srcId="{6CA5CACD-E24F-4533-A7BE-D561963AA278}" destId="{A2B1CBA8-767B-4C90-9951-3F8A7EBE834A}" srcOrd="1" destOrd="0" parTransId="{FAF9C5E4-36FD-445B-927A-96CFB0A4E4C8}" sibTransId="{5367E010-C4B8-4A25-A287-F1E65DE5ED3E}"/>
    <dgm:cxn modelId="{3F529F25-7BD5-4980-9A41-7ECE4C7510FF}" type="presOf" srcId="{DC88438A-7B77-447E-B5FA-3DA259E17598}" destId="{8FD7C08F-5BB8-46D4-826A-5C8731727F36}" srcOrd="0" destOrd="0" presId="urn:microsoft.com/office/officeart/2005/8/layout/hierarchy6"/>
    <dgm:cxn modelId="{8B316664-3FC8-40CD-8786-07E7D436EB3E}" type="presOf" srcId="{4D84AC8D-B485-4988-8080-207C14FD98AF}" destId="{AB9C8F1F-119B-49BD-9683-3D55C53BE9B3}" srcOrd="0" destOrd="0" presId="urn:microsoft.com/office/officeart/2005/8/layout/hierarchy6"/>
    <dgm:cxn modelId="{EC9B9A1F-3E3A-4686-9BDF-59562BB0347C}" type="presOf" srcId="{C039402B-90ED-4A3B-ACF1-F623FD51E326}" destId="{279EEDD4-4AD3-4ED0-B265-F306B4106EE7}" srcOrd="0" destOrd="0" presId="urn:microsoft.com/office/officeart/2005/8/layout/hierarchy6"/>
    <dgm:cxn modelId="{EC9F7164-14F2-46AE-ADE4-B66425B9272B}" srcId="{55DA2B2D-073A-4D7C-BC20-582999563EDE}" destId="{A53A9B0E-D013-4178-83F5-C956AB809603}" srcOrd="1" destOrd="0" parTransId="{AB0C20CC-CB69-4AD7-BF9C-F46871B317CE}" sibTransId="{6E2B76C1-FF2A-44A5-9567-2386BE7C7573}"/>
    <dgm:cxn modelId="{47414C16-4944-48E8-A22B-0E59519E968E}" srcId="{1C4E1991-E620-453E-A0AB-847D79567706}" destId="{389B1A1C-5B5D-40E6-970D-B7E960671795}" srcOrd="0" destOrd="0" parTransId="{DC88438A-7B77-447E-B5FA-3DA259E17598}" sibTransId="{C80C2DFD-CBF1-47C6-B87E-6AC38E5B3D00}"/>
    <dgm:cxn modelId="{A7FFA6E9-71EA-4A87-8792-CF36A9EDC9AE}" srcId="{55DA2B2D-073A-4D7C-BC20-582999563EDE}" destId="{1C4E1991-E620-453E-A0AB-847D79567706}" srcOrd="0" destOrd="0" parTransId="{AAF28CA0-5EDB-435A-8B35-3E0D2A5B9D66}" sibTransId="{297E3718-596B-494F-812C-C1F67D44599D}"/>
    <dgm:cxn modelId="{1221B1A0-890B-4B88-9006-6F638AC64B4F}" type="presOf" srcId="{AE9223D9-8DF1-4269-9771-63A5C633B3ED}" destId="{D1EBEF81-151A-4F2D-BE31-C8F8EF90B90C}" srcOrd="0" destOrd="0" presId="urn:microsoft.com/office/officeart/2005/8/layout/hierarchy6"/>
    <dgm:cxn modelId="{5B9C4CAC-C9EE-4712-92A0-1D24A4145EE0}" srcId="{DCAA8D55-8AC8-49A2-86BB-758AE85E3E40}" destId="{BE76CBD2-12D1-42CB-BD14-31C53CE3AE2F}" srcOrd="0" destOrd="0" parTransId="{23FC93EB-54E8-4F96-AB04-32E9834AC59A}" sibTransId="{CF951E0F-A02B-48E8-B820-B1CF9D444DE2}"/>
    <dgm:cxn modelId="{4A17C37C-E4D0-4DFC-9EF8-78F07573BFF2}" type="presOf" srcId="{36E9C131-F2C4-4210-BBA8-34B36464A1C4}" destId="{6BC88BA8-2FBC-45D7-A1DA-1CACE35CC48F}" srcOrd="0" destOrd="0" presId="urn:microsoft.com/office/officeart/2005/8/layout/hierarchy6"/>
    <dgm:cxn modelId="{C97DF34A-49B1-4F55-9D35-03ADD1A521B1}" type="presOf" srcId="{BE76CBD2-12D1-42CB-BD14-31C53CE3AE2F}" destId="{117FEFF0-1EFD-4A9A-BD84-430A51F271BB}" srcOrd="0" destOrd="0" presId="urn:microsoft.com/office/officeart/2005/8/layout/hierarchy6"/>
    <dgm:cxn modelId="{AC43ECDE-5694-4B51-B003-5341A74B3463}" srcId="{DCAA8D55-8AC8-49A2-86BB-758AE85E3E40}" destId="{D144EA2C-458B-48D8-BBA1-F6577EE9E9D2}" srcOrd="1" destOrd="0" parTransId="{36E9C131-F2C4-4210-BBA8-34B36464A1C4}" sibTransId="{6A37EEFC-CDD3-43B5-858C-5A435C10C401}"/>
    <dgm:cxn modelId="{B63EFD7B-DE76-45C0-B42A-29DF71A5241C}" type="presOf" srcId="{6CA5CACD-E24F-4533-A7BE-D561963AA278}" destId="{FB7A31D1-BAF5-4BD9-A910-5D9E1CBF84E9}" srcOrd="0" destOrd="0" presId="urn:microsoft.com/office/officeart/2005/8/layout/hierarchy6"/>
    <dgm:cxn modelId="{37689B05-49E1-4E02-A645-5AB00C7AD7D4}" type="presOf" srcId="{F06C1008-A13B-4D5E-8B4E-70FF9F73DE8A}" destId="{9F83B451-1FC2-4698-8F89-FE8A6A9773A2}" srcOrd="0" destOrd="0" presId="urn:microsoft.com/office/officeart/2005/8/layout/hierarchy6"/>
    <dgm:cxn modelId="{3252A2D8-25C5-401A-99EA-BABD6B815801}" type="presOf" srcId="{70E46C9A-7BF9-48ED-A090-11B3CD997DFC}" destId="{E5D65FBC-074E-4567-9CFD-E9EFDFBE398C}" srcOrd="0" destOrd="0" presId="urn:microsoft.com/office/officeart/2005/8/layout/hierarchy6"/>
    <dgm:cxn modelId="{313CBAD9-21D6-4B85-8EC8-2C21A6E44D5E}" type="presOf" srcId="{91868EA2-E99B-498B-98F0-F246D23521D2}" destId="{B45E50FE-C4B2-4F8F-8169-9BB52728CDDF}" srcOrd="0" destOrd="0" presId="urn:microsoft.com/office/officeart/2005/8/layout/hierarchy6"/>
    <dgm:cxn modelId="{BDBCB1C5-F998-4DAD-8C63-4D3D7497FD6F}" type="presOf" srcId="{389B1A1C-5B5D-40E6-970D-B7E960671795}" destId="{8D0C3D83-DF9C-4700-80D1-E267F3C388A8}" srcOrd="0" destOrd="0" presId="urn:microsoft.com/office/officeart/2005/8/layout/hierarchy6"/>
    <dgm:cxn modelId="{735EFE8F-E1D0-4B9D-A46B-AD2F75EDE068}" type="presOf" srcId="{A2786B20-AF71-47D0-8E68-2C4BF125E88B}" destId="{42109171-5B61-4D55-9E7D-9921CFFA17BD}" srcOrd="0" destOrd="0" presId="urn:microsoft.com/office/officeart/2005/8/layout/hierarchy6"/>
    <dgm:cxn modelId="{D7E267AD-FF38-420E-917B-647E03E2E29E}" type="presOf" srcId="{A2B1CBA8-767B-4C90-9951-3F8A7EBE834A}" destId="{DE7153EF-769F-4322-A23E-C405C8B30FB3}" srcOrd="0" destOrd="0" presId="urn:microsoft.com/office/officeart/2005/8/layout/hierarchy6"/>
    <dgm:cxn modelId="{B2C09C20-6203-4F8C-A913-F85D1AD73667}" type="presOf" srcId="{AAF28CA0-5EDB-435A-8B35-3E0D2A5B9D66}" destId="{E4EEC349-DDC3-4406-9E7E-192A893221C8}" srcOrd="0" destOrd="0" presId="urn:microsoft.com/office/officeart/2005/8/layout/hierarchy6"/>
    <dgm:cxn modelId="{0A967A0D-3501-4FB2-9338-81DA54BFF3EC}" type="presOf" srcId="{FAF9C5E4-36FD-445B-927A-96CFB0A4E4C8}" destId="{ACF60FB4-F2C9-4EAD-9507-7888E0922266}" srcOrd="0" destOrd="0" presId="urn:microsoft.com/office/officeart/2005/8/layout/hierarchy6"/>
    <dgm:cxn modelId="{53D32585-4ED6-437A-BCF5-CD51AFAB23E3}" srcId="{389B1A1C-5B5D-40E6-970D-B7E960671795}" destId="{C039402B-90ED-4A3B-ACF1-F623FD51E326}" srcOrd="1" destOrd="0" parTransId="{D0809D3F-8AC0-4005-8191-1CD425C78121}" sibTransId="{772A01CC-BC87-4EBC-B34B-91DF4B1D8581}"/>
    <dgm:cxn modelId="{DCA09CC4-A663-4321-B771-4A13A73DCA75}" type="presOf" srcId="{4895CAF6-8515-458F-BEA3-E8F2287FB151}" destId="{5906D9A2-28E9-49CC-9AF0-0B9B2B79F942}" srcOrd="0" destOrd="0" presId="urn:microsoft.com/office/officeart/2005/8/layout/hierarchy6"/>
    <dgm:cxn modelId="{82A7CDC4-0FE8-4BCC-8562-9DB04213F819}" srcId="{A53A9B0E-D013-4178-83F5-C956AB809603}" destId="{4895CAF6-8515-458F-BEA3-E8F2287FB151}" srcOrd="1" destOrd="0" parTransId="{A2786B20-AF71-47D0-8E68-2C4BF125E88B}" sibTransId="{6980ED63-75E2-4546-8B9C-B40E66ABED96}"/>
    <dgm:cxn modelId="{FC681D8B-CB14-4970-8CA8-213FBEF12A42}" type="presOf" srcId="{2A6F4DDF-7FEF-4595-96EF-3C61FC82F9AB}" destId="{25DAD67B-4E97-4780-BC02-163E8FEA2C93}" srcOrd="0" destOrd="0" presId="urn:microsoft.com/office/officeart/2005/8/layout/hierarchy6"/>
    <dgm:cxn modelId="{E76591E5-308D-45D5-8007-031ADE11342F}" srcId="{389B1A1C-5B5D-40E6-970D-B7E960671795}" destId="{26831C9F-E492-4DDF-9861-98F8ABAFF874}" srcOrd="0" destOrd="0" parTransId="{91868EA2-E99B-498B-98F0-F246D23521D2}" sibTransId="{A1EB1319-C6C9-4324-B5B4-D423D488423E}"/>
    <dgm:cxn modelId="{70190701-76B9-461D-9DA2-357014CA5381}" srcId="{4895CAF6-8515-458F-BEA3-E8F2287FB151}" destId="{F06C1008-A13B-4D5E-8B4E-70FF9F73DE8A}" srcOrd="0" destOrd="0" parTransId="{AE9223D9-8DF1-4269-9771-63A5C633B3ED}" sibTransId="{C881E8F8-5553-4E2F-BF75-0973A5726CB7}"/>
    <dgm:cxn modelId="{954754D6-2323-4755-8C3C-81A1B79A9BEE}" srcId="{42E9C2E8-B52A-4FFC-9948-B31ABFEF716A}" destId="{55DA2B2D-073A-4D7C-BC20-582999563EDE}" srcOrd="0" destOrd="0" parTransId="{05ECBD66-C264-4845-A870-711C773BDD2A}" sibTransId="{586A0E3F-5EFD-4FCC-B5C9-8973A0A12CC3}"/>
    <dgm:cxn modelId="{88B15D0B-B55E-42A3-B4D1-82486BBEB0DE}" type="presParOf" srcId="{5A7CC476-F0F9-4D00-AFC2-7D21BF7B575E}" destId="{F5F369B9-0435-4B5D-BC74-5BBAF2B94870}" srcOrd="0" destOrd="0" presId="urn:microsoft.com/office/officeart/2005/8/layout/hierarchy6"/>
    <dgm:cxn modelId="{41DE0118-FB50-4449-A814-275745BC5CEB}" type="presParOf" srcId="{F5F369B9-0435-4B5D-BC74-5BBAF2B94870}" destId="{04B9CEFF-D87B-4B41-A1FF-F1DE6AE49D86}" srcOrd="0" destOrd="0" presId="urn:microsoft.com/office/officeart/2005/8/layout/hierarchy6"/>
    <dgm:cxn modelId="{CCD34187-6C29-46EE-ABD7-342E30FAE922}" type="presParOf" srcId="{04B9CEFF-D87B-4B41-A1FF-F1DE6AE49D86}" destId="{58ADCFE2-7F7E-4F8F-9A13-65813F13938B}" srcOrd="0" destOrd="0" presId="urn:microsoft.com/office/officeart/2005/8/layout/hierarchy6"/>
    <dgm:cxn modelId="{F8874518-202A-4E8B-B917-5AF85C9FE7C8}" type="presParOf" srcId="{58ADCFE2-7F7E-4F8F-9A13-65813F13938B}" destId="{A7EBF3AF-D1FA-4665-8EC4-7B5075151657}" srcOrd="0" destOrd="0" presId="urn:microsoft.com/office/officeart/2005/8/layout/hierarchy6"/>
    <dgm:cxn modelId="{491F58E6-B432-474A-BA6B-1508B12A2A66}" type="presParOf" srcId="{58ADCFE2-7F7E-4F8F-9A13-65813F13938B}" destId="{7D5CEFDD-6302-4108-B7B1-9121745FB5CD}" srcOrd="1" destOrd="0" presId="urn:microsoft.com/office/officeart/2005/8/layout/hierarchy6"/>
    <dgm:cxn modelId="{8167EC0C-61AD-4BDE-B78A-49F0D2FE2182}" type="presParOf" srcId="{7D5CEFDD-6302-4108-B7B1-9121745FB5CD}" destId="{E4EEC349-DDC3-4406-9E7E-192A893221C8}" srcOrd="0" destOrd="0" presId="urn:microsoft.com/office/officeart/2005/8/layout/hierarchy6"/>
    <dgm:cxn modelId="{A421D4C6-4251-4A24-A6BB-C6DFDE71F143}" type="presParOf" srcId="{7D5CEFDD-6302-4108-B7B1-9121745FB5CD}" destId="{E21D795B-995B-4CDB-8D8B-4C07CA7D3ECC}" srcOrd="1" destOrd="0" presId="urn:microsoft.com/office/officeart/2005/8/layout/hierarchy6"/>
    <dgm:cxn modelId="{55C51DA2-0D43-48E3-92E6-DC598EAD6405}" type="presParOf" srcId="{E21D795B-995B-4CDB-8D8B-4C07CA7D3ECC}" destId="{B1C4529E-B0AC-4160-B40A-0419BCC0CD8E}" srcOrd="0" destOrd="0" presId="urn:microsoft.com/office/officeart/2005/8/layout/hierarchy6"/>
    <dgm:cxn modelId="{4FE25456-AAE2-4871-8773-FA9B828C2BE6}" type="presParOf" srcId="{E21D795B-995B-4CDB-8D8B-4C07CA7D3ECC}" destId="{4D890C30-5683-4C66-B339-10C82CA8383F}" srcOrd="1" destOrd="0" presId="urn:microsoft.com/office/officeart/2005/8/layout/hierarchy6"/>
    <dgm:cxn modelId="{999E1570-65BB-4F32-9E05-7E97A0655148}" type="presParOf" srcId="{4D890C30-5683-4C66-B339-10C82CA8383F}" destId="{8FD7C08F-5BB8-46D4-826A-5C8731727F36}" srcOrd="0" destOrd="0" presId="urn:microsoft.com/office/officeart/2005/8/layout/hierarchy6"/>
    <dgm:cxn modelId="{5439AF04-FD75-4EF4-978B-CB57D62F240D}" type="presParOf" srcId="{4D890C30-5683-4C66-B339-10C82CA8383F}" destId="{B82D7386-30E8-4973-8F04-BFA8158C14B6}" srcOrd="1" destOrd="0" presId="urn:microsoft.com/office/officeart/2005/8/layout/hierarchy6"/>
    <dgm:cxn modelId="{A816E15A-8E2E-4831-8795-AA21C922220B}" type="presParOf" srcId="{B82D7386-30E8-4973-8F04-BFA8158C14B6}" destId="{8D0C3D83-DF9C-4700-80D1-E267F3C388A8}" srcOrd="0" destOrd="0" presId="urn:microsoft.com/office/officeart/2005/8/layout/hierarchy6"/>
    <dgm:cxn modelId="{3F4973D6-6C05-479C-812C-D869C0130057}" type="presParOf" srcId="{B82D7386-30E8-4973-8F04-BFA8158C14B6}" destId="{12828605-526A-4036-890F-C37F65E03033}" srcOrd="1" destOrd="0" presId="urn:microsoft.com/office/officeart/2005/8/layout/hierarchy6"/>
    <dgm:cxn modelId="{AB8B9AAF-E529-4BA1-9148-26623480DFCB}" type="presParOf" srcId="{12828605-526A-4036-890F-C37F65E03033}" destId="{B45E50FE-C4B2-4F8F-8169-9BB52728CDDF}" srcOrd="0" destOrd="0" presId="urn:microsoft.com/office/officeart/2005/8/layout/hierarchy6"/>
    <dgm:cxn modelId="{BCA5D47D-48DA-4068-995C-3B69818BE4A3}" type="presParOf" srcId="{12828605-526A-4036-890F-C37F65E03033}" destId="{1C9823DB-2A92-4F09-AF8B-FE747506899A}" srcOrd="1" destOrd="0" presId="urn:microsoft.com/office/officeart/2005/8/layout/hierarchy6"/>
    <dgm:cxn modelId="{9DBF57D2-3B59-4435-AE11-2BC79759CA3E}" type="presParOf" srcId="{1C9823DB-2A92-4F09-AF8B-FE747506899A}" destId="{45F3F5CD-D73E-497B-B831-0393406E59F8}" srcOrd="0" destOrd="0" presId="urn:microsoft.com/office/officeart/2005/8/layout/hierarchy6"/>
    <dgm:cxn modelId="{E3492506-ECC2-451F-AC7F-34C7226FC860}" type="presParOf" srcId="{1C9823DB-2A92-4F09-AF8B-FE747506899A}" destId="{64AE96C7-AA50-4838-8BFC-6105F47D8B45}" srcOrd="1" destOrd="0" presId="urn:microsoft.com/office/officeart/2005/8/layout/hierarchy6"/>
    <dgm:cxn modelId="{E4E5E728-CA64-47F1-B396-2F9A034F094D}" type="presParOf" srcId="{12828605-526A-4036-890F-C37F65E03033}" destId="{E7D86437-0E14-459C-B8D0-5BE05ADCEB0A}" srcOrd="2" destOrd="0" presId="urn:microsoft.com/office/officeart/2005/8/layout/hierarchy6"/>
    <dgm:cxn modelId="{153446F0-08FA-40EF-81E5-6E8AA49EFBFB}" type="presParOf" srcId="{12828605-526A-4036-890F-C37F65E03033}" destId="{E3E63C67-597C-47B5-98F1-10E895064895}" srcOrd="3" destOrd="0" presId="urn:microsoft.com/office/officeart/2005/8/layout/hierarchy6"/>
    <dgm:cxn modelId="{D7C7C1F5-B91D-4B43-B706-A546D8A6C696}" type="presParOf" srcId="{E3E63C67-597C-47B5-98F1-10E895064895}" destId="{279EEDD4-4AD3-4ED0-B265-F306B4106EE7}" srcOrd="0" destOrd="0" presId="urn:microsoft.com/office/officeart/2005/8/layout/hierarchy6"/>
    <dgm:cxn modelId="{7A5CA9FD-AFFC-4EA1-AA73-D76409EE2BD5}" type="presParOf" srcId="{E3E63C67-597C-47B5-98F1-10E895064895}" destId="{E8449769-4A5C-4B9D-A6B0-592A22DB56F0}" srcOrd="1" destOrd="0" presId="urn:microsoft.com/office/officeart/2005/8/layout/hierarchy6"/>
    <dgm:cxn modelId="{BA8E88CD-1C57-4A32-AA7D-3B343E43D979}" type="presParOf" srcId="{4D890C30-5683-4C66-B339-10C82CA8383F}" destId="{AB9C8F1F-119B-49BD-9683-3D55C53BE9B3}" srcOrd="2" destOrd="0" presId="urn:microsoft.com/office/officeart/2005/8/layout/hierarchy6"/>
    <dgm:cxn modelId="{A90FD47B-BA29-41DD-8373-8F5DADF9DCA6}" type="presParOf" srcId="{4D890C30-5683-4C66-B339-10C82CA8383F}" destId="{FB1CDA03-9BA0-4619-81EC-EF01FBCB7D3C}" srcOrd="3" destOrd="0" presId="urn:microsoft.com/office/officeart/2005/8/layout/hierarchy6"/>
    <dgm:cxn modelId="{E02C4FAC-6093-42F7-BAE0-F982B5F54B25}" type="presParOf" srcId="{FB1CDA03-9BA0-4619-81EC-EF01FBCB7D3C}" destId="{302F5A90-590E-4A14-A3A4-3F216D971911}" srcOrd="0" destOrd="0" presId="urn:microsoft.com/office/officeart/2005/8/layout/hierarchy6"/>
    <dgm:cxn modelId="{AC69B3C2-7434-4AEC-B9D8-B20BEB1BC04B}" type="presParOf" srcId="{FB1CDA03-9BA0-4619-81EC-EF01FBCB7D3C}" destId="{21C24051-E5C9-4B29-9CCB-2AF2102A5DF0}" srcOrd="1" destOrd="0" presId="urn:microsoft.com/office/officeart/2005/8/layout/hierarchy6"/>
    <dgm:cxn modelId="{FED9DEB1-31D3-4420-9C91-CCD8783477C3}" type="presParOf" srcId="{21C24051-E5C9-4B29-9CCB-2AF2102A5DF0}" destId="{21DFA952-0BA8-4900-89A7-4513FA121C3F}" srcOrd="0" destOrd="0" presId="urn:microsoft.com/office/officeart/2005/8/layout/hierarchy6"/>
    <dgm:cxn modelId="{5D1B6AC4-3157-4EDA-A844-B91235993A67}" type="presParOf" srcId="{21C24051-E5C9-4B29-9CCB-2AF2102A5DF0}" destId="{343BB85A-1398-4E57-A5DB-6609ACD7EEAF}" srcOrd="1" destOrd="0" presId="urn:microsoft.com/office/officeart/2005/8/layout/hierarchy6"/>
    <dgm:cxn modelId="{0F2674B1-BF05-4375-A414-364852779B4B}" type="presParOf" srcId="{343BB85A-1398-4E57-A5DB-6609ACD7EEAF}" destId="{117FEFF0-1EFD-4A9A-BD84-430A51F271BB}" srcOrd="0" destOrd="0" presId="urn:microsoft.com/office/officeart/2005/8/layout/hierarchy6"/>
    <dgm:cxn modelId="{355FE8E1-900C-4ECA-A813-E1D423B5235B}" type="presParOf" srcId="{343BB85A-1398-4E57-A5DB-6609ACD7EEAF}" destId="{E5D9B08C-A264-4BAC-BDC8-2871A47C0000}" srcOrd="1" destOrd="0" presId="urn:microsoft.com/office/officeart/2005/8/layout/hierarchy6"/>
    <dgm:cxn modelId="{ECBF587B-184C-4554-99F2-26706C420FB6}" type="presParOf" srcId="{21C24051-E5C9-4B29-9CCB-2AF2102A5DF0}" destId="{6BC88BA8-2FBC-45D7-A1DA-1CACE35CC48F}" srcOrd="2" destOrd="0" presId="urn:microsoft.com/office/officeart/2005/8/layout/hierarchy6"/>
    <dgm:cxn modelId="{BDC73B1C-0DDA-4DFE-AB6C-6250EEB0F3AB}" type="presParOf" srcId="{21C24051-E5C9-4B29-9CCB-2AF2102A5DF0}" destId="{9C4785A8-3DA5-4394-AD43-DBC39E88BD21}" srcOrd="3" destOrd="0" presId="urn:microsoft.com/office/officeart/2005/8/layout/hierarchy6"/>
    <dgm:cxn modelId="{D3CED814-D9F4-41BF-AE5E-40E45052DCFC}" type="presParOf" srcId="{9C4785A8-3DA5-4394-AD43-DBC39E88BD21}" destId="{0D8886BB-0797-4435-B31F-A87AD26DA833}" srcOrd="0" destOrd="0" presId="urn:microsoft.com/office/officeart/2005/8/layout/hierarchy6"/>
    <dgm:cxn modelId="{72C34FD6-DE95-4352-9238-9F4F1BC52C20}" type="presParOf" srcId="{9C4785A8-3DA5-4394-AD43-DBC39E88BD21}" destId="{6453FEED-485A-497D-A4F0-EFE1152EBB1D}" srcOrd="1" destOrd="0" presId="urn:microsoft.com/office/officeart/2005/8/layout/hierarchy6"/>
    <dgm:cxn modelId="{38B6B8D3-8674-4F49-BB8A-8D0C7BE3300B}" type="presParOf" srcId="{7D5CEFDD-6302-4108-B7B1-9121745FB5CD}" destId="{3179B505-B4E5-4C5D-83CC-F0A4E837CEBB}" srcOrd="2" destOrd="0" presId="urn:microsoft.com/office/officeart/2005/8/layout/hierarchy6"/>
    <dgm:cxn modelId="{86C1E457-325A-482F-BE66-9CC57635C3AD}" type="presParOf" srcId="{7D5CEFDD-6302-4108-B7B1-9121745FB5CD}" destId="{5AF65215-564B-4ABD-AC0C-2A0C07F754B1}" srcOrd="3" destOrd="0" presId="urn:microsoft.com/office/officeart/2005/8/layout/hierarchy6"/>
    <dgm:cxn modelId="{BB78F4CC-16E6-4658-9945-5DE306997B90}" type="presParOf" srcId="{5AF65215-564B-4ABD-AC0C-2A0C07F754B1}" destId="{EDE6CE93-7517-4523-9616-82583661BD39}" srcOrd="0" destOrd="0" presId="urn:microsoft.com/office/officeart/2005/8/layout/hierarchy6"/>
    <dgm:cxn modelId="{99A311E2-D2E0-4904-90CE-21D2DEC8DDAE}" type="presParOf" srcId="{5AF65215-564B-4ABD-AC0C-2A0C07F754B1}" destId="{3B24F56E-1777-4A30-BAD1-D0A301A40952}" srcOrd="1" destOrd="0" presId="urn:microsoft.com/office/officeart/2005/8/layout/hierarchy6"/>
    <dgm:cxn modelId="{4528C319-ECC8-410E-9D59-598E28F6B52D}" type="presParOf" srcId="{3B24F56E-1777-4A30-BAD1-D0A301A40952}" destId="{49D4DA2E-B8BC-4736-BDE5-438839AFACF4}" srcOrd="0" destOrd="0" presId="urn:microsoft.com/office/officeart/2005/8/layout/hierarchy6"/>
    <dgm:cxn modelId="{CC65FF95-3810-4817-8F7B-FCA94AC30818}" type="presParOf" srcId="{3B24F56E-1777-4A30-BAD1-D0A301A40952}" destId="{C4BA5156-B799-4595-B92D-1A94B3ECAB35}" srcOrd="1" destOrd="0" presId="urn:microsoft.com/office/officeart/2005/8/layout/hierarchy6"/>
    <dgm:cxn modelId="{FEC5478A-B96D-4C0B-8E78-9F5138A69A3E}" type="presParOf" srcId="{C4BA5156-B799-4595-B92D-1A94B3ECAB35}" destId="{FB7A31D1-BAF5-4BD9-A910-5D9E1CBF84E9}" srcOrd="0" destOrd="0" presId="urn:microsoft.com/office/officeart/2005/8/layout/hierarchy6"/>
    <dgm:cxn modelId="{EA847AD9-9881-4CD2-B7EE-3D6CA5EBF1D8}" type="presParOf" srcId="{C4BA5156-B799-4595-B92D-1A94B3ECAB35}" destId="{8994C93E-9AF0-4FDB-B136-6208AD66AE96}" srcOrd="1" destOrd="0" presId="urn:microsoft.com/office/officeart/2005/8/layout/hierarchy6"/>
    <dgm:cxn modelId="{DF399430-EC83-4649-97FC-BBEF925C30EF}" type="presParOf" srcId="{8994C93E-9AF0-4FDB-B136-6208AD66AE96}" destId="{25DAD67B-4E97-4780-BC02-163E8FEA2C93}" srcOrd="0" destOrd="0" presId="urn:microsoft.com/office/officeart/2005/8/layout/hierarchy6"/>
    <dgm:cxn modelId="{08163C3C-29E6-48CD-A77B-4EE0AAE6B9A7}" type="presParOf" srcId="{8994C93E-9AF0-4FDB-B136-6208AD66AE96}" destId="{694D9B5C-7BFF-4CA3-8B98-1AC087B489BD}" srcOrd="1" destOrd="0" presId="urn:microsoft.com/office/officeart/2005/8/layout/hierarchy6"/>
    <dgm:cxn modelId="{CE50760B-45FC-4861-B8FC-C18D52BCFE08}" type="presParOf" srcId="{694D9B5C-7BFF-4CA3-8B98-1AC087B489BD}" destId="{E5D65FBC-074E-4567-9CFD-E9EFDFBE398C}" srcOrd="0" destOrd="0" presId="urn:microsoft.com/office/officeart/2005/8/layout/hierarchy6"/>
    <dgm:cxn modelId="{DB6E268C-1C3D-4123-B16A-F7DCD794C877}" type="presParOf" srcId="{694D9B5C-7BFF-4CA3-8B98-1AC087B489BD}" destId="{E5B56B74-0D71-41F1-A6F9-88ADEF23C211}" srcOrd="1" destOrd="0" presId="urn:microsoft.com/office/officeart/2005/8/layout/hierarchy6"/>
    <dgm:cxn modelId="{8897B736-F25C-4E13-A1A9-9C935292839A}" type="presParOf" srcId="{8994C93E-9AF0-4FDB-B136-6208AD66AE96}" destId="{ACF60FB4-F2C9-4EAD-9507-7888E0922266}" srcOrd="2" destOrd="0" presId="urn:microsoft.com/office/officeart/2005/8/layout/hierarchy6"/>
    <dgm:cxn modelId="{2D09C07C-DEA1-4AB7-9658-D3AA0C828CC0}" type="presParOf" srcId="{8994C93E-9AF0-4FDB-B136-6208AD66AE96}" destId="{F8B5DC38-D142-48D9-AFE5-4707B369FAD9}" srcOrd="3" destOrd="0" presId="urn:microsoft.com/office/officeart/2005/8/layout/hierarchy6"/>
    <dgm:cxn modelId="{E4C8A0C4-BF25-42F9-8483-693325D085BC}" type="presParOf" srcId="{F8B5DC38-D142-48D9-AFE5-4707B369FAD9}" destId="{DE7153EF-769F-4322-A23E-C405C8B30FB3}" srcOrd="0" destOrd="0" presId="urn:microsoft.com/office/officeart/2005/8/layout/hierarchy6"/>
    <dgm:cxn modelId="{E410B64F-6AB3-4A58-8381-EC151E469F0C}" type="presParOf" srcId="{F8B5DC38-D142-48D9-AFE5-4707B369FAD9}" destId="{42C99EF6-5733-40C9-88A8-27C1B23AD5DD}" srcOrd="1" destOrd="0" presId="urn:microsoft.com/office/officeart/2005/8/layout/hierarchy6"/>
    <dgm:cxn modelId="{5959B7B6-5010-434D-BCFE-004C3F80731A}" type="presParOf" srcId="{3B24F56E-1777-4A30-BAD1-D0A301A40952}" destId="{42109171-5B61-4D55-9E7D-9921CFFA17BD}" srcOrd="2" destOrd="0" presId="urn:microsoft.com/office/officeart/2005/8/layout/hierarchy6"/>
    <dgm:cxn modelId="{C01A21D8-5823-4342-848D-E6C30657BE35}" type="presParOf" srcId="{3B24F56E-1777-4A30-BAD1-D0A301A40952}" destId="{6C987B0B-4DAF-4500-852E-63DDCF206392}" srcOrd="3" destOrd="0" presId="urn:microsoft.com/office/officeart/2005/8/layout/hierarchy6"/>
    <dgm:cxn modelId="{F4D67DB2-5496-4EED-A686-AA03DC4B7EFC}" type="presParOf" srcId="{6C987B0B-4DAF-4500-852E-63DDCF206392}" destId="{5906D9A2-28E9-49CC-9AF0-0B9B2B79F942}" srcOrd="0" destOrd="0" presId="urn:microsoft.com/office/officeart/2005/8/layout/hierarchy6"/>
    <dgm:cxn modelId="{5A6ECEBD-2218-469D-AE50-606B3756320C}" type="presParOf" srcId="{6C987B0B-4DAF-4500-852E-63DDCF206392}" destId="{671375A5-177A-40F2-A491-F66B31E27C65}" srcOrd="1" destOrd="0" presId="urn:microsoft.com/office/officeart/2005/8/layout/hierarchy6"/>
    <dgm:cxn modelId="{05284513-A224-4852-BA8D-302CCB96EFDC}" type="presParOf" srcId="{671375A5-177A-40F2-A491-F66B31E27C65}" destId="{D1EBEF81-151A-4F2D-BE31-C8F8EF90B90C}" srcOrd="0" destOrd="0" presId="urn:microsoft.com/office/officeart/2005/8/layout/hierarchy6"/>
    <dgm:cxn modelId="{FD1CA3EE-2107-4402-8F25-86D467708F09}" type="presParOf" srcId="{671375A5-177A-40F2-A491-F66B31E27C65}" destId="{FCC27589-41BA-4FD6-811C-30F6F3BF9713}" srcOrd="1" destOrd="0" presId="urn:microsoft.com/office/officeart/2005/8/layout/hierarchy6"/>
    <dgm:cxn modelId="{69FD17AB-2224-4D4F-BD90-93EC25ECE58E}" type="presParOf" srcId="{FCC27589-41BA-4FD6-811C-30F6F3BF9713}" destId="{9F83B451-1FC2-4698-8F89-FE8A6A9773A2}" srcOrd="0" destOrd="0" presId="urn:microsoft.com/office/officeart/2005/8/layout/hierarchy6"/>
    <dgm:cxn modelId="{7A143D84-6A2B-43F2-93E2-274B3DEABF53}" type="presParOf" srcId="{FCC27589-41BA-4FD6-811C-30F6F3BF9713}" destId="{2679F930-97F5-4E15-A7A4-ADBA8CB0CEFF}" srcOrd="1" destOrd="0" presId="urn:microsoft.com/office/officeart/2005/8/layout/hierarchy6"/>
    <dgm:cxn modelId="{E73DF05E-C1CB-4AA2-9FD3-E721BD0775C2}" type="presParOf" srcId="{671375A5-177A-40F2-A491-F66B31E27C65}" destId="{42EF8FC6-5BFE-44ED-87CF-43F9B6CBF000}" srcOrd="2" destOrd="0" presId="urn:microsoft.com/office/officeart/2005/8/layout/hierarchy6"/>
    <dgm:cxn modelId="{802C6A11-83A5-4FD2-9B98-82EE4CB472B0}" type="presParOf" srcId="{671375A5-177A-40F2-A491-F66B31E27C65}" destId="{06C948E6-E1D4-4FA6-8AFC-43E92196FE26}" srcOrd="3" destOrd="0" presId="urn:microsoft.com/office/officeart/2005/8/layout/hierarchy6"/>
    <dgm:cxn modelId="{F16342DA-F546-4D99-91C9-02742A33AB17}" type="presParOf" srcId="{06C948E6-E1D4-4FA6-8AFC-43E92196FE26}" destId="{D489D9C4-BB0C-464F-A501-2D8199CBD62C}" srcOrd="0" destOrd="0" presId="urn:microsoft.com/office/officeart/2005/8/layout/hierarchy6"/>
    <dgm:cxn modelId="{F1F84287-FD67-4B47-847F-66074FDC06D2}" type="presParOf" srcId="{06C948E6-E1D4-4FA6-8AFC-43E92196FE26}" destId="{E9CC38AC-716A-4906-AC5E-B099F9409F0B}" srcOrd="1" destOrd="0" presId="urn:microsoft.com/office/officeart/2005/8/layout/hierarchy6"/>
    <dgm:cxn modelId="{5259D542-E447-4621-8971-B4F5BE97FC0E}" type="presParOf" srcId="{5A7CC476-F0F9-4D00-AFC2-7D21BF7B575E}" destId="{57C7F60E-9109-4475-A621-7A0EF08B9688}" srcOrd="1" destOrd="0" presId="urn:microsoft.com/office/officeart/2005/8/layout/hierarchy6"/>
  </dgm:cxnLst>
  <dgm:bg/>
  <dgm:whole/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C515470-AB7B-4863-AACC-E14E9880D50C}" type="doc">
      <dgm:prSet loTypeId="urn:microsoft.com/office/officeart/2005/8/layout/default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zh-CN" altLang="en-US"/>
        </a:p>
      </dgm:t>
    </dgm:pt>
    <dgm:pt modelId="{5CBB205E-0C3E-4B6A-A599-7E8A7D64B42D}">
      <dgm:prSet phldrT="[文本]"/>
      <dgm:spPr/>
      <dgm:t>
        <a:bodyPr/>
        <a:lstStyle/>
        <a:p>
          <a:r>
            <a:rPr lang="en-US" altLang="zh-CN" dirty="0" smtClean="0"/>
            <a:t>(…,5)?</a:t>
          </a:r>
          <a:endParaRPr lang="zh-CN" altLang="en-US" dirty="0"/>
        </a:p>
      </dgm:t>
    </dgm:pt>
    <dgm:pt modelId="{41916C32-2D6E-435D-94C5-12C1B4F09B5E}" cxnId="{D60DE588-0C3A-42C7-9D1F-209B1CFDB880}" type="parTrans">
      <dgm:prSet/>
      <dgm:spPr/>
      <dgm:t>
        <a:bodyPr/>
        <a:lstStyle/>
        <a:p>
          <a:endParaRPr lang="zh-CN" altLang="en-US"/>
        </a:p>
      </dgm:t>
    </dgm:pt>
    <dgm:pt modelId="{D2C4D953-EAD6-4E97-98B3-81EB6D57C81E}" cxnId="{D60DE588-0C3A-42C7-9D1F-209B1CFDB880}" type="sibTrans">
      <dgm:prSet/>
      <dgm:spPr/>
      <dgm:t>
        <a:bodyPr/>
        <a:lstStyle/>
        <a:p>
          <a:endParaRPr lang="zh-CN" altLang="en-US"/>
        </a:p>
      </dgm:t>
    </dgm:pt>
    <dgm:pt modelId="{79D81BD9-5192-4A04-937E-F0DA097DEA17}" type="pres">
      <dgm:prSet presAssocID="{0C515470-AB7B-4863-AACC-E14E9880D50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B152488-5E39-4C17-A5BD-AF5EB12F60E2}" type="pres">
      <dgm:prSet presAssocID="{5CBB205E-0C3E-4B6A-A599-7E8A7D64B42D}" presName="node" presStyleLbl="node1" presStyleIdx="0" presStyleCnt="1" custLinFactNeighborX="51759" custLinFactNeighborY="-4310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4FBABA9-6A76-42E7-AAC9-88BE4BAF92CE}" type="presOf" srcId="{5CBB205E-0C3E-4B6A-A599-7E8A7D64B42D}" destId="{CB152488-5E39-4C17-A5BD-AF5EB12F60E2}" srcOrd="0" destOrd="0" presId="urn:microsoft.com/office/officeart/2005/8/layout/default"/>
    <dgm:cxn modelId="{D60DE588-0C3A-42C7-9D1F-209B1CFDB880}" srcId="{0C515470-AB7B-4863-AACC-E14E9880D50C}" destId="{5CBB205E-0C3E-4B6A-A599-7E8A7D64B42D}" srcOrd="0" destOrd="0" parTransId="{41916C32-2D6E-435D-94C5-12C1B4F09B5E}" sibTransId="{D2C4D953-EAD6-4E97-98B3-81EB6D57C81E}"/>
    <dgm:cxn modelId="{4BDD0403-7DC6-4FD2-8734-A7A3F6FB7DC0}" type="presOf" srcId="{0C515470-AB7B-4863-AACC-E14E9880D50C}" destId="{79D81BD9-5192-4A04-937E-F0DA097DEA17}" srcOrd="0" destOrd="0" presId="urn:microsoft.com/office/officeart/2005/8/layout/default"/>
    <dgm:cxn modelId="{8D993AA1-CF36-4685-8162-2F1BFEB75288}" type="presParOf" srcId="{79D81BD9-5192-4A04-937E-F0DA097DEA17}" destId="{CB152488-5E39-4C17-A5BD-AF5EB12F60E2}" srcOrd="0" destOrd="0" presId="urn:microsoft.com/office/officeart/2005/8/layout/default"/>
  </dgm:cxnLst>
  <dgm:bg/>
  <dgm:whole/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C53B491F-1757-4FC6-9577-AEAD7ADB1F99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2E26AEF-9FDA-49C2-8D02-75D47BFA88A5}">
      <dgm:prSet phldrT="[文本]"/>
      <dgm:spPr/>
      <dgm:t>
        <a:bodyPr/>
        <a:lstStyle/>
        <a:p>
          <a:r>
            <a:rPr lang="en-US" altLang="zh-CN" dirty="0" smtClean="0"/>
            <a:t>1-No</a:t>
          </a:r>
          <a:endParaRPr lang="zh-CN" altLang="en-US" dirty="0"/>
        </a:p>
      </dgm:t>
    </dgm:pt>
    <dgm:pt modelId="{94B0055E-8B8E-4524-88C8-08525202E1F4}" cxnId="{C78E503C-08E3-469A-9DFE-FD9F57553A69}" type="parTrans">
      <dgm:prSet/>
      <dgm:spPr/>
      <dgm:t>
        <a:bodyPr/>
        <a:lstStyle/>
        <a:p>
          <a:endParaRPr lang="zh-CN" altLang="en-US"/>
        </a:p>
      </dgm:t>
    </dgm:pt>
    <dgm:pt modelId="{D539C1FF-8887-49C4-B811-5E730F3CFED8}" cxnId="{C78E503C-08E3-469A-9DFE-FD9F57553A69}" type="sibTrans">
      <dgm:prSet/>
      <dgm:spPr/>
      <dgm:t>
        <a:bodyPr/>
        <a:lstStyle/>
        <a:p>
          <a:endParaRPr lang="zh-CN" altLang="en-US"/>
        </a:p>
      </dgm:t>
    </dgm:pt>
    <dgm:pt modelId="{DF00C4D7-105E-4217-8094-6EC3988CF387}">
      <dgm:prSet phldrT="[文本]"/>
      <dgm:spPr/>
      <dgm:t>
        <a:bodyPr/>
        <a:lstStyle/>
        <a:p>
          <a:r>
            <a:rPr lang="en-US" altLang="zh-CN" dirty="0" smtClean="0"/>
            <a:t>2-1</a:t>
          </a:r>
          <a:endParaRPr lang="zh-CN" altLang="en-US" dirty="0"/>
        </a:p>
      </dgm:t>
    </dgm:pt>
    <dgm:pt modelId="{11F89419-5D7F-4731-8E00-29FC301150FD}" cxnId="{B49F084E-563B-4B3C-91BF-18E911E45723}" type="parTrans">
      <dgm:prSet/>
      <dgm:spPr/>
      <dgm:t>
        <a:bodyPr/>
        <a:lstStyle/>
        <a:p>
          <a:endParaRPr lang="zh-CN" altLang="en-US"/>
        </a:p>
      </dgm:t>
    </dgm:pt>
    <dgm:pt modelId="{01E48F97-7B4B-482E-B1AF-1C508B5C23DE}" cxnId="{B49F084E-563B-4B3C-91BF-18E911E45723}" type="sibTrans">
      <dgm:prSet/>
      <dgm:spPr/>
      <dgm:t>
        <a:bodyPr/>
        <a:lstStyle/>
        <a:p>
          <a:endParaRPr lang="zh-CN" altLang="en-US"/>
        </a:p>
      </dgm:t>
    </dgm:pt>
    <dgm:pt modelId="{2D82B578-6CAD-441B-A593-B9A9C7E96D6F}">
      <dgm:prSet phldrT="[文本]"/>
      <dgm:spPr/>
      <dgm:t>
        <a:bodyPr/>
        <a:lstStyle/>
        <a:p>
          <a:r>
            <a:rPr lang="en-US" altLang="zh-CN" dirty="0" smtClean="0"/>
            <a:t>4-2</a:t>
          </a:r>
          <a:endParaRPr lang="zh-CN" altLang="en-US" dirty="0"/>
        </a:p>
      </dgm:t>
    </dgm:pt>
    <dgm:pt modelId="{FB1AC92E-04FC-4124-8F20-0D4DCF2F234C}" cxnId="{A59704B6-E14F-4A03-9D81-A2347ABE3BB9}" type="parTrans">
      <dgm:prSet/>
      <dgm:spPr/>
      <dgm:t>
        <a:bodyPr/>
        <a:lstStyle/>
        <a:p>
          <a:endParaRPr lang="zh-CN" altLang="en-US"/>
        </a:p>
      </dgm:t>
    </dgm:pt>
    <dgm:pt modelId="{28B20297-CD3A-4D9E-BE64-DA22E5D64A98}" cxnId="{A59704B6-E14F-4A03-9D81-A2347ABE3BB9}" type="sibTrans">
      <dgm:prSet/>
      <dgm:spPr/>
      <dgm:t>
        <a:bodyPr/>
        <a:lstStyle/>
        <a:p>
          <a:endParaRPr lang="zh-CN" altLang="en-US"/>
        </a:p>
      </dgm:t>
    </dgm:pt>
    <dgm:pt modelId="{0B9C78EE-D3B9-4568-81AD-A9AF02AD9FC1}">
      <dgm:prSet phldrT="[文本]"/>
      <dgm:spPr/>
      <dgm:t>
        <a:bodyPr/>
        <a:lstStyle/>
        <a:p>
          <a:r>
            <a:rPr lang="en-US" altLang="zh-CN" dirty="0" smtClean="0"/>
            <a:t>5-No</a:t>
          </a:r>
          <a:endParaRPr lang="zh-CN" altLang="en-US" dirty="0"/>
        </a:p>
      </dgm:t>
    </dgm:pt>
    <dgm:pt modelId="{2770C82D-7648-4B0B-99BF-425CC408AF39}" cxnId="{DAA63F36-8A5A-4949-8E53-7D89E908A84F}" type="parTrans">
      <dgm:prSet/>
      <dgm:spPr/>
      <dgm:t>
        <a:bodyPr/>
        <a:lstStyle/>
        <a:p>
          <a:endParaRPr lang="zh-CN" altLang="en-US"/>
        </a:p>
      </dgm:t>
    </dgm:pt>
    <dgm:pt modelId="{205DCA67-2550-47B4-9E47-77441709BDF1}" cxnId="{DAA63F36-8A5A-4949-8E53-7D89E908A84F}" type="sibTrans">
      <dgm:prSet/>
      <dgm:spPr/>
      <dgm:t>
        <a:bodyPr/>
        <a:lstStyle/>
        <a:p>
          <a:endParaRPr lang="zh-CN" altLang="en-US"/>
        </a:p>
      </dgm:t>
    </dgm:pt>
    <dgm:pt modelId="{7141F5A5-D7C4-4BC9-8D29-4B22977BC1AA}">
      <dgm:prSet phldrT="[文本]"/>
      <dgm:spPr/>
      <dgm:t>
        <a:bodyPr/>
        <a:lstStyle/>
        <a:p>
          <a:r>
            <a:rPr lang="en-US" altLang="zh-CN" dirty="0" smtClean="0"/>
            <a:t>3-No</a:t>
          </a:r>
          <a:endParaRPr lang="zh-CN" altLang="en-US" dirty="0"/>
        </a:p>
      </dgm:t>
    </dgm:pt>
    <dgm:pt modelId="{F69E71E6-4224-47C8-8C6B-74E7998CD8CC}" cxnId="{AAE692E8-30B5-4926-A78A-F592DFB236BC}" type="parTrans">
      <dgm:prSet/>
      <dgm:spPr/>
      <dgm:t>
        <a:bodyPr/>
        <a:lstStyle/>
        <a:p>
          <a:endParaRPr lang="zh-CN" altLang="en-US"/>
        </a:p>
      </dgm:t>
    </dgm:pt>
    <dgm:pt modelId="{335F52CC-066B-402C-8997-4FFFA17F3F98}" cxnId="{AAE692E8-30B5-4926-A78A-F592DFB236BC}" type="sibTrans">
      <dgm:prSet/>
      <dgm:spPr/>
      <dgm:t>
        <a:bodyPr/>
        <a:lstStyle/>
        <a:p>
          <a:endParaRPr lang="zh-CN" altLang="en-US"/>
        </a:p>
      </dgm:t>
    </dgm:pt>
    <dgm:pt modelId="{9CA13AEA-13D7-4725-B420-02DDD97A1008}">
      <dgm:prSet phldrT="[文本]"/>
      <dgm:spPr/>
      <dgm:t>
        <a:bodyPr/>
        <a:lstStyle/>
        <a:p>
          <a:r>
            <a:rPr lang="en-US" altLang="zh-CN" dirty="0" smtClean="0"/>
            <a:t>6-3</a:t>
          </a:r>
          <a:endParaRPr lang="zh-CN" altLang="en-US" dirty="0"/>
        </a:p>
      </dgm:t>
    </dgm:pt>
    <dgm:pt modelId="{87B8A9CE-608F-4C80-ABCE-0207BEB12139}" cxnId="{9A778BE6-812A-4EC8-A1C9-0C40DCA8EBE7}" type="parTrans">
      <dgm:prSet/>
      <dgm:spPr/>
      <dgm:t>
        <a:bodyPr/>
        <a:lstStyle/>
        <a:p>
          <a:endParaRPr lang="zh-CN" altLang="en-US"/>
        </a:p>
      </dgm:t>
    </dgm:pt>
    <dgm:pt modelId="{61A6A6C8-9991-46AB-86F8-3CEA0C4F3E86}" cxnId="{9A778BE6-812A-4EC8-A1C9-0C40DCA8EBE7}" type="sibTrans">
      <dgm:prSet/>
      <dgm:spPr/>
      <dgm:t>
        <a:bodyPr/>
        <a:lstStyle/>
        <a:p>
          <a:endParaRPr lang="zh-CN" altLang="en-US"/>
        </a:p>
      </dgm:t>
    </dgm:pt>
    <dgm:pt modelId="{2712730F-032A-4AB1-BEE3-763976072CD5}">
      <dgm:prSet phldrT="[文本]"/>
      <dgm:spPr/>
      <dgm:t>
        <a:bodyPr/>
        <a:lstStyle/>
        <a:p>
          <a:r>
            <a:rPr lang="en-US" altLang="zh-CN" dirty="0" smtClean="0"/>
            <a:t>7-No</a:t>
          </a:r>
          <a:endParaRPr lang="zh-CN" altLang="en-US" dirty="0"/>
        </a:p>
      </dgm:t>
    </dgm:pt>
    <dgm:pt modelId="{61616AD5-4CB3-484E-8A5A-52F3F289E30C}" cxnId="{0BE6F692-3427-45FE-BC5C-F463B0E45B8B}" type="parTrans">
      <dgm:prSet/>
      <dgm:spPr/>
    </dgm:pt>
    <dgm:pt modelId="{BD298FF7-2B5B-4863-9604-501F7D151BA5}" cxnId="{0BE6F692-3427-45FE-BC5C-F463B0E45B8B}" type="sibTrans">
      <dgm:prSet/>
      <dgm:spPr/>
    </dgm:pt>
    <dgm:pt modelId="{9CA2CCC5-5F5F-4604-801D-F9084084D7A6}" type="pres">
      <dgm:prSet presAssocID="{C53B491F-1757-4FC6-9577-AEAD7ADB1F99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7219566-3C9B-437D-A885-59106D7847DF}" type="pres">
      <dgm:prSet presAssocID="{C53B491F-1757-4FC6-9577-AEAD7ADB1F99}" presName="hierFlow" presStyleCnt="0"/>
      <dgm:spPr/>
    </dgm:pt>
    <dgm:pt modelId="{F1857FFD-2159-49BE-88AD-681270E9199F}" type="pres">
      <dgm:prSet presAssocID="{C53B491F-1757-4FC6-9577-AEAD7ADB1F99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94B3784-ED1D-4AD0-B906-B0DADE7656F6}" type="pres">
      <dgm:prSet presAssocID="{42E26AEF-9FDA-49C2-8D02-75D47BFA88A5}" presName="Name14" presStyleCnt="0"/>
      <dgm:spPr/>
    </dgm:pt>
    <dgm:pt modelId="{2E0442BA-91A0-4BF6-9084-8D2368AB5B74}" type="pres">
      <dgm:prSet presAssocID="{42E26AEF-9FDA-49C2-8D02-75D47BFA88A5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45FB295-981E-4F7A-96F6-E08923394FBE}" type="pres">
      <dgm:prSet presAssocID="{42E26AEF-9FDA-49C2-8D02-75D47BFA88A5}" presName="hierChild2" presStyleCnt="0"/>
      <dgm:spPr/>
    </dgm:pt>
    <dgm:pt modelId="{BB2D3310-E5BD-4E5E-89C5-F2DAD6DA5733}" type="pres">
      <dgm:prSet presAssocID="{11F89419-5D7F-4731-8E00-29FC301150FD}" presName="Name19" presStyleLbl="parChTrans1D2" presStyleIdx="0" presStyleCnt="2"/>
      <dgm:spPr/>
      <dgm:t>
        <a:bodyPr/>
        <a:lstStyle/>
        <a:p>
          <a:endParaRPr lang="zh-CN" altLang="en-US"/>
        </a:p>
      </dgm:t>
    </dgm:pt>
    <dgm:pt modelId="{2F99C445-9683-4A79-87FC-9008EBB248FB}" type="pres">
      <dgm:prSet presAssocID="{DF00C4D7-105E-4217-8094-6EC3988CF387}" presName="Name21" presStyleCnt="0"/>
      <dgm:spPr/>
    </dgm:pt>
    <dgm:pt modelId="{5B3B6079-4438-45B8-998D-AEB9E4305CFC}" type="pres">
      <dgm:prSet presAssocID="{DF00C4D7-105E-4217-8094-6EC3988CF387}" presName="level2Shape" presStyleLbl="node2" presStyleIdx="0" presStyleCnt="2"/>
      <dgm:spPr/>
      <dgm:t>
        <a:bodyPr/>
        <a:lstStyle/>
        <a:p>
          <a:endParaRPr lang="zh-CN" altLang="en-US"/>
        </a:p>
      </dgm:t>
    </dgm:pt>
    <dgm:pt modelId="{E5087C60-621E-4D06-AC4C-249A83DD1392}" type="pres">
      <dgm:prSet presAssocID="{DF00C4D7-105E-4217-8094-6EC3988CF387}" presName="hierChild3" presStyleCnt="0"/>
      <dgm:spPr/>
    </dgm:pt>
    <dgm:pt modelId="{6E1EAC75-F8B3-4C86-88BF-CA8C90801AC3}" type="pres">
      <dgm:prSet presAssocID="{FB1AC92E-04FC-4124-8F20-0D4DCF2F234C}" presName="Name19" presStyleLbl="parChTrans1D3" presStyleIdx="0" presStyleCnt="4"/>
      <dgm:spPr/>
      <dgm:t>
        <a:bodyPr/>
        <a:lstStyle/>
        <a:p>
          <a:endParaRPr lang="zh-CN" altLang="en-US"/>
        </a:p>
      </dgm:t>
    </dgm:pt>
    <dgm:pt modelId="{8E73AC91-0E2E-4160-83D6-006A5BBE3895}" type="pres">
      <dgm:prSet presAssocID="{2D82B578-6CAD-441B-A593-B9A9C7E96D6F}" presName="Name21" presStyleCnt="0"/>
      <dgm:spPr/>
    </dgm:pt>
    <dgm:pt modelId="{8EB5AB17-0761-4DEB-99F9-62E167EC18D6}" type="pres">
      <dgm:prSet presAssocID="{2D82B578-6CAD-441B-A593-B9A9C7E96D6F}" presName="level2Shape" presStyleLbl="node3" presStyleIdx="0" presStyleCnt="4"/>
      <dgm:spPr/>
      <dgm:t>
        <a:bodyPr/>
        <a:lstStyle/>
        <a:p>
          <a:endParaRPr lang="zh-CN" altLang="en-US"/>
        </a:p>
      </dgm:t>
    </dgm:pt>
    <dgm:pt modelId="{27B1FFB6-BA62-4AB5-B7B9-18C39C2388C9}" type="pres">
      <dgm:prSet presAssocID="{2D82B578-6CAD-441B-A593-B9A9C7E96D6F}" presName="hierChild3" presStyleCnt="0"/>
      <dgm:spPr/>
    </dgm:pt>
    <dgm:pt modelId="{539B19AA-5F6B-4874-8715-DC25D6844243}" type="pres">
      <dgm:prSet presAssocID="{2770C82D-7648-4B0B-99BF-425CC408AF39}" presName="Name19" presStyleLbl="parChTrans1D3" presStyleIdx="1" presStyleCnt="4"/>
      <dgm:spPr/>
      <dgm:t>
        <a:bodyPr/>
        <a:lstStyle/>
        <a:p>
          <a:endParaRPr lang="zh-CN" altLang="en-US"/>
        </a:p>
      </dgm:t>
    </dgm:pt>
    <dgm:pt modelId="{045E0894-37C6-43F9-A631-F42D22E26912}" type="pres">
      <dgm:prSet presAssocID="{0B9C78EE-D3B9-4568-81AD-A9AF02AD9FC1}" presName="Name21" presStyleCnt="0"/>
      <dgm:spPr/>
    </dgm:pt>
    <dgm:pt modelId="{2A5C11B8-3C18-4145-AB6C-AF3DED747AB6}" type="pres">
      <dgm:prSet presAssocID="{0B9C78EE-D3B9-4568-81AD-A9AF02AD9FC1}" presName="level2Shape" presStyleLbl="node3" presStyleIdx="1" presStyleCnt="4"/>
      <dgm:spPr/>
      <dgm:t>
        <a:bodyPr/>
        <a:lstStyle/>
        <a:p>
          <a:endParaRPr lang="zh-CN" altLang="en-US"/>
        </a:p>
      </dgm:t>
    </dgm:pt>
    <dgm:pt modelId="{8A292039-6064-419A-B824-3DE4AC9711E0}" type="pres">
      <dgm:prSet presAssocID="{0B9C78EE-D3B9-4568-81AD-A9AF02AD9FC1}" presName="hierChild3" presStyleCnt="0"/>
      <dgm:spPr/>
    </dgm:pt>
    <dgm:pt modelId="{E318440A-BF91-4654-BFD6-CAE06A51E14A}" type="pres">
      <dgm:prSet presAssocID="{F69E71E6-4224-47C8-8C6B-74E7998CD8CC}" presName="Name19" presStyleLbl="parChTrans1D2" presStyleIdx="1" presStyleCnt="2"/>
      <dgm:spPr/>
      <dgm:t>
        <a:bodyPr/>
        <a:lstStyle/>
        <a:p>
          <a:endParaRPr lang="zh-CN" altLang="en-US"/>
        </a:p>
      </dgm:t>
    </dgm:pt>
    <dgm:pt modelId="{94425737-3876-4680-8B0C-179FD7BE33A5}" type="pres">
      <dgm:prSet presAssocID="{7141F5A5-D7C4-4BC9-8D29-4B22977BC1AA}" presName="Name21" presStyleCnt="0"/>
      <dgm:spPr/>
    </dgm:pt>
    <dgm:pt modelId="{E658F536-08DB-43B5-85CF-C28125B297E1}" type="pres">
      <dgm:prSet presAssocID="{7141F5A5-D7C4-4BC9-8D29-4B22977BC1AA}" presName="level2Shape" presStyleLbl="node2" presStyleIdx="1" presStyleCnt="2"/>
      <dgm:spPr/>
      <dgm:t>
        <a:bodyPr/>
        <a:lstStyle/>
        <a:p>
          <a:endParaRPr lang="zh-CN" altLang="en-US"/>
        </a:p>
      </dgm:t>
    </dgm:pt>
    <dgm:pt modelId="{62B808F6-B08D-44A1-AB76-A84AE59156A1}" type="pres">
      <dgm:prSet presAssocID="{7141F5A5-D7C4-4BC9-8D29-4B22977BC1AA}" presName="hierChild3" presStyleCnt="0"/>
      <dgm:spPr/>
    </dgm:pt>
    <dgm:pt modelId="{E7789FBC-90FB-43B9-A802-2A51961053C0}" type="pres">
      <dgm:prSet presAssocID="{87B8A9CE-608F-4C80-ABCE-0207BEB12139}" presName="Name19" presStyleLbl="parChTrans1D3" presStyleIdx="2" presStyleCnt="4"/>
      <dgm:spPr/>
      <dgm:t>
        <a:bodyPr/>
        <a:lstStyle/>
        <a:p>
          <a:endParaRPr lang="zh-CN" altLang="en-US"/>
        </a:p>
      </dgm:t>
    </dgm:pt>
    <dgm:pt modelId="{681B1F58-7869-4237-896F-DDC646198AA2}" type="pres">
      <dgm:prSet presAssocID="{9CA13AEA-13D7-4725-B420-02DDD97A1008}" presName="Name21" presStyleCnt="0"/>
      <dgm:spPr/>
    </dgm:pt>
    <dgm:pt modelId="{A3EDCEB5-DF48-4429-A4B2-F9800A095E01}" type="pres">
      <dgm:prSet presAssocID="{9CA13AEA-13D7-4725-B420-02DDD97A1008}" presName="level2Shape" presStyleLbl="node3" presStyleIdx="2" presStyleCnt="4"/>
      <dgm:spPr/>
      <dgm:t>
        <a:bodyPr/>
        <a:lstStyle/>
        <a:p>
          <a:endParaRPr lang="zh-CN" altLang="en-US"/>
        </a:p>
      </dgm:t>
    </dgm:pt>
    <dgm:pt modelId="{3C81361F-106B-46F8-8DC6-D51867EC260F}" type="pres">
      <dgm:prSet presAssocID="{9CA13AEA-13D7-4725-B420-02DDD97A1008}" presName="hierChild3" presStyleCnt="0"/>
      <dgm:spPr/>
    </dgm:pt>
    <dgm:pt modelId="{81921ED0-7E7D-4A18-A740-177B85354FD7}" type="pres">
      <dgm:prSet presAssocID="{61616AD5-4CB3-484E-8A5A-52F3F289E30C}" presName="Name19" presStyleLbl="parChTrans1D3" presStyleIdx="3" presStyleCnt="4"/>
      <dgm:spPr/>
    </dgm:pt>
    <dgm:pt modelId="{3F1E2709-0B53-41AD-B20E-287E63824DB7}" type="pres">
      <dgm:prSet presAssocID="{2712730F-032A-4AB1-BEE3-763976072CD5}" presName="Name21" presStyleCnt="0"/>
      <dgm:spPr/>
    </dgm:pt>
    <dgm:pt modelId="{62E8013D-C053-468B-AE94-1682927B1A21}" type="pres">
      <dgm:prSet presAssocID="{2712730F-032A-4AB1-BEE3-763976072CD5}" presName="level2Shape" presStyleLbl="node3" presStyleIdx="3" presStyleCnt="4"/>
      <dgm:spPr/>
      <dgm:t>
        <a:bodyPr/>
        <a:lstStyle/>
        <a:p>
          <a:endParaRPr lang="zh-CN" altLang="en-US"/>
        </a:p>
      </dgm:t>
    </dgm:pt>
    <dgm:pt modelId="{05A1B391-A3D1-4C3C-83D5-EFD410E19DF2}" type="pres">
      <dgm:prSet presAssocID="{2712730F-032A-4AB1-BEE3-763976072CD5}" presName="hierChild3" presStyleCnt="0"/>
      <dgm:spPr/>
    </dgm:pt>
    <dgm:pt modelId="{621413D8-A251-49D0-ADE6-6952A5331A31}" type="pres">
      <dgm:prSet presAssocID="{C53B491F-1757-4FC6-9577-AEAD7ADB1F99}" presName="bgShapesFlow" presStyleCnt="0"/>
      <dgm:spPr/>
    </dgm:pt>
  </dgm:ptLst>
  <dgm:cxnLst>
    <dgm:cxn modelId="{DAA63F36-8A5A-4949-8E53-7D89E908A84F}" srcId="{DF00C4D7-105E-4217-8094-6EC3988CF387}" destId="{0B9C78EE-D3B9-4568-81AD-A9AF02AD9FC1}" srcOrd="1" destOrd="0" parTransId="{2770C82D-7648-4B0B-99BF-425CC408AF39}" sibTransId="{205DCA67-2550-47B4-9E47-77441709BDF1}"/>
    <dgm:cxn modelId="{81A94609-7291-4800-8211-8CDBD89C5AAE}" type="presOf" srcId="{F69E71E6-4224-47C8-8C6B-74E7998CD8CC}" destId="{E318440A-BF91-4654-BFD6-CAE06A51E14A}" srcOrd="0" destOrd="0" presId="urn:microsoft.com/office/officeart/2005/8/layout/hierarchy6"/>
    <dgm:cxn modelId="{32BB6C44-021D-4172-B957-102BC58544EB}" type="presOf" srcId="{42E26AEF-9FDA-49C2-8D02-75D47BFA88A5}" destId="{2E0442BA-91A0-4BF6-9084-8D2368AB5B74}" srcOrd="0" destOrd="0" presId="urn:microsoft.com/office/officeart/2005/8/layout/hierarchy6"/>
    <dgm:cxn modelId="{DA3CA3C8-1CEE-4EBD-B4B4-3A04C35B8BB5}" type="presOf" srcId="{9CA13AEA-13D7-4725-B420-02DDD97A1008}" destId="{A3EDCEB5-DF48-4429-A4B2-F9800A095E01}" srcOrd="0" destOrd="0" presId="urn:microsoft.com/office/officeart/2005/8/layout/hierarchy6"/>
    <dgm:cxn modelId="{A59704B6-E14F-4A03-9D81-A2347ABE3BB9}" srcId="{DF00C4D7-105E-4217-8094-6EC3988CF387}" destId="{2D82B578-6CAD-441B-A593-B9A9C7E96D6F}" srcOrd="0" destOrd="0" parTransId="{FB1AC92E-04FC-4124-8F20-0D4DCF2F234C}" sibTransId="{28B20297-CD3A-4D9E-BE64-DA22E5D64A98}"/>
    <dgm:cxn modelId="{292BD4B1-A020-44ED-BA6E-46F2EEA11DE7}" type="presOf" srcId="{DF00C4D7-105E-4217-8094-6EC3988CF387}" destId="{5B3B6079-4438-45B8-998D-AEB9E4305CFC}" srcOrd="0" destOrd="0" presId="urn:microsoft.com/office/officeart/2005/8/layout/hierarchy6"/>
    <dgm:cxn modelId="{9A778BE6-812A-4EC8-A1C9-0C40DCA8EBE7}" srcId="{7141F5A5-D7C4-4BC9-8D29-4B22977BC1AA}" destId="{9CA13AEA-13D7-4725-B420-02DDD97A1008}" srcOrd="0" destOrd="0" parTransId="{87B8A9CE-608F-4C80-ABCE-0207BEB12139}" sibTransId="{61A6A6C8-9991-46AB-86F8-3CEA0C4F3E86}"/>
    <dgm:cxn modelId="{949B6105-3E4D-4936-B13D-F52B11F79881}" type="presOf" srcId="{11F89419-5D7F-4731-8E00-29FC301150FD}" destId="{BB2D3310-E5BD-4E5E-89C5-F2DAD6DA5733}" srcOrd="0" destOrd="0" presId="urn:microsoft.com/office/officeart/2005/8/layout/hierarchy6"/>
    <dgm:cxn modelId="{531585D8-E516-4DC2-B334-61AC99D8A38D}" type="presOf" srcId="{0B9C78EE-D3B9-4568-81AD-A9AF02AD9FC1}" destId="{2A5C11B8-3C18-4145-AB6C-AF3DED747AB6}" srcOrd="0" destOrd="0" presId="urn:microsoft.com/office/officeart/2005/8/layout/hierarchy6"/>
    <dgm:cxn modelId="{AAE692E8-30B5-4926-A78A-F592DFB236BC}" srcId="{42E26AEF-9FDA-49C2-8D02-75D47BFA88A5}" destId="{7141F5A5-D7C4-4BC9-8D29-4B22977BC1AA}" srcOrd="1" destOrd="0" parTransId="{F69E71E6-4224-47C8-8C6B-74E7998CD8CC}" sibTransId="{335F52CC-066B-402C-8997-4FFFA17F3F98}"/>
    <dgm:cxn modelId="{03E3A068-9D1D-4E63-A7F4-CDB006C9CB09}" type="presOf" srcId="{7141F5A5-D7C4-4BC9-8D29-4B22977BC1AA}" destId="{E658F536-08DB-43B5-85CF-C28125B297E1}" srcOrd="0" destOrd="0" presId="urn:microsoft.com/office/officeart/2005/8/layout/hierarchy6"/>
    <dgm:cxn modelId="{5504EDAC-57D6-4275-913C-55CAA5C0603F}" type="presOf" srcId="{87B8A9CE-608F-4C80-ABCE-0207BEB12139}" destId="{E7789FBC-90FB-43B9-A802-2A51961053C0}" srcOrd="0" destOrd="0" presId="urn:microsoft.com/office/officeart/2005/8/layout/hierarchy6"/>
    <dgm:cxn modelId="{484764A2-7A47-434E-B789-C9F68C08B4CD}" type="presOf" srcId="{61616AD5-4CB3-484E-8A5A-52F3F289E30C}" destId="{81921ED0-7E7D-4A18-A740-177B85354FD7}" srcOrd="0" destOrd="0" presId="urn:microsoft.com/office/officeart/2005/8/layout/hierarchy6"/>
    <dgm:cxn modelId="{B9B347D4-3DA9-4D9D-875F-9AED3E6FC45D}" type="presOf" srcId="{2770C82D-7648-4B0B-99BF-425CC408AF39}" destId="{539B19AA-5F6B-4874-8715-DC25D6844243}" srcOrd="0" destOrd="0" presId="urn:microsoft.com/office/officeart/2005/8/layout/hierarchy6"/>
    <dgm:cxn modelId="{B49F084E-563B-4B3C-91BF-18E911E45723}" srcId="{42E26AEF-9FDA-49C2-8D02-75D47BFA88A5}" destId="{DF00C4D7-105E-4217-8094-6EC3988CF387}" srcOrd="0" destOrd="0" parTransId="{11F89419-5D7F-4731-8E00-29FC301150FD}" sibTransId="{01E48F97-7B4B-482E-B1AF-1C508B5C23DE}"/>
    <dgm:cxn modelId="{0BE6F692-3427-45FE-BC5C-F463B0E45B8B}" srcId="{7141F5A5-D7C4-4BC9-8D29-4B22977BC1AA}" destId="{2712730F-032A-4AB1-BEE3-763976072CD5}" srcOrd="1" destOrd="0" parTransId="{61616AD5-4CB3-484E-8A5A-52F3F289E30C}" sibTransId="{BD298FF7-2B5B-4863-9604-501F7D151BA5}"/>
    <dgm:cxn modelId="{E6DA196B-A082-475C-8442-DAC5D1359C60}" type="presOf" srcId="{2712730F-032A-4AB1-BEE3-763976072CD5}" destId="{62E8013D-C053-468B-AE94-1682927B1A21}" srcOrd="0" destOrd="0" presId="urn:microsoft.com/office/officeart/2005/8/layout/hierarchy6"/>
    <dgm:cxn modelId="{14BF82BE-1C3D-4CB7-8D99-3C16CD2A9430}" type="presOf" srcId="{FB1AC92E-04FC-4124-8F20-0D4DCF2F234C}" destId="{6E1EAC75-F8B3-4C86-88BF-CA8C90801AC3}" srcOrd="0" destOrd="0" presId="urn:microsoft.com/office/officeart/2005/8/layout/hierarchy6"/>
    <dgm:cxn modelId="{C78E503C-08E3-469A-9DFE-FD9F57553A69}" srcId="{C53B491F-1757-4FC6-9577-AEAD7ADB1F99}" destId="{42E26AEF-9FDA-49C2-8D02-75D47BFA88A5}" srcOrd="0" destOrd="0" parTransId="{94B0055E-8B8E-4524-88C8-08525202E1F4}" sibTransId="{D539C1FF-8887-49C4-B811-5E730F3CFED8}"/>
    <dgm:cxn modelId="{6444C595-F2FC-498C-887E-7BF81E7B17E5}" type="presOf" srcId="{C53B491F-1757-4FC6-9577-AEAD7ADB1F99}" destId="{9CA2CCC5-5F5F-4604-801D-F9084084D7A6}" srcOrd="0" destOrd="0" presId="urn:microsoft.com/office/officeart/2005/8/layout/hierarchy6"/>
    <dgm:cxn modelId="{684334BF-52FA-4895-BF06-A9F4A262072E}" type="presOf" srcId="{2D82B578-6CAD-441B-A593-B9A9C7E96D6F}" destId="{8EB5AB17-0761-4DEB-99F9-62E167EC18D6}" srcOrd="0" destOrd="0" presId="urn:microsoft.com/office/officeart/2005/8/layout/hierarchy6"/>
    <dgm:cxn modelId="{7586FCD4-D175-4F75-8707-D9CE4D75FDE8}" type="presParOf" srcId="{9CA2CCC5-5F5F-4604-801D-F9084084D7A6}" destId="{07219566-3C9B-437D-A885-59106D7847DF}" srcOrd="0" destOrd="0" presId="urn:microsoft.com/office/officeart/2005/8/layout/hierarchy6"/>
    <dgm:cxn modelId="{07B1DB5A-2C9C-4F42-B14C-6F25142D1F79}" type="presParOf" srcId="{07219566-3C9B-437D-A885-59106D7847DF}" destId="{F1857FFD-2159-49BE-88AD-681270E9199F}" srcOrd="0" destOrd="0" presId="urn:microsoft.com/office/officeart/2005/8/layout/hierarchy6"/>
    <dgm:cxn modelId="{5CF1F444-72F5-4429-8173-34BFADF4B6F9}" type="presParOf" srcId="{F1857FFD-2159-49BE-88AD-681270E9199F}" destId="{094B3784-ED1D-4AD0-B906-B0DADE7656F6}" srcOrd="0" destOrd="0" presId="urn:microsoft.com/office/officeart/2005/8/layout/hierarchy6"/>
    <dgm:cxn modelId="{1FA256AD-B8B2-4F6E-BE7A-0CA79B740138}" type="presParOf" srcId="{094B3784-ED1D-4AD0-B906-B0DADE7656F6}" destId="{2E0442BA-91A0-4BF6-9084-8D2368AB5B74}" srcOrd="0" destOrd="0" presId="urn:microsoft.com/office/officeart/2005/8/layout/hierarchy6"/>
    <dgm:cxn modelId="{15892173-E6C2-4005-9F8C-27804E05D4C3}" type="presParOf" srcId="{094B3784-ED1D-4AD0-B906-B0DADE7656F6}" destId="{D45FB295-981E-4F7A-96F6-E08923394FBE}" srcOrd="1" destOrd="0" presId="urn:microsoft.com/office/officeart/2005/8/layout/hierarchy6"/>
    <dgm:cxn modelId="{54139970-85D2-40E1-8B44-C9DCA6B6BCA8}" type="presParOf" srcId="{D45FB295-981E-4F7A-96F6-E08923394FBE}" destId="{BB2D3310-E5BD-4E5E-89C5-F2DAD6DA5733}" srcOrd="0" destOrd="0" presId="urn:microsoft.com/office/officeart/2005/8/layout/hierarchy6"/>
    <dgm:cxn modelId="{6C970437-FF87-4DA4-8702-3C52D222C262}" type="presParOf" srcId="{D45FB295-981E-4F7A-96F6-E08923394FBE}" destId="{2F99C445-9683-4A79-87FC-9008EBB248FB}" srcOrd="1" destOrd="0" presId="urn:microsoft.com/office/officeart/2005/8/layout/hierarchy6"/>
    <dgm:cxn modelId="{913576FA-0D34-4742-BEBB-E5F34A5AB57D}" type="presParOf" srcId="{2F99C445-9683-4A79-87FC-9008EBB248FB}" destId="{5B3B6079-4438-45B8-998D-AEB9E4305CFC}" srcOrd="0" destOrd="0" presId="urn:microsoft.com/office/officeart/2005/8/layout/hierarchy6"/>
    <dgm:cxn modelId="{6E9235A1-6E1D-462F-BF19-2237CC619114}" type="presParOf" srcId="{2F99C445-9683-4A79-87FC-9008EBB248FB}" destId="{E5087C60-621E-4D06-AC4C-249A83DD1392}" srcOrd="1" destOrd="0" presId="urn:microsoft.com/office/officeart/2005/8/layout/hierarchy6"/>
    <dgm:cxn modelId="{C3725F5B-87B2-4ADB-85BA-DEFC1D472943}" type="presParOf" srcId="{E5087C60-621E-4D06-AC4C-249A83DD1392}" destId="{6E1EAC75-F8B3-4C86-88BF-CA8C90801AC3}" srcOrd="0" destOrd="0" presId="urn:microsoft.com/office/officeart/2005/8/layout/hierarchy6"/>
    <dgm:cxn modelId="{05736DAB-46C1-4C13-A594-7A77EFD8204F}" type="presParOf" srcId="{E5087C60-621E-4D06-AC4C-249A83DD1392}" destId="{8E73AC91-0E2E-4160-83D6-006A5BBE3895}" srcOrd="1" destOrd="0" presId="urn:microsoft.com/office/officeart/2005/8/layout/hierarchy6"/>
    <dgm:cxn modelId="{6FEB3663-EFE6-43F8-871D-2DC9A22C5790}" type="presParOf" srcId="{8E73AC91-0E2E-4160-83D6-006A5BBE3895}" destId="{8EB5AB17-0761-4DEB-99F9-62E167EC18D6}" srcOrd="0" destOrd="0" presId="urn:microsoft.com/office/officeart/2005/8/layout/hierarchy6"/>
    <dgm:cxn modelId="{7E160DDF-F790-4A78-936E-A520E20519DC}" type="presParOf" srcId="{8E73AC91-0E2E-4160-83D6-006A5BBE3895}" destId="{27B1FFB6-BA62-4AB5-B7B9-18C39C2388C9}" srcOrd="1" destOrd="0" presId="urn:microsoft.com/office/officeart/2005/8/layout/hierarchy6"/>
    <dgm:cxn modelId="{A600B15D-5B7E-4AEE-B91F-9413A3796CF4}" type="presParOf" srcId="{E5087C60-621E-4D06-AC4C-249A83DD1392}" destId="{539B19AA-5F6B-4874-8715-DC25D6844243}" srcOrd="2" destOrd="0" presId="urn:microsoft.com/office/officeart/2005/8/layout/hierarchy6"/>
    <dgm:cxn modelId="{2ADD5FC6-389A-4E08-8671-DB626B523D04}" type="presParOf" srcId="{E5087C60-621E-4D06-AC4C-249A83DD1392}" destId="{045E0894-37C6-43F9-A631-F42D22E26912}" srcOrd="3" destOrd="0" presId="urn:microsoft.com/office/officeart/2005/8/layout/hierarchy6"/>
    <dgm:cxn modelId="{BA2EB1D9-1946-4623-87DC-70CC7B389ADE}" type="presParOf" srcId="{045E0894-37C6-43F9-A631-F42D22E26912}" destId="{2A5C11B8-3C18-4145-AB6C-AF3DED747AB6}" srcOrd="0" destOrd="0" presId="urn:microsoft.com/office/officeart/2005/8/layout/hierarchy6"/>
    <dgm:cxn modelId="{9EB60F8D-0549-4005-88E3-2376C0DF0D4C}" type="presParOf" srcId="{045E0894-37C6-43F9-A631-F42D22E26912}" destId="{8A292039-6064-419A-B824-3DE4AC9711E0}" srcOrd="1" destOrd="0" presId="urn:microsoft.com/office/officeart/2005/8/layout/hierarchy6"/>
    <dgm:cxn modelId="{E098BF4E-6F35-4EC2-A714-2E192E03BC46}" type="presParOf" srcId="{D45FB295-981E-4F7A-96F6-E08923394FBE}" destId="{E318440A-BF91-4654-BFD6-CAE06A51E14A}" srcOrd="2" destOrd="0" presId="urn:microsoft.com/office/officeart/2005/8/layout/hierarchy6"/>
    <dgm:cxn modelId="{781D32C4-3D41-4930-9BD0-58A16191D24D}" type="presParOf" srcId="{D45FB295-981E-4F7A-96F6-E08923394FBE}" destId="{94425737-3876-4680-8B0C-179FD7BE33A5}" srcOrd="3" destOrd="0" presId="urn:microsoft.com/office/officeart/2005/8/layout/hierarchy6"/>
    <dgm:cxn modelId="{E4FF9ECB-C53F-441F-93EC-3D51932682B9}" type="presParOf" srcId="{94425737-3876-4680-8B0C-179FD7BE33A5}" destId="{E658F536-08DB-43B5-85CF-C28125B297E1}" srcOrd="0" destOrd="0" presId="urn:microsoft.com/office/officeart/2005/8/layout/hierarchy6"/>
    <dgm:cxn modelId="{CBB02592-4443-4D8E-A984-104D8BCFA8D8}" type="presParOf" srcId="{94425737-3876-4680-8B0C-179FD7BE33A5}" destId="{62B808F6-B08D-44A1-AB76-A84AE59156A1}" srcOrd="1" destOrd="0" presId="urn:microsoft.com/office/officeart/2005/8/layout/hierarchy6"/>
    <dgm:cxn modelId="{96993042-7A33-4AB7-85E0-CB7A26E162DF}" type="presParOf" srcId="{62B808F6-B08D-44A1-AB76-A84AE59156A1}" destId="{E7789FBC-90FB-43B9-A802-2A51961053C0}" srcOrd="0" destOrd="0" presId="urn:microsoft.com/office/officeart/2005/8/layout/hierarchy6"/>
    <dgm:cxn modelId="{D14A1928-1648-43DA-8872-66F5650EEDC3}" type="presParOf" srcId="{62B808F6-B08D-44A1-AB76-A84AE59156A1}" destId="{681B1F58-7869-4237-896F-DDC646198AA2}" srcOrd="1" destOrd="0" presId="urn:microsoft.com/office/officeart/2005/8/layout/hierarchy6"/>
    <dgm:cxn modelId="{F2EB2EEE-3BD2-4B6D-B4F4-9DFDC558F803}" type="presParOf" srcId="{681B1F58-7869-4237-896F-DDC646198AA2}" destId="{A3EDCEB5-DF48-4429-A4B2-F9800A095E01}" srcOrd="0" destOrd="0" presId="urn:microsoft.com/office/officeart/2005/8/layout/hierarchy6"/>
    <dgm:cxn modelId="{80E6B16B-31ED-4039-8FD8-D51777C353C2}" type="presParOf" srcId="{681B1F58-7869-4237-896F-DDC646198AA2}" destId="{3C81361F-106B-46F8-8DC6-D51867EC260F}" srcOrd="1" destOrd="0" presId="urn:microsoft.com/office/officeart/2005/8/layout/hierarchy6"/>
    <dgm:cxn modelId="{B7B39528-EE30-4067-B698-F81425055E7A}" type="presParOf" srcId="{62B808F6-B08D-44A1-AB76-A84AE59156A1}" destId="{81921ED0-7E7D-4A18-A740-177B85354FD7}" srcOrd="2" destOrd="0" presId="urn:microsoft.com/office/officeart/2005/8/layout/hierarchy6"/>
    <dgm:cxn modelId="{BB3596B3-171F-44E3-B373-89C59A4BD22A}" type="presParOf" srcId="{62B808F6-B08D-44A1-AB76-A84AE59156A1}" destId="{3F1E2709-0B53-41AD-B20E-287E63824DB7}" srcOrd="3" destOrd="0" presId="urn:microsoft.com/office/officeart/2005/8/layout/hierarchy6"/>
    <dgm:cxn modelId="{BC3DC55B-9DAE-42E5-ABEF-6045D5ABE5D3}" type="presParOf" srcId="{3F1E2709-0B53-41AD-B20E-287E63824DB7}" destId="{62E8013D-C053-468B-AE94-1682927B1A21}" srcOrd="0" destOrd="0" presId="urn:microsoft.com/office/officeart/2005/8/layout/hierarchy6"/>
    <dgm:cxn modelId="{872393E9-579E-41DF-91D6-7655E4A5DFA1}" type="presParOf" srcId="{3F1E2709-0B53-41AD-B20E-287E63824DB7}" destId="{05A1B391-A3D1-4C3C-83D5-EFD410E19DF2}" srcOrd="1" destOrd="0" presId="urn:microsoft.com/office/officeart/2005/8/layout/hierarchy6"/>
    <dgm:cxn modelId="{54A59D0D-F26C-4A4B-8008-355482F79E72}" type="presParOf" srcId="{9CA2CCC5-5F5F-4604-801D-F9084084D7A6}" destId="{621413D8-A251-49D0-ADE6-6952A5331A31}" srcOrd="1" destOrd="0" presId="urn:microsoft.com/office/officeart/2005/8/layout/hierarchy6"/>
  </dgm:cxnLst>
  <dgm:bg/>
  <dgm:whole/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2EAE04A3-23D8-4B6F-85DD-3EE6E7A0CF38}" type="doc">
      <dgm:prSet loTypeId="urn:microsoft.com/office/officeart/2005/8/layout/equation1" loCatId="relationship" qsTypeId="urn:microsoft.com/office/officeart/2005/8/quickstyle/simple1" qsCatId="simple" csTypeId="urn:microsoft.com/office/officeart/2005/8/colors/accent1_2" csCatId="accent1" phldr="1"/>
      <dgm:spPr/>
    </dgm:pt>
    <dgm:pt modelId="{88288933-AD0E-48B1-8710-34B55BD5185F}">
      <dgm:prSet phldrT="[文本]"/>
      <dgm:spPr/>
      <dgm:t>
        <a:bodyPr/>
        <a:lstStyle/>
        <a:p>
          <a:r>
            <a:rPr lang="zh-CN" altLang="en-US" dirty="0" smtClean="0"/>
            <a:t>树状数组</a:t>
          </a:r>
          <a:endParaRPr lang="zh-CN" altLang="en-US" dirty="0"/>
        </a:p>
      </dgm:t>
    </dgm:pt>
    <dgm:pt modelId="{70F7ED72-9C98-4A1A-BF03-5D3B2242B4C8}" cxnId="{90C6C143-95B9-4041-9E08-1B0FE5A03ABA}" type="parTrans">
      <dgm:prSet/>
      <dgm:spPr/>
    </dgm:pt>
    <dgm:pt modelId="{F2783976-B593-4FA1-816F-4A8CCD4FCBD7}" cxnId="{90C6C143-95B9-4041-9E08-1B0FE5A03ABA}" type="sibTrans">
      <dgm:prSet/>
      <dgm:spPr/>
      <dgm:t>
        <a:bodyPr/>
        <a:lstStyle/>
        <a:p>
          <a:endParaRPr lang="zh-CN" altLang="en-US"/>
        </a:p>
      </dgm:t>
    </dgm:pt>
    <dgm:pt modelId="{B9D5F968-BF8E-4D7B-881A-72F011F0C168}">
      <dgm:prSet phldrT="[文本]"/>
      <dgm:spPr/>
      <dgm:t>
        <a:bodyPr/>
        <a:lstStyle/>
        <a:p>
          <a:r>
            <a:rPr lang="zh-CN" altLang="en-US" dirty="0" smtClean="0"/>
            <a:t>线段树</a:t>
          </a:r>
          <a:endParaRPr lang="zh-CN" altLang="en-US" dirty="0"/>
        </a:p>
      </dgm:t>
    </dgm:pt>
    <dgm:pt modelId="{E7918507-BE67-46F0-841F-02CB96715801}" cxnId="{D3239B4C-BD5A-40B8-9424-A729BC14775D}" type="parTrans">
      <dgm:prSet/>
      <dgm:spPr/>
    </dgm:pt>
    <dgm:pt modelId="{A71BE146-E2E8-4464-9A9D-A43F166BC347}" cxnId="{D3239B4C-BD5A-40B8-9424-A729BC14775D}" type="sibTrans">
      <dgm:prSet/>
      <dgm:spPr/>
    </dgm:pt>
    <dgm:pt modelId="{D94036A3-E59D-492C-AAA2-B53CA58F4F25}" type="pres">
      <dgm:prSet presAssocID="{2EAE04A3-23D8-4B6F-85DD-3EE6E7A0CF38}" presName="linearFlow" presStyleCnt="0">
        <dgm:presLayoutVars>
          <dgm:dir/>
          <dgm:resizeHandles val="exact"/>
        </dgm:presLayoutVars>
      </dgm:prSet>
      <dgm:spPr/>
    </dgm:pt>
    <dgm:pt modelId="{F22B8E0A-4327-407F-8655-4620205CA3CD}" type="pres">
      <dgm:prSet presAssocID="{88288933-AD0E-48B1-8710-34B55BD5185F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9D20FF-21C4-412C-AF75-C911E666B1E0}" type="pres">
      <dgm:prSet presAssocID="{F2783976-B593-4FA1-816F-4A8CCD4FCBD7}" presName="spacerL" presStyleCnt="0"/>
      <dgm:spPr/>
    </dgm:pt>
    <dgm:pt modelId="{129D0376-A22D-4683-8097-F3C0CAAB27DB}" type="pres">
      <dgm:prSet presAssocID="{F2783976-B593-4FA1-816F-4A8CCD4FCBD7}" presName="sibTrans" presStyleLbl="sibTrans2D1" presStyleIdx="0" presStyleCnt="1"/>
      <dgm:spPr/>
      <dgm:t>
        <a:bodyPr/>
        <a:lstStyle/>
        <a:p>
          <a:endParaRPr lang="zh-CN" altLang="en-US"/>
        </a:p>
      </dgm:t>
    </dgm:pt>
    <dgm:pt modelId="{574A9C83-3E7B-4CAB-AF28-07DC9092FE91}" type="pres">
      <dgm:prSet presAssocID="{F2783976-B593-4FA1-816F-4A8CCD4FCBD7}" presName="spacerR" presStyleCnt="0"/>
      <dgm:spPr/>
    </dgm:pt>
    <dgm:pt modelId="{3CAB2B58-68A9-459A-B4B6-EF804F4CB150}" type="pres">
      <dgm:prSet presAssocID="{B9D5F968-BF8E-4D7B-881A-72F011F0C168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0C6C143-95B9-4041-9E08-1B0FE5A03ABA}" srcId="{2EAE04A3-23D8-4B6F-85DD-3EE6E7A0CF38}" destId="{88288933-AD0E-48B1-8710-34B55BD5185F}" srcOrd="0" destOrd="0" parTransId="{70F7ED72-9C98-4A1A-BF03-5D3B2242B4C8}" sibTransId="{F2783976-B593-4FA1-816F-4A8CCD4FCBD7}"/>
    <dgm:cxn modelId="{67DE7DB4-022F-48E0-9A53-08A921A9B456}" type="presOf" srcId="{2EAE04A3-23D8-4B6F-85DD-3EE6E7A0CF38}" destId="{D94036A3-E59D-492C-AAA2-B53CA58F4F25}" srcOrd="0" destOrd="0" presId="urn:microsoft.com/office/officeart/2005/8/layout/equation1"/>
    <dgm:cxn modelId="{769CC6DE-F36C-480B-A4BC-90EDC220A51C}" type="presOf" srcId="{F2783976-B593-4FA1-816F-4A8CCD4FCBD7}" destId="{129D0376-A22D-4683-8097-F3C0CAAB27DB}" srcOrd="0" destOrd="0" presId="urn:microsoft.com/office/officeart/2005/8/layout/equation1"/>
    <dgm:cxn modelId="{D3239B4C-BD5A-40B8-9424-A729BC14775D}" srcId="{2EAE04A3-23D8-4B6F-85DD-3EE6E7A0CF38}" destId="{B9D5F968-BF8E-4D7B-881A-72F011F0C168}" srcOrd="1" destOrd="0" parTransId="{E7918507-BE67-46F0-841F-02CB96715801}" sibTransId="{A71BE146-E2E8-4464-9A9D-A43F166BC347}"/>
    <dgm:cxn modelId="{FCB42477-3E6F-4F27-B088-8D302BCA1C76}" type="presOf" srcId="{B9D5F968-BF8E-4D7B-881A-72F011F0C168}" destId="{3CAB2B58-68A9-459A-B4B6-EF804F4CB150}" srcOrd="0" destOrd="0" presId="urn:microsoft.com/office/officeart/2005/8/layout/equation1"/>
    <dgm:cxn modelId="{78196C41-1294-4884-BF00-2F6C9E656D16}" type="presOf" srcId="{88288933-AD0E-48B1-8710-34B55BD5185F}" destId="{F22B8E0A-4327-407F-8655-4620205CA3CD}" srcOrd="0" destOrd="0" presId="urn:microsoft.com/office/officeart/2005/8/layout/equation1"/>
    <dgm:cxn modelId="{0CD5A795-893D-4FD1-BFF7-874B4CCC52F4}" type="presParOf" srcId="{D94036A3-E59D-492C-AAA2-B53CA58F4F25}" destId="{F22B8E0A-4327-407F-8655-4620205CA3CD}" srcOrd="0" destOrd="0" presId="urn:microsoft.com/office/officeart/2005/8/layout/equation1"/>
    <dgm:cxn modelId="{D75212E7-6B30-4A85-8928-EF347033D376}" type="presParOf" srcId="{D94036A3-E59D-492C-AAA2-B53CA58F4F25}" destId="{549D20FF-21C4-412C-AF75-C911E666B1E0}" srcOrd="1" destOrd="0" presId="urn:microsoft.com/office/officeart/2005/8/layout/equation1"/>
    <dgm:cxn modelId="{2CCC3787-9449-43D7-9199-083A56E80A78}" type="presParOf" srcId="{D94036A3-E59D-492C-AAA2-B53CA58F4F25}" destId="{129D0376-A22D-4683-8097-F3C0CAAB27DB}" srcOrd="2" destOrd="0" presId="urn:microsoft.com/office/officeart/2005/8/layout/equation1"/>
    <dgm:cxn modelId="{D31ECF80-071C-4244-A472-941ADDDDFD3A}" type="presParOf" srcId="{D94036A3-E59D-492C-AAA2-B53CA58F4F25}" destId="{574A9C83-3E7B-4CAB-AF28-07DC9092FE91}" srcOrd="3" destOrd="0" presId="urn:microsoft.com/office/officeart/2005/8/layout/equation1"/>
    <dgm:cxn modelId="{52D2CB28-AE7D-4A6E-B767-DE881303B036}" type="presParOf" srcId="{D94036A3-E59D-492C-AAA2-B53CA58F4F25}" destId="{3CAB2B58-68A9-459A-B4B6-EF804F4CB150}" srcOrd="4" destOrd="0" presId="urn:microsoft.com/office/officeart/2005/8/layout/equation1"/>
  </dgm:cxnLst>
  <dgm:bg/>
  <dgm:whole/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83393F69-3B5F-4CD4-8EDB-399989FEE4DC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2CF883D-358D-4BCC-A281-FD900ABBF05E}">
      <dgm:prSet phldrT="[文本]"/>
      <dgm:spPr/>
      <dgm:t>
        <a:bodyPr/>
        <a:lstStyle/>
        <a:p>
          <a:r>
            <a:rPr lang="en-US" altLang="zh-CN" dirty="0" smtClean="0"/>
            <a:t>[0,65536)</a:t>
          </a:r>
          <a:endParaRPr lang="zh-CN" altLang="en-US" dirty="0"/>
        </a:p>
      </dgm:t>
    </dgm:pt>
    <dgm:pt modelId="{4BD1DB7E-FB71-4DD4-B47A-7D3DA002F1A1}" cxnId="{CD08505D-1433-4B69-B0D4-CE2FA7DA43A4}" type="parTrans">
      <dgm:prSet/>
      <dgm:spPr/>
      <dgm:t>
        <a:bodyPr/>
        <a:lstStyle/>
        <a:p>
          <a:endParaRPr lang="zh-CN" altLang="en-US"/>
        </a:p>
      </dgm:t>
    </dgm:pt>
    <dgm:pt modelId="{2672902B-3545-4BDA-AC83-1168025EF10F}" cxnId="{CD08505D-1433-4B69-B0D4-CE2FA7DA43A4}" type="sibTrans">
      <dgm:prSet/>
      <dgm:spPr/>
      <dgm:t>
        <a:bodyPr/>
        <a:lstStyle/>
        <a:p>
          <a:endParaRPr lang="zh-CN" altLang="en-US"/>
        </a:p>
      </dgm:t>
    </dgm:pt>
    <dgm:pt modelId="{AB0CBF70-DEE3-48AA-BDDF-8593EBBFDECF}">
      <dgm:prSet phldrT="[文本]"/>
      <dgm:spPr/>
      <dgm:t>
        <a:bodyPr/>
        <a:lstStyle/>
        <a:p>
          <a:r>
            <a:rPr lang="en-US" altLang="zh-CN" dirty="0" smtClean="0"/>
            <a:t>[0,256)</a:t>
          </a:r>
          <a:endParaRPr lang="zh-CN" altLang="en-US" dirty="0"/>
        </a:p>
      </dgm:t>
    </dgm:pt>
    <dgm:pt modelId="{0920ACD7-5382-477A-AEB2-44C82B80E108}" cxnId="{1891323C-D633-4892-8B4B-C2278B80EFF9}" type="parTrans">
      <dgm:prSet/>
      <dgm:spPr/>
      <dgm:t>
        <a:bodyPr/>
        <a:lstStyle/>
        <a:p>
          <a:endParaRPr lang="zh-CN" altLang="en-US"/>
        </a:p>
      </dgm:t>
    </dgm:pt>
    <dgm:pt modelId="{665CC3AD-142E-44A9-A0C9-6DECB049AD89}" cxnId="{1891323C-D633-4892-8B4B-C2278B80EFF9}" type="sibTrans">
      <dgm:prSet/>
      <dgm:spPr/>
      <dgm:t>
        <a:bodyPr/>
        <a:lstStyle/>
        <a:p>
          <a:endParaRPr lang="zh-CN" altLang="en-US"/>
        </a:p>
      </dgm:t>
    </dgm:pt>
    <dgm:pt modelId="{3919AF8D-E30B-4D6B-A7C8-F4BA43BA37ED}">
      <dgm:prSet phldrT="[文本]"/>
      <dgm:spPr/>
      <dgm:t>
        <a:bodyPr/>
        <a:lstStyle/>
        <a:p>
          <a:r>
            <a:rPr lang="en-US" altLang="zh-CN" dirty="0" smtClean="0"/>
            <a:t>0</a:t>
          </a:r>
          <a:endParaRPr lang="zh-CN" altLang="en-US" dirty="0"/>
        </a:p>
      </dgm:t>
    </dgm:pt>
    <dgm:pt modelId="{C4B7592E-0836-4410-8734-DFEA71831CBD}" cxnId="{4220DBE9-FB7F-4D7B-BD1C-BFC9185D1F66}" type="parTrans">
      <dgm:prSet/>
      <dgm:spPr/>
      <dgm:t>
        <a:bodyPr/>
        <a:lstStyle/>
        <a:p>
          <a:endParaRPr lang="zh-CN" altLang="en-US"/>
        </a:p>
      </dgm:t>
    </dgm:pt>
    <dgm:pt modelId="{D6A1FE28-3171-4A25-943E-A679ACD28667}" cxnId="{4220DBE9-FB7F-4D7B-BD1C-BFC9185D1F66}" type="sibTrans">
      <dgm:prSet/>
      <dgm:spPr/>
      <dgm:t>
        <a:bodyPr/>
        <a:lstStyle/>
        <a:p>
          <a:endParaRPr lang="zh-CN" altLang="en-US"/>
        </a:p>
      </dgm:t>
    </dgm:pt>
    <dgm:pt modelId="{9A9873EC-E20F-4052-9292-5C04C697C4FA}">
      <dgm:prSet phldrT="[文本]"/>
      <dgm:spPr/>
      <dgm:t>
        <a:bodyPr/>
        <a:lstStyle/>
        <a:p>
          <a:r>
            <a:rPr lang="en-US" altLang="zh-CN" dirty="0" smtClean="0"/>
            <a:t>255</a:t>
          </a:r>
          <a:endParaRPr lang="zh-CN" altLang="en-US" dirty="0"/>
        </a:p>
      </dgm:t>
    </dgm:pt>
    <dgm:pt modelId="{FEBCE98E-58FF-4301-A77C-EB96A820E67A}" cxnId="{CD1D0E86-D1EB-481E-AB74-FCF57332F8DE}" type="parTrans">
      <dgm:prSet/>
      <dgm:spPr/>
      <dgm:t>
        <a:bodyPr/>
        <a:lstStyle/>
        <a:p>
          <a:endParaRPr lang="zh-CN" altLang="en-US"/>
        </a:p>
      </dgm:t>
    </dgm:pt>
    <dgm:pt modelId="{DACB056C-FF9D-4DA5-8BFD-B4352E579958}" cxnId="{CD1D0E86-D1EB-481E-AB74-FCF57332F8DE}" type="sibTrans">
      <dgm:prSet/>
      <dgm:spPr/>
      <dgm:t>
        <a:bodyPr/>
        <a:lstStyle/>
        <a:p>
          <a:endParaRPr lang="zh-CN" altLang="en-US"/>
        </a:p>
      </dgm:t>
    </dgm:pt>
    <dgm:pt modelId="{1665A8A6-E3D1-4C5A-AE24-719B1E2F7C3D}">
      <dgm:prSet phldrT="[文本]"/>
      <dgm:spPr/>
      <dgm:t>
        <a:bodyPr/>
        <a:lstStyle/>
        <a:p>
          <a:r>
            <a:rPr lang="en-US" altLang="zh-CN" dirty="0" smtClean="0"/>
            <a:t>…</a:t>
          </a:r>
          <a:endParaRPr lang="zh-CN" altLang="en-US" dirty="0"/>
        </a:p>
      </dgm:t>
    </dgm:pt>
    <dgm:pt modelId="{37FEE0D4-2BA4-42EC-B60C-02F3F2EAE918}" cxnId="{4AE588CB-D678-48D0-A4A5-9B9F9993F2F9}" type="parTrans">
      <dgm:prSet/>
      <dgm:spPr/>
      <dgm:t>
        <a:bodyPr/>
        <a:lstStyle/>
        <a:p>
          <a:endParaRPr lang="zh-CN" altLang="en-US"/>
        </a:p>
      </dgm:t>
    </dgm:pt>
    <dgm:pt modelId="{58E9D911-85A0-474E-A2E5-CFB93F5ED84A}" cxnId="{4AE588CB-D678-48D0-A4A5-9B9F9993F2F9}" type="sibTrans">
      <dgm:prSet/>
      <dgm:spPr/>
      <dgm:t>
        <a:bodyPr/>
        <a:lstStyle/>
        <a:p>
          <a:endParaRPr lang="zh-CN" altLang="en-US"/>
        </a:p>
      </dgm:t>
    </dgm:pt>
    <dgm:pt modelId="{9FAB1BC1-5517-4189-879F-5BC1866D7342}">
      <dgm:prSet phldrT="[文本]"/>
      <dgm:spPr/>
      <dgm:t>
        <a:bodyPr/>
        <a:lstStyle/>
        <a:p>
          <a:r>
            <a:rPr lang="en-US" altLang="zh-CN" dirty="0" smtClean="0"/>
            <a:t>…</a:t>
          </a:r>
          <a:endParaRPr lang="zh-CN" altLang="en-US" dirty="0"/>
        </a:p>
      </dgm:t>
    </dgm:pt>
    <dgm:pt modelId="{590163C1-A445-4CF2-8381-5398308FB2D6}" cxnId="{F095062A-8598-47E7-B95C-7D98EBCF2849}" type="parTrans">
      <dgm:prSet/>
      <dgm:spPr/>
    </dgm:pt>
    <dgm:pt modelId="{58943A67-4B01-4E60-8E0C-58E15C0A2F15}" cxnId="{F095062A-8598-47E7-B95C-7D98EBCF2849}" type="sibTrans">
      <dgm:prSet/>
      <dgm:spPr/>
    </dgm:pt>
    <dgm:pt modelId="{A608D1E6-B206-4362-BEA0-3D29FE03AF2A}" type="pres">
      <dgm:prSet presAssocID="{83393F69-3B5F-4CD4-8EDB-399989FEE4D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492A21A-7E8D-4AA4-AD5C-43938B78B063}" type="pres">
      <dgm:prSet presAssocID="{62CF883D-358D-4BCC-A281-FD900ABBF05E}" presName="vertOne" presStyleCnt="0"/>
      <dgm:spPr/>
    </dgm:pt>
    <dgm:pt modelId="{9192AED1-F6DC-476A-A883-01ECA809F72A}" type="pres">
      <dgm:prSet presAssocID="{62CF883D-358D-4BCC-A281-FD900ABBF05E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062F021-7114-4FB7-BEEC-441138CFA538}" type="pres">
      <dgm:prSet presAssocID="{62CF883D-358D-4BCC-A281-FD900ABBF05E}" presName="parTransOne" presStyleCnt="0"/>
      <dgm:spPr/>
    </dgm:pt>
    <dgm:pt modelId="{DDBAF569-D5AF-4FEC-8F24-8B46731ADC91}" type="pres">
      <dgm:prSet presAssocID="{62CF883D-358D-4BCC-A281-FD900ABBF05E}" presName="horzOne" presStyleCnt="0"/>
      <dgm:spPr/>
    </dgm:pt>
    <dgm:pt modelId="{3B73D02B-808F-4C3A-8095-A69175B3ED49}" type="pres">
      <dgm:prSet presAssocID="{AB0CBF70-DEE3-48AA-BDDF-8593EBBFDECF}" presName="vertTwo" presStyleCnt="0"/>
      <dgm:spPr/>
    </dgm:pt>
    <dgm:pt modelId="{43C94757-547D-4224-ADE5-FFCD802AEF31}" type="pres">
      <dgm:prSet presAssocID="{AB0CBF70-DEE3-48AA-BDDF-8593EBBFDECF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7715568-E511-4F76-B8B3-CCB5DC65190C}" type="pres">
      <dgm:prSet presAssocID="{AB0CBF70-DEE3-48AA-BDDF-8593EBBFDECF}" presName="parTransTwo" presStyleCnt="0"/>
      <dgm:spPr/>
    </dgm:pt>
    <dgm:pt modelId="{BFC73032-07D7-4008-9135-CB33F2C54866}" type="pres">
      <dgm:prSet presAssocID="{AB0CBF70-DEE3-48AA-BDDF-8593EBBFDECF}" presName="horzTwo" presStyleCnt="0"/>
      <dgm:spPr/>
    </dgm:pt>
    <dgm:pt modelId="{FF22729F-2E28-4E51-BCEB-8C9FD381D906}" type="pres">
      <dgm:prSet presAssocID="{3919AF8D-E30B-4D6B-A7C8-F4BA43BA37ED}" presName="vertThree" presStyleCnt="0"/>
      <dgm:spPr/>
    </dgm:pt>
    <dgm:pt modelId="{163D16FE-B868-4758-9D82-8F7C716B9781}" type="pres">
      <dgm:prSet presAssocID="{3919AF8D-E30B-4D6B-A7C8-F4BA43BA37ED}" presName="txThree" presStyleLbl="node3" presStyleIdx="0" presStyleCnt="3">
        <dgm:presLayoutVars>
          <dgm:chPref val="3"/>
        </dgm:presLayoutVars>
      </dgm:prSet>
      <dgm:spPr/>
    </dgm:pt>
    <dgm:pt modelId="{51E864BF-0F76-4B12-BC2E-FF2543C8FC43}" type="pres">
      <dgm:prSet presAssocID="{3919AF8D-E30B-4D6B-A7C8-F4BA43BA37ED}" presName="horzThree" presStyleCnt="0"/>
      <dgm:spPr/>
    </dgm:pt>
    <dgm:pt modelId="{E4B63488-2D35-48CB-A574-33D0D6FAE144}" type="pres">
      <dgm:prSet presAssocID="{D6A1FE28-3171-4A25-943E-A679ACD28667}" presName="sibSpaceThree" presStyleCnt="0"/>
      <dgm:spPr/>
    </dgm:pt>
    <dgm:pt modelId="{2753296A-0865-4C59-8120-43C1A1F38C07}" type="pres">
      <dgm:prSet presAssocID="{9FAB1BC1-5517-4189-879F-5BC1866D7342}" presName="vertThree" presStyleCnt="0"/>
      <dgm:spPr/>
    </dgm:pt>
    <dgm:pt modelId="{69B30A43-2A90-4706-913E-93A6AD3ABA93}" type="pres">
      <dgm:prSet presAssocID="{9FAB1BC1-5517-4189-879F-5BC1866D7342}" presName="txThree" presStyleLbl="node3" presStyleIdx="1" presStyleCnt="3">
        <dgm:presLayoutVars>
          <dgm:chPref val="3"/>
        </dgm:presLayoutVars>
      </dgm:prSet>
      <dgm:spPr/>
    </dgm:pt>
    <dgm:pt modelId="{470A3280-96FE-407E-9533-2BABFA5AE714}" type="pres">
      <dgm:prSet presAssocID="{9FAB1BC1-5517-4189-879F-5BC1866D7342}" presName="horzThree" presStyleCnt="0"/>
      <dgm:spPr/>
    </dgm:pt>
    <dgm:pt modelId="{59C7F40B-0845-41E5-AD80-A13F03471D9A}" type="pres">
      <dgm:prSet presAssocID="{58943A67-4B01-4E60-8E0C-58E15C0A2F15}" presName="sibSpaceThree" presStyleCnt="0"/>
      <dgm:spPr/>
    </dgm:pt>
    <dgm:pt modelId="{F186EB4B-EA16-4F1A-AD6B-A731DC3E903D}" type="pres">
      <dgm:prSet presAssocID="{9A9873EC-E20F-4052-9292-5C04C697C4FA}" presName="vertThree" presStyleCnt="0"/>
      <dgm:spPr/>
    </dgm:pt>
    <dgm:pt modelId="{BC6EE78C-1768-434F-9007-855BBCB7DB4B}" type="pres">
      <dgm:prSet presAssocID="{9A9873EC-E20F-4052-9292-5C04C697C4FA}" presName="txThree" presStyleLbl="node3" presStyleIdx="2" presStyleCnt="3">
        <dgm:presLayoutVars>
          <dgm:chPref val="3"/>
        </dgm:presLayoutVars>
      </dgm:prSet>
      <dgm:spPr/>
    </dgm:pt>
    <dgm:pt modelId="{854366A3-358F-4AD5-9AFB-F1709D2E4192}" type="pres">
      <dgm:prSet presAssocID="{9A9873EC-E20F-4052-9292-5C04C697C4FA}" presName="horzThree" presStyleCnt="0"/>
      <dgm:spPr/>
    </dgm:pt>
    <dgm:pt modelId="{3B63B9BF-D604-47F9-9F79-B9BA37C7FB7D}" type="pres">
      <dgm:prSet presAssocID="{665CC3AD-142E-44A9-A0C9-6DECB049AD89}" presName="sibSpaceTwo" presStyleCnt="0"/>
      <dgm:spPr/>
    </dgm:pt>
    <dgm:pt modelId="{8E44C23C-AB4D-46D5-B407-F595EF64409D}" type="pres">
      <dgm:prSet presAssocID="{1665A8A6-E3D1-4C5A-AE24-719B1E2F7C3D}" presName="vertTwo" presStyleCnt="0"/>
      <dgm:spPr/>
    </dgm:pt>
    <dgm:pt modelId="{6842935D-7CEB-4BAC-8133-A61D7C9DB2C5}" type="pres">
      <dgm:prSet presAssocID="{1665A8A6-E3D1-4C5A-AE24-719B1E2F7C3D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00C5D84-8E6B-4DAE-BAED-7C3C6CBEB99A}" type="pres">
      <dgm:prSet presAssocID="{1665A8A6-E3D1-4C5A-AE24-719B1E2F7C3D}" presName="horzTwo" presStyleCnt="0"/>
      <dgm:spPr/>
    </dgm:pt>
  </dgm:ptLst>
  <dgm:cxnLst>
    <dgm:cxn modelId="{1FAD53EC-FDB8-4DA0-9E01-FAB71993111D}" type="presOf" srcId="{1665A8A6-E3D1-4C5A-AE24-719B1E2F7C3D}" destId="{6842935D-7CEB-4BAC-8133-A61D7C9DB2C5}" srcOrd="0" destOrd="0" presId="urn:microsoft.com/office/officeart/2005/8/layout/hierarchy4"/>
    <dgm:cxn modelId="{1891323C-D633-4892-8B4B-C2278B80EFF9}" srcId="{62CF883D-358D-4BCC-A281-FD900ABBF05E}" destId="{AB0CBF70-DEE3-48AA-BDDF-8593EBBFDECF}" srcOrd="0" destOrd="0" parTransId="{0920ACD7-5382-477A-AEB2-44C82B80E108}" sibTransId="{665CC3AD-142E-44A9-A0C9-6DECB049AD89}"/>
    <dgm:cxn modelId="{4220DBE9-FB7F-4D7B-BD1C-BFC9185D1F66}" srcId="{AB0CBF70-DEE3-48AA-BDDF-8593EBBFDECF}" destId="{3919AF8D-E30B-4D6B-A7C8-F4BA43BA37ED}" srcOrd="0" destOrd="0" parTransId="{C4B7592E-0836-4410-8734-DFEA71831CBD}" sibTransId="{D6A1FE28-3171-4A25-943E-A679ACD28667}"/>
    <dgm:cxn modelId="{EDC0D357-7CE6-4DC7-A29C-623820713BE9}" type="presOf" srcId="{9A9873EC-E20F-4052-9292-5C04C697C4FA}" destId="{BC6EE78C-1768-434F-9007-855BBCB7DB4B}" srcOrd="0" destOrd="0" presId="urn:microsoft.com/office/officeart/2005/8/layout/hierarchy4"/>
    <dgm:cxn modelId="{9D4A6EC0-0302-41C2-B72F-E046FDEEABE6}" type="presOf" srcId="{83393F69-3B5F-4CD4-8EDB-399989FEE4DC}" destId="{A608D1E6-B206-4362-BEA0-3D29FE03AF2A}" srcOrd="0" destOrd="0" presId="urn:microsoft.com/office/officeart/2005/8/layout/hierarchy4"/>
    <dgm:cxn modelId="{CD1D0E86-D1EB-481E-AB74-FCF57332F8DE}" srcId="{AB0CBF70-DEE3-48AA-BDDF-8593EBBFDECF}" destId="{9A9873EC-E20F-4052-9292-5C04C697C4FA}" srcOrd="2" destOrd="0" parTransId="{FEBCE98E-58FF-4301-A77C-EB96A820E67A}" sibTransId="{DACB056C-FF9D-4DA5-8BFD-B4352E579958}"/>
    <dgm:cxn modelId="{F095062A-8598-47E7-B95C-7D98EBCF2849}" srcId="{AB0CBF70-DEE3-48AA-BDDF-8593EBBFDECF}" destId="{9FAB1BC1-5517-4189-879F-5BC1866D7342}" srcOrd="1" destOrd="0" parTransId="{590163C1-A445-4CF2-8381-5398308FB2D6}" sibTransId="{58943A67-4B01-4E60-8E0C-58E15C0A2F15}"/>
    <dgm:cxn modelId="{4AE588CB-D678-48D0-A4A5-9B9F9993F2F9}" srcId="{62CF883D-358D-4BCC-A281-FD900ABBF05E}" destId="{1665A8A6-E3D1-4C5A-AE24-719B1E2F7C3D}" srcOrd="1" destOrd="0" parTransId="{37FEE0D4-2BA4-42EC-B60C-02F3F2EAE918}" sibTransId="{58E9D911-85A0-474E-A2E5-CFB93F5ED84A}"/>
    <dgm:cxn modelId="{CD08505D-1433-4B69-B0D4-CE2FA7DA43A4}" srcId="{83393F69-3B5F-4CD4-8EDB-399989FEE4DC}" destId="{62CF883D-358D-4BCC-A281-FD900ABBF05E}" srcOrd="0" destOrd="0" parTransId="{4BD1DB7E-FB71-4DD4-B47A-7D3DA002F1A1}" sibTransId="{2672902B-3545-4BDA-AC83-1168025EF10F}"/>
    <dgm:cxn modelId="{0CFFE48D-AAFC-410A-86DA-A627C11B0EF3}" type="presOf" srcId="{62CF883D-358D-4BCC-A281-FD900ABBF05E}" destId="{9192AED1-F6DC-476A-A883-01ECA809F72A}" srcOrd="0" destOrd="0" presId="urn:microsoft.com/office/officeart/2005/8/layout/hierarchy4"/>
    <dgm:cxn modelId="{99BC9AE0-FA6A-4D79-A498-76AAB07E38FB}" type="presOf" srcId="{AB0CBF70-DEE3-48AA-BDDF-8593EBBFDECF}" destId="{43C94757-547D-4224-ADE5-FFCD802AEF31}" srcOrd="0" destOrd="0" presId="urn:microsoft.com/office/officeart/2005/8/layout/hierarchy4"/>
    <dgm:cxn modelId="{6C1BCAF3-B9D3-45C1-A9C4-D2CAD93AFC37}" type="presOf" srcId="{9FAB1BC1-5517-4189-879F-5BC1866D7342}" destId="{69B30A43-2A90-4706-913E-93A6AD3ABA93}" srcOrd="0" destOrd="0" presId="urn:microsoft.com/office/officeart/2005/8/layout/hierarchy4"/>
    <dgm:cxn modelId="{4F78B958-244B-48D8-89B0-274E3BE54093}" type="presOf" srcId="{3919AF8D-E30B-4D6B-A7C8-F4BA43BA37ED}" destId="{163D16FE-B868-4758-9D82-8F7C716B9781}" srcOrd="0" destOrd="0" presId="urn:microsoft.com/office/officeart/2005/8/layout/hierarchy4"/>
    <dgm:cxn modelId="{817C10F2-76E6-403E-BE0B-D91E0C7A1E03}" type="presParOf" srcId="{A608D1E6-B206-4362-BEA0-3D29FE03AF2A}" destId="{C492A21A-7E8D-4AA4-AD5C-43938B78B063}" srcOrd="0" destOrd="0" presId="urn:microsoft.com/office/officeart/2005/8/layout/hierarchy4"/>
    <dgm:cxn modelId="{EDCB3DA7-5880-49AA-B8B4-73D64162CC61}" type="presParOf" srcId="{C492A21A-7E8D-4AA4-AD5C-43938B78B063}" destId="{9192AED1-F6DC-476A-A883-01ECA809F72A}" srcOrd="0" destOrd="0" presId="urn:microsoft.com/office/officeart/2005/8/layout/hierarchy4"/>
    <dgm:cxn modelId="{8E40B2EF-A22E-4D61-9BAB-08C209797570}" type="presParOf" srcId="{C492A21A-7E8D-4AA4-AD5C-43938B78B063}" destId="{8062F021-7114-4FB7-BEEC-441138CFA538}" srcOrd="1" destOrd="0" presId="urn:microsoft.com/office/officeart/2005/8/layout/hierarchy4"/>
    <dgm:cxn modelId="{BFE31618-EF88-4F21-AE4F-5F2DB0CA694A}" type="presParOf" srcId="{C492A21A-7E8D-4AA4-AD5C-43938B78B063}" destId="{DDBAF569-D5AF-4FEC-8F24-8B46731ADC91}" srcOrd="2" destOrd="0" presId="urn:microsoft.com/office/officeart/2005/8/layout/hierarchy4"/>
    <dgm:cxn modelId="{836F9274-C814-43EA-956A-ECCF901C7B58}" type="presParOf" srcId="{DDBAF569-D5AF-4FEC-8F24-8B46731ADC91}" destId="{3B73D02B-808F-4C3A-8095-A69175B3ED49}" srcOrd="0" destOrd="0" presId="urn:microsoft.com/office/officeart/2005/8/layout/hierarchy4"/>
    <dgm:cxn modelId="{A1BC5DB2-AEC4-4B8C-A427-113890483E05}" type="presParOf" srcId="{3B73D02B-808F-4C3A-8095-A69175B3ED49}" destId="{43C94757-547D-4224-ADE5-FFCD802AEF31}" srcOrd="0" destOrd="0" presId="urn:microsoft.com/office/officeart/2005/8/layout/hierarchy4"/>
    <dgm:cxn modelId="{91007E2E-F710-4A1A-92BC-72CCA3D81A67}" type="presParOf" srcId="{3B73D02B-808F-4C3A-8095-A69175B3ED49}" destId="{E7715568-E511-4F76-B8B3-CCB5DC65190C}" srcOrd="1" destOrd="0" presId="urn:microsoft.com/office/officeart/2005/8/layout/hierarchy4"/>
    <dgm:cxn modelId="{CD338952-8989-4581-BC17-A825A6849134}" type="presParOf" srcId="{3B73D02B-808F-4C3A-8095-A69175B3ED49}" destId="{BFC73032-07D7-4008-9135-CB33F2C54866}" srcOrd="2" destOrd="0" presId="urn:microsoft.com/office/officeart/2005/8/layout/hierarchy4"/>
    <dgm:cxn modelId="{7BFE889B-F701-4957-8E48-AAAF23C8D15F}" type="presParOf" srcId="{BFC73032-07D7-4008-9135-CB33F2C54866}" destId="{FF22729F-2E28-4E51-BCEB-8C9FD381D906}" srcOrd="0" destOrd="0" presId="urn:microsoft.com/office/officeart/2005/8/layout/hierarchy4"/>
    <dgm:cxn modelId="{2832C529-E0B7-4152-A770-B25D929EF86A}" type="presParOf" srcId="{FF22729F-2E28-4E51-BCEB-8C9FD381D906}" destId="{163D16FE-B868-4758-9D82-8F7C716B9781}" srcOrd="0" destOrd="0" presId="urn:microsoft.com/office/officeart/2005/8/layout/hierarchy4"/>
    <dgm:cxn modelId="{1F40486F-E5E5-4039-87BD-C373E20560F9}" type="presParOf" srcId="{FF22729F-2E28-4E51-BCEB-8C9FD381D906}" destId="{51E864BF-0F76-4B12-BC2E-FF2543C8FC43}" srcOrd="1" destOrd="0" presId="urn:microsoft.com/office/officeart/2005/8/layout/hierarchy4"/>
    <dgm:cxn modelId="{5AB23803-2A74-4F6B-8F6D-2097692C46D9}" type="presParOf" srcId="{BFC73032-07D7-4008-9135-CB33F2C54866}" destId="{E4B63488-2D35-48CB-A574-33D0D6FAE144}" srcOrd="1" destOrd="0" presId="urn:microsoft.com/office/officeart/2005/8/layout/hierarchy4"/>
    <dgm:cxn modelId="{9524B9AD-17BC-4F87-A9F7-DDC90806430D}" type="presParOf" srcId="{BFC73032-07D7-4008-9135-CB33F2C54866}" destId="{2753296A-0865-4C59-8120-43C1A1F38C07}" srcOrd="2" destOrd="0" presId="urn:microsoft.com/office/officeart/2005/8/layout/hierarchy4"/>
    <dgm:cxn modelId="{C4EA5C44-6F7B-4F68-99FD-856CE6270AD1}" type="presParOf" srcId="{2753296A-0865-4C59-8120-43C1A1F38C07}" destId="{69B30A43-2A90-4706-913E-93A6AD3ABA93}" srcOrd="0" destOrd="0" presId="urn:microsoft.com/office/officeart/2005/8/layout/hierarchy4"/>
    <dgm:cxn modelId="{4F8E899A-A40F-4211-8439-A3814CA07E58}" type="presParOf" srcId="{2753296A-0865-4C59-8120-43C1A1F38C07}" destId="{470A3280-96FE-407E-9533-2BABFA5AE714}" srcOrd="1" destOrd="0" presId="urn:microsoft.com/office/officeart/2005/8/layout/hierarchy4"/>
    <dgm:cxn modelId="{FAC42536-9FCE-4D57-B935-F1ABAB8B88B7}" type="presParOf" srcId="{BFC73032-07D7-4008-9135-CB33F2C54866}" destId="{59C7F40B-0845-41E5-AD80-A13F03471D9A}" srcOrd="3" destOrd="0" presId="urn:microsoft.com/office/officeart/2005/8/layout/hierarchy4"/>
    <dgm:cxn modelId="{6C5DD5E0-6A8E-4FDD-9440-56253F99570F}" type="presParOf" srcId="{BFC73032-07D7-4008-9135-CB33F2C54866}" destId="{F186EB4B-EA16-4F1A-AD6B-A731DC3E903D}" srcOrd="4" destOrd="0" presId="urn:microsoft.com/office/officeart/2005/8/layout/hierarchy4"/>
    <dgm:cxn modelId="{E1657955-3CE8-4D7E-8D6E-A82C8B3C920B}" type="presParOf" srcId="{F186EB4B-EA16-4F1A-AD6B-A731DC3E903D}" destId="{BC6EE78C-1768-434F-9007-855BBCB7DB4B}" srcOrd="0" destOrd="0" presId="urn:microsoft.com/office/officeart/2005/8/layout/hierarchy4"/>
    <dgm:cxn modelId="{2B6623D7-7C39-498D-B661-3CB3E762F825}" type="presParOf" srcId="{F186EB4B-EA16-4F1A-AD6B-A731DC3E903D}" destId="{854366A3-358F-4AD5-9AFB-F1709D2E4192}" srcOrd="1" destOrd="0" presId="urn:microsoft.com/office/officeart/2005/8/layout/hierarchy4"/>
    <dgm:cxn modelId="{484DC8CB-ADCC-472B-8C2A-5A14157DB8A4}" type="presParOf" srcId="{DDBAF569-D5AF-4FEC-8F24-8B46731ADC91}" destId="{3B63B9BF-D604-47F9-9F79-B9BA37C7FB7D}" srcOrd="1" destOrd="0" presId="urn:microsoft.com/office/officeart/2005/8/layout/hierarchy4"/>
    <dgm:cxn modelId="{6AE261AB-AFB2-44A4-9CB7-47D91788210C}" type="presParOf" srcId="{DDBAF569-D5AF-4FEC-8F24-8B46731ADC91}" destId="{8E44C23C-AB4D-46D5-B407-F595EF64409D}" srcOrd="2" destOrd="0" presId="urn:microsoft.com/office/officeart/2005/8/layout/hierarchy4"/>
    <dgm:cxn modelId="{096EB47C-C345-4440-81AB-9CA076A5EB62}" type="presParOf" srcId="{8E44C23C-AB4D-46D5-B407-F595EF64409D}" destId="{6842935D-7CEB-4BAC-8133-A61D7C9DB2C5}" srcOrd="0" destOrd="0" presId="urn:microsoft.com/office/officeart/2005/8/layout/hierarchy4"/>
    <dgm:cxn modelId="{20311CA0-7C48-4A45-B8E7-32F17FC5A246}" type="presParOf" srcId="{8E44C23C-AB4D-46D5-B407-F595EF64409D}" destId="{300C5D84-8E6B-4DAE-BAED-7C3C6CBEB99A}" srcOrd="1" destOrd="0" presId="urn:microsoft.com/office/officeart/2005/8/layout/hierarchy4"/>
  </dgm:cxnLst>
  <dgm:bg/>
  <dgm:whole/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93B17D0E-2B21-4074-AF20-9D60E94D58CD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F39669C-1CA9-4032-87EC-9EDB0C6C2503}">
      <dgm:prSet phldrT="[文本]"/>
      <dgm:spPr/>
      <dgm:t>
        <a:bodyPr/>
        <a:lstStyle/>
        <a:p>
          <a:r>
            <a:rPr lang="en-US" altLang="zh-CN" dirty="0" smtClean="0"/>
            <a:t>[0,4)</a:t>
          </a:r>
          <a:endParaRPr lang="zh-CN" altLang="en-US" dirty="0"/>
        </a:p>
      </dgm:t>
    </dgm:pt>
    <dgm:pt modelId="{36A8ECE6-EE54-4D3F-BA43-76EB497736A7}" cxnId="{10D09A33-A50F-4787-B4B4-9670938AA588}" type="parTrans">
      <dgm:prSet/>
      <dgm:spPr/>
      <dgm:t>
        <a:bodyPr/>
        <a:lstStyle/>
        <a:p>
          <a:endParaRPr lang="zh-CN" altLang="en-US"/>
        </a:p>
      </dgm:t>
    </dgm:pt>
    <dgm:pt modelId="{5C94BBEE-2868-4022-A4DD-4E0C0A46D398}" cxnId="{10D09A33-A50F-4787-B4B4-9670938AA588}" type="sibTrans">
      <dgm:prSet/>
      <dgm:spPr/>
      <dgm:t>
        <a:bodyPr/>
        <a:lstStyle/>
        <a:p>
          <a:endParaRPr lang="zh-CN" altLang="en-US"/>
        </a:p>
      </dgm:t>
    </dgm:pt>
    <dgm:pt modelId="{FADA1A82-04A9-4592-96D5-9EF53C8166F2}">
      <dgm:prSet phldrT="[文本]"/>
      <dgm:spPr/>
      <dgm:t>
        <a:bodyPr/>
        <a:lstStyle/>
        <a:p>
          <a:r>
            <a:rPr lang="en-US" altLang="zh-CN" dirty="0" smtClean="0"/>
            <a:t>[0,2)</a:t>
          </a:r>
          <a:endParaRPr lang="zh-CN" altLang="en-US" dirty="0"/>
        </a:p>
      </dgm:t>
    </dgm:pt>
    <dgm:pt modelId="{F0D4C307-ED74-47E4-BE70-D8F4FDC60959}" cxnId="{4A797BE0-21C8-4DCC-989E-58871F9EB256}" type="parTrans">
      <dgm:prSet/>
      <dgm:spPr/>
      <dgm:t>
        <a:bodyPr/>
        <a:lstStyle/>
        <a:p>
          <a:endParaRPr lang="zh-CN" altLang="en-US"/>
        </a:p>
      </dgm:t>
    </dgm:pt>
    <dgm:pt modelId="{16B1EC26-00D2-491D-BDEC-9933AA2E4420}" cxnId="{4A797BE0-21C8-4DCC-989E-58871F9EB256}" type="sibTrans">
      <dgm:prSet/>
      <dgm:spPr/>
      <dgm:t>
        <a:bodyPr/>
        <a:lstStyle/>
        <a:p>
          <a:endParaRPr lang="zh-CN" altLang="en-US"/>
        </a:p>
      </dgm:t>
    </dgm:pt>
    <dgm:pt modelId="{331D4B71-B34E-43B0-AFEC-3C2BA92CC097}">
      <dgm:prSet phldrT="[文本]"/>
      <dgm:spPr/>
      <dgm:t>
        <a:bodyPr/>
        <a:lstStyle/>
        <a:p>
          <a:r>
            <a:rPr lang="en-US" altLang="zh-CN" dirty="0" smtClean="0"/>
            <a:t>0</a:t>
          </a:r>
          <a:endParaRPr lang="zh-CN" altLang="en-US" dirty="0"/>
        </a:p>
      </dgm:t>
    </dgm:pt>
    <dgm:pt modelId="{2D11B43B-EF39-4105-83DB-5E87DA090162}" cxnId="{99728006-9335-4A2D-8FD0-011095CD8509}" type="parTrans">
      <dgm:prSet/>
      <dgm:spPr/>
      <dgm:t>
        <a:bodyPr/>
        <a:lstStyle/>
        <a:p>
          <a:endParaRPr lang="zh-CN" altLang="en-US"/>
        </a:p>
      </dgm:t>
    </dgm:pt>
    <dgm:pt modelId="{D799EB40-DCBB-40F3-B004-3765AE7D111B}" cxnId="{99728006-9335-4A2D-8FD0-011095CD8509}" type="sibTrans">
      <dgm:prSet/>
      <dgm:spPr/>
      <dgm:t>
        <a:bodyPr/>
        <a:lstStyle/>
        <a:p>
          <a:endParaRPr lang="zh-CN" altLang="en-US"/>
        </a:p>
      </dgm:t>
    </dgm:pt>
    <dgm:pt modelId="{76D5BBC1-F918-4390-914A-752A7A04E691}">
      <dgm:prSet phldrT="[文本]"/>
      <dgm:spPr/>
      <dgm:t>
        <a:bodyPr/>
        <a:lstStyle/>
        <a:p>
          <a:r>
            <a:rPr lang="en-US" altLang="zh-CN" dirty="0" smtClean="0"/>
            <a:t>1</a:t>
          </a:r>
          <a:endParaRPr lang="zh-CN" altLang="en-US" dirty="0"/>
        </a:p>
      </dgm:t>
    </dgm:pt>
    <dgm:pt modelId="{01F11B6F-C45B-438C-8305-C787A977F442}" cxnId="{CC7C5E88-A166-4564-BD2B-1FE686280EFB}" type="parTrans">
      <dgm:prSet/>
      <dgm:spPr/>
      <dgm:t>
        <a:bodyPr/>
        <a:lstStyle/>
        <a:p>
          <a:endParaRPr lang="zh-CN" altLang="en-US"/>
        </a:p>
      </dgm:t>
    </dgm:pt>
    <dgm:pt modelId="{8A55BC97-4585-4703-842A-C4821F445812}" cxnId="{CC7C5E88-A166-4564-BD2B-1FE686280EFB}" type="sibTrans">
      <dgm:prSet/>
      <dgm:spPr/>
      <dgm:t>
        <a:bodyPr/>
        <a:lstStyle/>
        <a:p>
          <a:endParaRPr lang="zh-CN" altLang="en-US"/>
        </a:p>
      </dgm:t>
    </dgm:pt>
    <dgm:pt modelId="{0DDFAA23-B16E-4495-8298-0605223EAE0D}">
      <dgm:prSet phldrT="[文本]"/>
      <dgm:spPr/>
      <dgm:t>
        <a:bodyPr/>
        <a:lstStyle/>
        <a:p>
          <a:r>
            <a:rPr lang="en-US" altLang="zh-CN" dirty="0" smtClean="0"/>
            <a:t>[2,4)</a:t>
          </a:r>
          <a:endParaRPr lang="zh-CN" altLang="en-US" dirty="0"/>
        </a:p>
      </dgm:t>
    </dgm:pt>
    <dgm:pt modelId="{44DC53D6-EB5E-4C9C-950C-28D5B578E47C}" cxnId="{7FAB1FD1-445E-41EE-AE20-B273DD82D96A}" type="parTrans">
      <dgm:prSet/>
      <dgm:spPr/>
      <dgm:t>
        <a:bodyPr/>
        <a:lstStyle/>
        <a:p>
          <a:endParaRPr lang="zh-CN" altLang="en-US"/>
        </a:p>
      </dgm:t>
    </dgm:pt>
    <dgm:pt modelId="{FA351ECE-1254-4BD6-8070-BB94D5A4FF80}" cxnId="{7FAB1FD1-445E-41EE-AE20-B273DD82D96A}" type="sibTrans">
      <dgm:prSet/>
      <dgm:spPr/>
      <dgm:t>
        <a:bodyPr/>
        <a:lstStyle/>
        <a:p>
          <a:endParaRPr lang="zh-CN" altLang="en-US"/>
        </a:p>
      </dgm:t>
    </dgm:pt>
    <dgm:pt modelId="{200E8207-1F44-43E7-842B-555220A39DF6}">
      <dgm:prSet phldrT="[文本]"/>
      <dgm:spPr/>
      <dgm:t>
        <a:bodyPr/>
        <a:lstStyle/>
        <a:p>
          <a:r>
            <a:rPr lang="en-US" altLang="zh-CN" dirty="0" smtClean="0"/>
            <a:t>2</a:t>
          </a:r>
          <a:endParaRPr lang="zh-CN" altLang="en-US" dirty="0"/>
        </a:p>
      </dgm:t>
    </dgm:pt>
    <dgm:pt modelId="{F78A78B0-8B76-4366-A4D4-666F0056D3DA}" cxnId="{DF4B9C6A-7412-4ABF-B70B-664961E3C37E}" type="parTrans">
      <dgm:prSet/>
      <dgm:spPr/>
    </dgm:pt>
    <dgm:pt modelId="{FB7EF77C-7DEE-4102-AB74-761AB3E4193A}" cxnId="{DF4B9C6A-7412-4ABF-B70B-664961E3C37E}" type="sibTrans">
      <dgm:prSet/>
      <dgm:spPr/>
    </dgm:pt>
    <dgm:pt modelId="{5FA120AA-2F89-4561-A06A-16B398207F9E}">
      <dgm:prSet phldrT="[文本]"/>
      <dgm:spPr/>
      <dgm:t>
        <a:bodyPr/>
        <a:lstStyle/>
        <a:p>
          <a:r>
            <a:rPr lang="en-US" altLang="zh-CN" dirty="0" smtClean="0"/>
            <a:t>3</a:t>
          </a:r>
          <a:endParaRPr lang="zh-CN" altLang="en-US" dirty="0"/>
        </a:p>
      </dgm:t>
    </dgm:pt>
    <dgm:pt modelId="{6EBDE01F-84AA-4E2E-8914-2B3AFDC8639C}" cxnId="{31ED807E-7815-47FB-B7C9-FEE8047FCEA0}" type="parTrans">
      <dgm:prSet/>
      <dgm:spPr/>
    </dgm:pt>
    <dgm:pt modelId="{300B4874-E913-4067-821D-09F94A24CACB}" cxnId="{31ED807E-7815-47FB-B7C9-FEE8047FCEA0}" type="sibTrans">
      <dgm:prSet/>
      <dgm:spPr/>
    </dgm:pt>
    <dgm:pt modelId="{3BF62B6A-CA70-4195-AED7-353B33F203F2}" type="pres">
      <dgm:prSet presAssocID="{93B17D0E-2B21-4074-AF20-9D60E94D58CD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27A8B55-726B-4DC6-B01E-C51C582DD344}" type="pres">
      <dgm:prSet presAssocID="{9F39669C-1CA9-4032-87EC-9EDB0C6C2503}" presName="vertOne" presStyleCnt="0"/>
      <dgm:spPr/>
    </dgm:pt>
    <dgm:pt modelId="{809AD033-34B6-4941-A36C-4EDC80B3C434}" type="pres">
      <dgm:prSet presAssocID="{9F39669C-1CA9-4032-87EC-9EDB0C6C2503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69679DC-E030-4382-8EDE-534C56ABAB5D}" type="pres">
      <dgm:prSet presAssocID="{9F39669C-1CA9-4032-87EC-9EDB0C6C2503}" presName="parTransOne" presStyleCnt="0"/>
      <dgm:spPr/>
    </dgm:pt>
    <dgm:pt modelId="{899EE8F0-A2EF-4AE3-A36F-5FEA5A878609}" type="pres">
      <dgm:prSet presAssocID="{9F39669C-1CA9-4032-87EC-9EDB0C6C2503}" presName="horzOne" presStyleCnt="0"/>
      <dgm:spPr/>
    </dgm:pt>
    <dgm:pt modelId="{24C4177E-BEFB-41B9-B96A-AC1D9EB9D89C}" type="pres">
      <dgm:prSet presAssocID="{FADA1A82-04A9-4592-96D5-9EF53C8166F2}" presName="vertTwo" presStyleCnt="0"/>
      <dgm:spPr/>
    </dgm:pt>
    <dgm:pt modelId="{2F1FD0FB-BF65-431F-A63B-DD101D801025}" type="pres">
      <dgm:prSet presAssocID="{FADA1A82-04A9-4592-96D5-9EF53C8166F2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EFDCE80-5DB7-403E-89CB-32E841780E01}" type="pres">
      <dgm:prSet presAssocID="{FADA1A82-04A9-4592-96D5-9EF53C8166F2}" presName="parTransTwo" presStyleCnt="0"/>
      <dgm:spPr/>
    </dgm:pt>
    <dgm:pt modelId="{06C3380A-E2D8-42CC-8530-D0C77633CAEE}" type="pres">
      <dgm:prSet presAssocID="{FADA1A82-04A9-4592-96D5-9EF53C8166F2}" presName="horzTwo" presStyleCnt="0"/>
      <dgm:spPr/>
    </dgm:pt>
    <dgm:pt modelId="{4C8FB4B7-F6DF-4092-A5AD-C721B692AF21}" type="pres">
      <dgm:prSet presAssocID="{331D4B71-B34E-43B0-AFEC-3C2BA92CC097}" presName="vertThree" presStyleCnt="0"/>
      <dgm:spPr/>
    </dgm:pt>
    <dgm:pt modelId="{6F7FF0ED-B938-47C8-BEFE-11F8EEEF9248}" type="pres">
      <dgm:prSet presAssocID="{331D4B71-B34E-43B0-AFEC-3C2BA92CC097}" presName="txThre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F1BDC44-76C7-4548-BFB3-76E2D8487664}" type="pres">
      <dgm:prSet presAssocID="{331D4B71-B34E-43B0-AFEC-3C2BA92CC097}" presName="horzThree" presStyleCnt="0"/>
      <dgm:spPr/>
    </dgm:pt>
    <dgm:pt modelId="{D4C6DDCC-FB89-436F-939A-4662DB13E626}" type="pres">
      <dgm:prSet presAssocID="{D799EB40-DCBB-40F3-B004-3765AE7D111B}" presName="sibSpaceThree" presStyleCnt="0"/>
      <dgm:spPr/>
    </dgm:pt>
    <dgm:pt modelId="{E849EC16-E612-465C-9875-39C4EC84C1BE}" type="pres">
      <dgm:prSet presAssocID="{76D5BBC1-F918-4390-914A-752A7A04E691}" presName="vertThree" presStyleCnt="0"/>
      <dgm:spPr/>
    </dgm:pt>
    <dgm:pt modelId="{9A35D4B0-80A6-4EB8-97B7-99615F04BA84}" type="pres">
      <dgm:prSet presAssocID="{76D5BBC1-F918-4390-914A-752A7A04E691}" presName="txThre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ACC90A1-201B-4106-8A10-75C1079DBB58}" type="pres">
      <dgm:prSet presAssocID="{76D5BBC1-F918-4390-914A-752A7A04E691}" presName="horzThree" presStyleCnt="0"/>
      <dgm:spPr/>
    </dgm:pt>
    <dgm:pt modelId="{17BE5C49-3C4E-4AB6-8CE9-93B1F72FE6E1}" type="pres">
      <dgm:prSet presAssocID="{16B1EC26-00D2-491D-BDEC-9933AA2E4420}" presName="sibSpaceTwo" presStyleCnt="0"/>
      <dgm:spPr/>
    </dgm:pt>
    <dgm:pt modelId="{8BF40F35-E984-40D9-969B-8055F14CAE32}" type="pres">
      <dgm:prSet presAssocID="{0DDFAA23-B16E-4495-8298-0605223EAE0D}" presName="vertTwo" presStyleCnt="0"/>
      <dgm:spPr/>
    </dgm:pt>
    <dgm:pt modelId="{0D6DF46F-2ECC-4780-B1BE-9C009AAE6954}" type="pres">
      <dgm:prSet presAssocID="{0DDFAA23-B16E-4495-8298-0605223EAE0D}" presName="txTwo" presStyleLbl="node2" presStyleIdx="1" presStyleCnt="2">
        <dgm:presLayoutVars>
          <dgm:chPref val="3"/>
        </dgm:presLayoutVars>
      </dgm:prSet>
      <dgm:spPr/>
    </dgm:pt>
    <dgm:pt modelId="{EF2173FB-1028-4ED6-9998-7C05D2CD4045}" type="pres">
      <dgm:prSet presAssocID="{0DDFAA23-B16E-4495-8298-0605223EAE0D}" presName="parTransTwo" presStyleCnt="0"/>
      <dgm:spPr/>
    </dgm:pt>
    <dgm:pt modelId="{01E2ABD0-375D-466D-8F8D-9641AA508A46}" type="pres">
      <dgm:prSet presAssocID="{0DDFAA23-B16E-4495-8298-0605223EAE0D}" presName="horzTwo" presStyleCnt="0"/>
      <dgm:spPr/>
    </dgm:pt>
    <dgm:pt modelId="{18AFC27C-D470-4CA2-B73C-74D56F95F9CA}" type="pres">
      <dgm:prSet presAssocID="{200E8207-1F44-43E7-842B-555220A39DF6}" presName="vertThree" presStyleCnt="0"/>
      <dgm:spPr/>
    </dgm:pt>
    <dgm:pt modelId="{5CA67A9B-2C40-435F-83F7-139107007DB8}" type="pres">
      <dgm:prSet presAssocID="{200E8207-1F44-43E7-842B-555220A39DF6}" presName="txThree" presStyleLbl="node3" presStyleIdx="2" presStyleCnt="4">
        <dgm:presLayoutVars>
          <dgm:chPref val="3"/>
        </dgm:presLayoutVars>
      </dgm:prSet>
      <dgm:spPr/>
    </dgm:pt>
    <dgm:pt modelId="{CEAA801C-0E29-4F58-B73F-49B37B10CE23}" type="pres">
      <dgm:prSet presAssocID="{200E8207-1F44-43E7-842B-555220A39DF6}" presName="horzThree" presStyleCnt="0"/>
      <dgm:spPr/>
    </dgm:pt>
    <dgm:pt modelId="{756EBE94-AA33-45AA-8640-DAAF6AC5A662}" type="pres">
      <dgm:prSet presAssocID="{FB7EF77C-7DEE-4102-AB74-761AB3E4193A}" presName="sibSpaceThree" presStyleCnt="0"/>
      <dgm:spPr/>
    </dgm:pt>
    <dgm:pt modelId="{9D92164D-64C2-4BC9-A4DC-BF717759C364}" type="pres">
      <dgm:prSet presAssocID="{5FA120AA-2F89-4561-A06A-16B398207F9E}" presName="vertThree" presStyleCnt="0"/>
      <dgm:spPr/>
    </dgm:pt>
    <dgm:pt modelId="{D581B056-4A8F-4B8C-B6F5-433E2E37080E}" type="pres">
      <dgm:prSet presAssocID="{5FA120AA-2F89-4561-A06A-16B398207F9E}" presName="txThre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36DA3F1-630C-45B5-AB30-5200CD4B0298}" type="pres">
      <dgm:prSet presAssocID="{5FA120AA-2F89-4561-A06A-16B398207F9E}" presName="horzThree" presStyleCnt="0"/>
      <dgm:spPr/>
    </dgm:pt>
  </dgm:ptLst>
  <dgm:cxnLst>
    <dgm:cxn modelId="{A8A819B2-8516-4417-985D-DADD3FC02CCD}" type="presOf" srcId="{200E8207-1F44-43E7-842B-555220A39DF6}" destId="{5CA67A9B-2C40-435F-83F7-139107007DB8}" srcOrd="0" destOrd="0" presId="urn:microsoft.com/office/officeart/2005/8/layout/hierarchy4"/>
    <dgm:cxn modelId="{A787FD5F-BF5F-4B97-A98C-5999912C3678}" type="presOf" srcId="{93B17D0E-2B21-4074-AF20-9D60E94D58CD}" destId="{3BF62B6A-CA70-4195-AED7-353B33F203F2}" srcOrd="0" destOrd="0" presId="urn:microsoft.com/office/officeart/2005/8/layout/hierarchy4"/>
    <dgm:cxn modelId="{99728006-9335-4A2D-8FD0-011095CD8509}" srcId="{FADA1A82-04A9-4592-96D5-9EF53C8166F2}" destId="{331D4B71-B34E-43B0-AFEC-3C2BA92CC097}" srcOrd="0" destOrd="0" parTransId="{2D11B43B-EF39-4105-83DB-5E87DA090162}" sibTransId="{D799EB40-DCBB-40F3-B004-3765AE7D111B}"/>
    <dgm:cxn modelId="{CC7C5E88-A166-4564-BD2B-1FE686280EFB}" srcId="{FADA1A82-04A9-4592-96D5-9EF53C8166F2}" destId="{76D5BBC1-F918-4390-914A-752A7A04E691}" srcOrd="1" destOrd="0" parTransId="{01F11B6F-C45B-438C-8305-C787A977F442}" sibTransId="{8A55BC97-4585-4703-842A-C4821F445812}"/>
    <dgm:cxn modelId="{07BAD474-C389-4379-AD01-1BDFF330A1D2}" type="presOf" srcId="{331D4B71-B34E-43B0-AFEC-3C2BA92CC097}" destId="{6F7FF0ED-B938-47C8-BEFE-11F8EEEF9248}" srcOrd="0" destOrd="0" presId="urn:microsoft.com/office/officeart/2005/8/layout/hierarchy4"/>
    <dgm:cxn modelId="{7FAB1FD1-445E-41EE-AE20-B273DD82D96A}" srcId="{9F39669C-1CA9-4032-87EC-9EDB0C6C2503}" destId="{0DDFAA23-B16E-4495-8298-0605223EAE0D}" srcOrd="1" destOrd="0" parTransId="{44DC53D6-EB5E-4C9C-950C-28D5B578E47C}" sibTransId="{FA351ECE-1254-4BD6-8070-BB94D5A4FF80}"/>
    <dgm:cxn modelId="{807FDAFC-F226-4EE4-AFC6-E493128BA3A5}" type="presOf" srcId="{5FA120AA-2F89-4561-A06A-16B398207F9E}" destId="{D581B056-4A8F-4B8C-B6F5-433E2E37080E}" srcOrd="0" destOrd="0" presId="urn:microsoft.com/office/officeart/2005/8/layout/hierarchy4"/>
    <dgm:cxn modelId="{4A797BE0-21C8-4DCC-989E-58871F9EB256}" srcId="{9F39669C-1CA9-4032-87EC-9EDB0C6C2503}" destId="{FADA1A82-04A9-4592-96D5-9EF53C8166F2}" srcOrd="0" destOrd="0" parTransId="{F0D4C307-ED74-47E4-BE70-D8F4FDC60959}" sibTransId="{16B1EC26-00D2-491D-BDEC-9933AA2E4420}"/>
    <dgm:cxn modelId="{95F0A078-6CE3-4C13-B460-1731BB968B38}" type="presOf" srcId="{FADA1A82-04A9-4592-96D5-9EF53C8166F2}" destId="{2F1FD0FB-BF65-431F-A63B-DD101D801025}" srcOrd="0" destOrd="0" presId="urn:microsoft.com/office/officeart/2005/8/layout/hierarchy4"/>
    <dgm:cxn modelId="{D40541CD-F681-4B32-999B-3D56669E945D}" type="presOf" srcId="{76D5BBC1-F918-4390-914A-752A7A04E691}" destId="{9A35D4B0-80A6-4EB8-97B7-99615F04BA84}" srcOrd="0" destOrd="0" presId="urn:microsoft.com/office/officeart/2005/8/layout/hierarchy4"/>
    <dgm:cxn modelId="{10D09A33-A50F-4787-B4B4-9670938AA588}" srcId="{93B17D0E-2B21-4074-AF20-9D60E94D58CD}" destId="{9F39669C-1CA9-4032-87EC-9EDB0C6C2503}" srcOrd="0" destOrd="0" parTransId="{36A8ECE6-EE54-4D3F-BA43-76EB497736A7}" sibTransId="{5C94BBEE-2868-4022-A4DD-4E0C0A46D398}"/>
    <dgm:cxn modelId="{03F4DCEC-0E90-4B0A-B13E-29F8BDECA451}" type="presOf" srcId="{0DDFAA23-B16E-4495-8298-0605223EAE0D}" destId="{0D6DF46F-2ECC-4780-B1BE-9C009AAE6954}" srcOrd="0" destOrd="0" presId="urn:microsoft.com/office/officeart/2005/8/layout/hierarchy4"/>
    <dgm:cxn modelId="{DF4B9C6A-7412-4ABF-B70B-664961E3C37E}" srcId="{0DDFAA23-B16E-4495-8298-0605223EAE0D}" destId="{200E8207-1F44-43E7-842B-555220A39DF6}" srcOrd="0" destOrd="0" parTransId="{F78A78B0-8B76-4366-A4D4-666F0056D3DA}" sibTransId="{FB7EF77C-7DEE-4102-AB74-761AB3E4193A}"/>
    <dgm:cxn modelId="{31ED807E-7815-47FB-B7C9-FEE8047FCEA0}" srcId="{0DDFAA23-B16E-4495-8298-0605223EAE0D}" destId="{5FA120AA-2F89-4561-A06A-16B398207F9E}" srcOrd="1" destOrd="0" parTransId="{6EBDE01F-84AA-4E2E-8914-2B3AFDC8639C}" sibTransId="{300B4874-E913-4067-821D-09F94A24CACB}"/>
    <dgm:cxn modelId="{BC5D8083-F6E6-4FCD-97C8-A6573236987D}" type="presOf" srcId="{9F39669C-1CA9-4032-87EC-9EDB0C6C2503}" destId="{809AD033-34B6-4941-A36C-4EDC80B3C434}" srcOrd="0" destOrd="0" presId="urn:microsoft.com/office/officeart/2005/8/layout/hierarchy4"/>
    <dgm:cxn modelId="{DE2A3909-B8BD-4BFE-AFD8-1658695040ED}" type="presParOf" srcId="{3BF62B6A-CA70-4195-AED7-353B33F203F2}" destId="{C27A8B55-726B-4DC6-B01E-C51C582DD344}" srcOrd="0" destOrd="0" presId="urn:microsoft.com/office/officeart/2005/8/layout/hierarchy4"/>
    <dgm:cxn modelId="{94E6419D-A600-471B-B2B4-7B1AD1BF4D2D}" type="presParOf" srcId="{C27A8B55-726B-4DC6-B01E-C51C582DD344}" destId="{809AD033-34B6-4941-A36C-4EDC80B3C434}" srcOrd="0" destOrd="0" presId="urn:microsoft.com/office/officeart/2005/8/layout/hierarchy4"/>
    <dgm:cxn modelId="{83D34B8B-A48A-4EA9-A0F3-EB42C5906930}" type="presParOf" srcId="{C27A8B55-726B-4DC6-B01E-C51C582DD344}" destId="{669679DC-E030-4382-8EDE-534C56ABAB5D}" srcOrd="1" destOrd="0" presId="urn:microsoft.com/office/officeart/2005/8/layout/hierarchy4"/>
    <dgm:cxn modelId="{3300E777-122F-417A-BE1F-1A3F19650F27}" type="presParOf" srcId="{C27A8B55-726B-4DC6-B01E-C51C582DD344}" destId="{899EE8F0-A2EF-4AE3-A36F-5FEA5A878609}" srcOrd="2" destOrd="0" presId="urn:microsoft.com/office/officeart/2005/8/layout/hierarchy4"/>
    <dgm:cxn modelId="{A517456B-4AEE-4363-AD6B-CA6A5070B683}" type="presParOf" srcId="{899EE8F0-A2EF-4AE3-A36F-5FEA5A878609}" destId="{24C4177E-BEFB-41B9-B96A-AC1D9EB9D89C}" srcOrd="0" destOrd="0" presId="urn:microsoft.com/office/officeart/2005/8/layout/hierarchy4"/>
    <dgm:cxn modelId="{4F41DAB0-DFAD-4C66-8B56-DF2EA59C7C62}" type="presParOf" srcId="{24C4177E-BEFB-41B9-B96A-AC1D9EB9D89C}" destId="{2F1FD0FB-BF65-431F-A63B-DD101D801025}" srcOrd="0" destOrd="0" presId="urn:microsoft.com/office/officeart/2005/8/layout/hierarchy4"/>
    <dgm:cxn modelId="{B7866F2B-C437-43B9-B21B-49B1451B090D}" type="presParOf" srcId="{24C4177E-BEFB-41B9-B96A-AC1D9EB9D89C}" destId="{CEFDCE80-5DB7-403E-89CB-32E841780E01}" srcOrd="1" destOrd="0" presId="urn:microsoft.com/office/officeart/2005/8/layout/hierarchy4"/>
    <dgm:cxn modelId="{0148C029-A480-4A94-BF70-9C3056923983}" type="presParOf" srcId="{24C4177E-BEFB-41B9-B96A-AC1D9EB9D89C}" destId="{06C3380A-E2D8-42CC-8530-D0C77633CAEE}" srcOrd="2" destOrd="0" presId="urn:microsoft.com/office/officeart/2005/8/layout/hierarchy4"/>
    <dgm:cxn modelId="{A472F89D-27E6-49D9-984D-ECEA33B011C5}" type="presParOf" srcId="{06C3380A-E2D8-42CC-8530-D0C77633CAEE}" destId="{4C8FB4B7-F6DF-4092-A5AD-C721B692AF21}" srcOrd="0" destOrd="0" presId="urn:microsoft.com/office/officeart/2005/8/layout/hierarchy4"/>
    <dgm:cxn modelId="{EFA75C58-4165-4F3A-9F65-B18003B8DDAA}" type="presParOf" srcId="{4C8FB4B7-F6DF-4092-A5AD-C721B692AF21}" destId="{6F7FF0ED-B938-47C8-BEFE-11F8EEEF9248}" srcOrd="0" destOrd="0" presId="urn:microsoft.com/office/officeart/2005/8/layout/hierarchy4"/>
    <dgm:cxn modelId="{9583ACC5-5D2D-4F33-92B2-98089CB0FC54}" type="presParOf" srcId="{4C8FB4B7-F6DF-4092-A5AD-C721B692AF21}" destId="{3F1BDC44-76C7-4548-BFB3-76E2D8487664}" srcOrd="1" destOrd="0" presId="urn:microsoft.com/office/officeart/2005/8/layout/hierarchy4"/>
    <dgm:cxn modelId="{7E9E95C6-85FA-4FE7-AD22-ABB94126C302}" type="presParOf" srcId="{06C3380A-E2D8-42CC-8530-D0C77633CAEE}" destId="{D4C6DDCC-FB89-436F-939A-4662DB13E626}" srcOrd="1" destOrd="0" presId="urn:microsoft.com/office/officeart/2005/8/layout/hierarchy4"/>
    <dgm:cxn modelId="{8D2861CC-C52B-4D1F-86EB-3E53D54F464E}" type="presParOf" srcId="{06C3380A-E2D8-42CC-8530-D0C77633CAEE}" destId="{E849EC16-E612-465C-9875-39C4EC84C1BE}" srcOrd="2" destOrd="0" presId="urn:microsoft.com/office/officeart/2005/8/layout/hierarchy4"/>
    <dgm:cxn modelId="{65374444-BE62-4B74-9875-7FCDBBFB9730}" type="presParOf" srcId="{E849EC16-E612-465C-9875-39C4EC84C1BE}" destId="{9A35D4B0-80A6-4EB8-97B7-99615F04BA84}" srcOrd="0" destOrd="0" presId="urn:microsoft.com/office/officeart/2005/8/layout/hierarchy4"/>
    <dgm:cxn modelId="{7B531445-E281-4B5B-B7A1-481491E34C35}" type="presParOf" srcId="{E849EC16-E612-465C-9875-39C4EC84C1BE}" destId="{FACC90A1-201B-4106-8A10-75C1079DBB58}" srcOrd="1" destOrd="0" presId="urn:microsoft.com/office/officeart/2005/8/layout/hierarchy4"/>
    <dgm:cxn modelId="{23DEAB1D-755A-4A02-AD44-1E89062104F9}" type="presParOf" srcId="{899EE8F0-A2EF-4AE3-A36F-5FEA5A878609}" destId="{17BE5C49-3C4E-4AB6-8CE9-93B1F72FE6E1}" srcOrd="1" destOrd="0" presId="urn:microsoft.com/office/officeart/2005/8/layout/hierarchy4"/>
    <dgm:cxn modelId="{209EEAA4-17D1-4DFB-9520-2FA8839E1158}" type="presParOf" srcId="{899EE8F0-A2EF-4AE3-A36F-5FEA5A878609}" destId="{8BF40F35-E984-40D9-969B-8055F14CAE32}" srcOrd="2" destOrd="0" presId="urn:microsoft.com/office/officeart/2005/8/layout/hierarchy4"/>
    <dgm:cxn modelId="{D4AC98C5-C0B0-4270-B966-409756CACE04}" type="presParOf" srcId="{8BF40F35-E984-40D9-969B-8055F14CAE32}" destId="{0D6DF46F-2ECC-4780-B1BE-9C009AAE6954}" srcOrd="0" destOrd="0" presId="urn:microsoft.com/office/officeart/2005/8/layout/hierarchy4"/>
    <dgm:cxn modelId="{8FCE0798-82F1-42EA-88E5-DAC5F8BF88C4}" type="presParOf" srcId="{8BF40F35-E984-40D9-969B-8055F14CAE32}" destId="{EF2173FB-1028-4ED6-9998-7C05D2CD4045}" srcOrd="1" destOrd="0" presId="urn:microsoft.com/office/officeart/2005/8/layout/hierarchy4"/>
    <dgm:cxn modelId="{FCB75E70-ED62-4BF8-9141-7A27996ACD8E}" type="presParOf" srcId="{8BF40F35-E984-40D9-969B-8055F14CAE32}" destId="{01E2ABD0-375D-466D-8F8D-9641AA508A46}" srcOrd="2" destOrd="0" presId="urn:microsoft.com/office/officeart/2005/8/layout/hierarchy4"/>
    <dgm:cxn modelId="{75B4976F-B32D-4293-BFEC-5955E566F436}" type="presParOf" srcId="{01E2ABD0-375D-466D-8F8D-9641AA508A46}" destId="{18AFC27C-D470-4CA2-B73C-74D56F95F9CA}" srcOrd="0" destOrd="0" presId="urn:microsoft.com/office/officeart/2005/8/layout/hierarchy4"/>
    <dgm:cxn modelId="{2F919414-EF27-4806-BF9F-8D23CE617C8A}" type="presParOf" srcId="{18AFC27C-D470-4CA2-B73C-74D56F95F9CA}" destId="{5CA67A9B-2C40-435F-83F7-139107007DB8}" srcOrd="0" destOrd="0" presId="urn:microsoft.com/office/officeart/2005/8/layout/hierarchy4"/>
    <dgm:cxn modelId="{C4027919-B010-4E75-8AE6-714D42118062}" type="presParOf" srcId="{18AFC27C-D470-4CA2-B73C-74D56F95F9CA}" destId="{CEAA801C-0E29-4F58-B73F-49B37B10CE23}" srcOrd="1" destOrd="0" presId="urn:microsoft.com/office/officeart/2005/8/layout/hierarchy4"/>
    <dgm:cxn modelId="{5E8C9564-37AF-40E2-848F-6452F12E2D30}" type="presParOf" srcId="{01E2ABD0-375D-466D-8F8D-9641AA508A46}" destId="{756EBE94-AA33-45AA-8640-DAAF6AC5A662}" srcOrd="1" destOrd="0" presId="urn:microsoft.com/office/officeart/2005/8/layout/hierarchy4"/>
    <dgm:cxn modelId="{C9BCBBC8-47E1-41BD-A438-06DD8D8DAD9F}" type="presParOf" srcId="{01E2ABD0-375D-466D-8F8D-9641AA508A46}" destId="{9D92164D-64C2-4BC9-A4DC-BF717759C364}" srcOrd="2" destOrd="0" presId="urn:microsoft.com/office/officeart/2005/8/layout/hierarchy4"/>
    <dgm:cxn modelId="{BEEB9F18-C36D-4C48-8B54-E0F33DD9530E}" type="presParOf" srcId="{9D92164D-64C2-4BC9-A4DC-BF717759C364}" destId="{D581B056-4A8F-4B8C-B6F5-433E2E37080E}" srcOrd="0" destOrd="0" presId="urn:microsoft.com/office/officeart/2005/8/layout/hierarchy4"/>
    <dgm:cxn modelId="{17CE1349-12DF-41BC-905B-F76159042B5D}" type="presParOf" srcId="{9D92164D-64C2-4BC9-A4DC-BF717759C364}" destId="{936DA3F1-630C-45B5-AB30-5200CD4B0298}" srcOrd="1" destOrd="0" presId="urn:microsoft.com/office/officeart/2005/8/layout/hierarchy4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A17F95-3901-4C47-8DF4-7BFB9DC211A3}" type="doc">
      <dgm:prSet loTypeId="urn:microsoft.com/office/officeart/2005/8/layout/default" loCatId="list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zh-CN" altLang="en-US"/>
        </a:p>
      </dgm:t>
    </dgm:pt>
    <dgm:pt modelId="{1239E8A0-4BAB-4F3E-A9AA-28356EB03619}">
      <dgm:prSet phldrT="[文本]"/>
      <dgm:spPr/>
      <dgm:t>
        <a:bodyPr/>
        <a:lstStyle/>
        <a:p>
          <a:r>
            <a:rPr lang="en-US" altLang="zh-CN" dirty="0" smtClean="0"/>
            <a:t>[1,4) ?</a:t>
          </a:r>
          <a:endParaRPr lang="zh-CN" altLang="en-US" dirty="0"/>
        </a:p>
      </dgm:t>
    </dgm:pt>
    <dgm:pt modelId="{0102EB5C-AB27-4929-A3B8-761544DD8398}" cxnId="{5F182B32-D7E1-43A6-AEB0-E6E63126A794}" type="parTrans">
      <dgm:prSet/>
      <dgm:spPr/>
      <dgm:t>
        <a:bodyPr/>
        <a:lstStyle/>
        <a:p>
          <a:endParaRPr lang="zh-CN" altLang="en-US"/>
        </a:p>
      </dgm:t>
    </dgm:pt>
    <dgm:pt modelId="{4D1E5E2D-1B08-4553-8C7D-B4215668773D}" cxnId="{5F182B32-D7E1-43A6-AEB0-E6E63126A794}" type="sibTrans">
      <dgm:prSet/>
      <dgm:spPr/>
      <dgm:t>
        <a:bodyPr/>
        <a:lstStyle/>
        <a:p>
          <a:endParaRPr lang="zh-CN" altLang="en-US"/>
        </a:p>
      </dgm:t>
    </dgm:pt>
    <dgm:pt modelId="{2B5952F6-924C-41CF-A932-9E16F3B56C5F}" type="pres">
      <dgm:prSet presAssocID="{3BA17F95-3901-4C47-8DF4-7BFB9DC211A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08D23D5-5C31-4E1D-90E2-6E02BE1D491D}" type="pres">
      <dgm:prSet presAssocID="{1239E8A0-4BAB-4F3E-A9AA-28356EB03619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F182B32-D7E1-43A6-AEB0-E6E63126A794}" srcId="{3BA17F95-3901-4C47-8DF4-7BFB9DC211A3}" destId="{1239E8A0-4BAB-4F3E-A9AA-28356EB03619}" srcOrd="0" destOrd="0" parTransId="{0102EB5C-AB27-4929-A3B8-761544DD8398}" sibTransId="{4D1E5E2D-1B08-4553-8C7D-B4215668773D}"/>
    <dgm:cxn modelId="{A29BBD75-25EE-4BA8-99A4-A79766D21721}" type="presOf" srcId="{3BA17F95-3901-4C47-8DF4-7BFB9DC211A3}" destId="{2B5952F6-924C-41CF-A932-9E16F3B56C5F}" srcOrd="0" destOrd="0" presId="urn:microsoft.com/office/officeart/2005/8/layout/default"/>
    <dgm:cxn modelId="{D23CE437-A2DC-4536-A6FF-51EC8AAAF839}" type="presOf" srcId="{1239E8A0-4BAB-4F3E-A9AA-28356EB03619}" destId="{308D23D5-5C31-4E1D-90E2-6E02BE1D491D}" srcOrd="0" destOrd="0" presId="urn:microsoft.com/office/officeart/2005/8/layout/default"/>
    <dgm:cxn modelId="{0F5BF5EB-996C-4246-866D-F22F00E7AD5E}" type="presParOf" srcId="{2B5952F6-924C-41CF-A932-9E16F3B56C5F}" destId="{308D23D5-5C31-4E1D-90E2-6E02BE1D491D}" srcOrd="0" destOrd="0" presId="urn:microsoft.com/office/officeart/2005/8/layout/default"/>
  </dgm:cxnLst>
  <dgm:bg/>
  <dgm:whole/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56527E22-D4EA-49FD-A3A7-37F1204E35F6}" type="doc">
      <dgm:prSet loTypeId="urn:microsoft.com/office/officeart/2005/8/layout/equation1" loCatId="relationship" qsTypeId="urn:microsoft.com/office/officeart/2005/8/quickstyle/simple1" qsCatId="simple" csTypeId="urn:microsoft.com/office/officeart/2005/8/colors/accent1_2" csCatId="accent1" phldr="1"/>
      <dgm:spPr/>
    </dgm:pt>
    <dgm:pt modelId="{296DCC03-BD6B-49BD-B675-064C5B1EBB93}">
      <dgm:prSet phldrT="[文本]"/>
      <dgm:spPr/>
      <dgm:t>
        <a:bodyPr/>
        <a:lstStyle/>
        <a:p>
          <a:r>
            <a:rPr lang="zh-CN" altLang="en-US" dirty="0" smtClean="0"/>
            <a:t>分段哈希</a:t>
          </a:r>
          <a:endParaRPr lang="zh-CN" altLang="en-US" dirty="0"/>
        </a:p>
      </dgm:t>
    </dgm:pt>
    <dgm:pt modelId="{7E2965BF-6C80-4C9D-8011-2785D579C17D}" cxnId="{4E6DA89F-F955-458E-B8A6-B82D5CF86023}" type="parTrans">
      <dgm:prSet/>
      <dgm:spPr/>
    </dgm:pt>
    <dgm:pt modelId="{2391A48C-EF20-45C1-957F-5F6657E77EB4}" cxnId="{4E6DA89F-F955-458E-B8A6-B82D5CF86023}" type="sibTrans">
      <dgm:prSet/>
      <dgm:spPr/>
      <dgm:t>
        <a:bodyPr/>
        <a:lstStyle/>
        <a:p>
          <a:endParaRPr lang="zh-CN" altLang="en-US"/>
        </a:p>
      </dgm:t>
    </dgm:pt>
    <dgm:pt modelId="{2D422753-0CF3-46A2-B404-9BA8E7AF77F8}">
      <dgm:prSet phldrT="[文本]"/>
      <dgm:spPr/>
      <dgm:t>
        <a:bodyPr/>
        <a:lstStyle/>
        <a:p>
          <a:r>
            <a:rPr lang="zh-CN" altLang="en-US" dirty="0" smtClean="0"/>
            <a:t>线段树</a:t>
          </a:r>
          <a:endParaRPr lang="zh-CN" altLang="en-US" dirty="0"/>
        </a:p>
      </dgm:t>
    </dgm:pt>
    <dgm:pt modelId="{808A8044-04E2-4C29-8FB0-7259FD67B8E0}" cxnId="{157A23EC-9BE8-4F2E-9A88-E8D12E3B917D}" type="parTrans">
      <dgm:prSet/>
      <dgm:spPr/>
    </dgm:pt>
    <dgm:pt modelId="{061BD89B-F0CC-48F4-898E-741125C15BC8}" cxnId="{157A23EC-9BE8-4F2E-9A88-E8D12E3B917D}" type="sibTrans">
      <dgm:prSet/>
      <dgm:spPr/>
    </dgm:pt>
    <dgm:pt modelId="{2B7302BD-1D23-41F4-A04A-DE8C8F5484B2}" type="pres">
      <dgm:prSet presAssocID="{56527E22-D4EA-49FD-A3A7-37F1204E35F6}" presName="linearFlow" presStyleCnt="0">
        <dgm:presLayoutVars>
          <dgm:dir/>
          <dgm:resizeHandles val="exact"/>
        </dgm:presLayoutVars>
      </dgm:prSet>
      <dgm:spPr/>
    </dgm:pt>
    <dgm:pt modelId="{312B6B05-B2A1-4628-BD83-C0FFC3017C35}" type="pres">
      <dgm:prSet presAssocID="{296DCC03-BD6B-49BD-B675-064C5B1EBB93}" presName="node" presStyleLbl="node1" presStyleIdx="0" presStyleCnt="2">
        <dgm:presLayoutVars>
          <dgm:bulletEnabled val="1"/>
        </dgm:presLayoutVars>
      </dgm:prSet>
      <dgm:spPr/>
    </dgm:pt>
    <dgm:pt modelId="{99BC4219-D386-4FEC-B3D8-E3C8F5A21C1C}" type="pres">
      <dgm:prSet presAssocID="{2391A48C-EF20-45C1-957F-5F6657E77EB4}" presName="spacerL" presStyleCnt="0"/>
      <dgm:spPr/>
    </dgm:pt>
    <dgm:pt modelId="{24C49E41-64FC-4CD0-9696-D5C909E7B43F}" type="pres">
      <dgm:prSet presAssocID="{2391A48C-EF20-45C1-957F-5F6657E77EB4}" presName="sibTrans" presStyleLbl="sibTrans2D1" presStyleIdx="0" presStyleCnt="1"/>
      <dgm:spPr/>
    </dgm:pt>
    <dgm:pt modelId="{D61AB7D9-831D-4C54-BCFF-2E30085803E4}" type="pres">
      <dgm:prSet presAssocID="{2391A48C-EF20-45C1-957F-5F6657E77EB4}" presName="spacerR" presStyleCnt="0"/>
      <dgm:spPr/>
    </dgm:pt>
    <dgm:pt modelId="{4CDA9FA0-0DC7-453B-A93C-A4AD9C65C230}" type="pres">
      <dgm:prSet presAssocID="{2D422753-0CF3-46A2-B404-9BA8E7AF77F8}" presName="node" presStyleLbl="node1" presStyleIdx="1" presStyleCnt="2">
        <dgm:presLayoutVars>
          <dgm:bulletEnabled val="1"/>
        </dgm:presLayoutVars>
      </dgm:prSet>
      <dgm:spPr/>
    </dgm:pt>
  </dgm:ptLst>
  <dgm:cxnLst>
    <dgm:cxn modelId="{165E611B-5D67-4CC1-99E4-F0F681264FAB}" type="presOf" srcId="{56527E22-D4EA-49FD-A3A7-37F1204E35F6}" destId="{2B7302BD-1D23-41F4-A04A-DE8C8F5484B2}" srcOrd="0" destOrd="0" presId="urn:microsoft.com/office/officeart/2005/8/layout/equation1"/>
    <dgm:cxn modelId="{4E6DA89F-F955-458E-B8A6-B82D5CF86023}" srcId="{56527E22-D4EA-49FD-A3A7-37F1204E35F6}" destId="{296DCC03-BD6B-49BD-B675-064C5B1EBB93}" srcOrd="0" destOrd="0" parTransId="{7E2965BF-6C80-4C9D-8011-2785D579C17D}" sibTransId="{2391A48C-EF20-45C1-957F-5F6657E77EB4}"/>
    <dgm:cxn modelId="{319651F0-06DD-43A2-8A56-314F6BA52E14}" type="presOf" srcId="{2391A48C-EF20-45C1-957F-5F6657E77EB4}" destId="{24C49E41-64FC-4CD0-9696-D5C909E7B43F}" srcOrd="0" destOrd="0" presId="urn:microsoft.com/office/officeart/2005/8/layout/equation1"/>
    <dgm:cxn modelId="{F4025B3E-DBF6-4A9B-BA6A-3947EC868790}" type="presOf" srcId="{2D422753-0CF3-46A2-B404-9BA8E7AF77F8}" destId="{4CDA9FA0-0DC7-453B-A93C-A4AD9C65C230}" srcOrd="0" destOrd="0" presId="urn:microsoft.com/office/officeart/2005/8/layout/equation1"/>
    <dgm:cxn modelId="{157A23EC-9BE8-4F2E-9A88-E8D12E3B917D}" srcId="{56527E22-D4EA-49FD-A3A7-37F1204E35F6}" destId="{2D422753-0CF3-46A2-B404-9BA8E7AF77F8}" srcOrd="1" destOrd="0" parTransId="{808A8044-04E2-4C29-8FB0-7259FD67B8E0}" sibTransId="{061BD89B-F0CC-48F4-898E-741125C15BC8}"/>
    <dgm:cxn modelId="{49D25EAE-49D5-48D7-90C0-559D853AF36B}" type="presOf" srcId="{296DCC03-BD6B-49BD-B675-064C5B1EBB93}" destId="{312B6B05-B2A1-4628-BD83-C0FFC3017C35}" srcOrd="0" destOrd="0" presId="urn:microsoft.com/office/officeart/2005/8/layout/equation1"/>
    <dgm:cxn modelId="{966C73BB-90EA-40CE-A8C2-0BA2E39C1C04}" type="presParOf" srcId="{2B7302BD-1D23-41F4-A04A-DE8C8F5484B2}" destId="{312B6B05-B2A1-4628-BD83-C0FFC3017C35}" srcOrd="0" destOrd="0" presId="urn:microsoft.com/office/officeart/2005/8/layout/equation1"/>
    <dgm:cxn modelId="{B6EFF12A-F94B-4194-8715-E536A8613D36}" type="presParOf" srcId="{2B7302BD-1D23-41F4-A04A-DE8C8F5484B2}" destId="{99BC4219-D386-4FEC-B3D8-E3C8F5A21C1C}" srcOrd="1" destOrd="0" presId="urn:microsoft.com/office/officeart/2005/8/layout/equation1"/>
    <dgm:cxn modelId="{497E591B-2ABD-4329-906D-0289B81227BA}" type="presParOf" srcId="{2B7302BD-1D23-41F4-A04A-DE8C8F5484B2}" destId="{24C49E41-64FC-4CD0-9696-D5C909E7B43F}" srcOrd="2" destOrd="0" presId="urn:microsoft.com/office/officeart/2005/8/layout/equation1"/>
    <dgm:cxn modelId="{1F2DD67E-2F6B-4099-9C32-440DC4F6B8B5}" type="presParOf" srcId="{2B7302BD-1D23-41F4-A04A-DE8C8F5484B2}" destId="{D61AB7D9-831D-4C54-BCFF-2E30085803E4}" srcOrd="3" destOrd="0" presId="urn:microsoft.com/office/officeart/2005/8/layout/equation1"/>
    <dgm:cxn modelId="{057E628D-F249-4F2C-8966-E56DCE7A4C68}" type="presParOf" srcId="{2B7302BD-1D23-41F4-A04A-DE8C8F5484B2}" destId="{4CDA9FA0-0DC7-453B-A93C-A4AD9C65C230}" srcOrd="4" destOrd="0" presId="urn:microsoft.com/office/officeart/2005/8/layout/equation1"/>
  </dgm:cxnLst>
  <dgm:bg/>
  <dgm:whole/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676E78E5-97CB-4A2B-AAED-4AF41A58CA30}" type="doc">
      <dgm:prSet loTypeId="urn:microsoft.com/office/officeart/2005/8/layout/equation1" loCatId="relationship" qsTypeId="urn:microsoft.com/office/officeart/2005/8/quickstyle/simple1" qsCatId="simple" csTypeId="urn:microsoft.com/office/officeart/2005/8/colors/accent1_2" csCatId="accent1" phldr="1"/>
      <dgm:spPr/>
    </dgm:pt>
    <dgm:pt modelId="{C08277CA-D95A-4738-A5D2-20A043BFD6A6}">
      <dgm:prSet phldrT="[文本]"/>
      <dgm:spPr/>
      <dgm:t>
        <a:bodyPr/>
        <a:lstStyle/>
        <a:p>
          <a:r>
            <a:rPr lang="zh-CN" altLang="en-US" dirty="0" smtClean="0"/>
            <a:t>字母树</a:t>
          </a:r>
          <a:endParaRPr lang="zh-CN" altLang="en-US" dirty="0"/>
        </a:p>
      </dgm:t>
    </dgm:pt>
    <dgm:pt modelId="{EDD90734-F4E8-4F50-8F34-1448D56AD766}" cxnId="{25661E34-6E79-4934-AA18-CD8524AAF446}" type="parTrans">
      <dgm:prSet/>
      <dgm:spPr/>
    </dgm:pt>
    <dgm:pt modelId="{4FAF1D37-8D83-4926-9FCB-D823ED8349D1}" cxnId="{25661E34-6E79-4934-AA18-CD8524AAF446}" type="sibTrans">
      <dgm:prSet/>
      <dgm:spPr/>
      <dgm:t>
        <a:bodyPr/>
        <a:lstStyle/>
        <a:p>
          <a:endParaRPr lang="zh-CN" altLang="en-US"/>
        </a:p>
      </dgm:t>
    </dgm:pt>
    <dgm:pt modelId="{F22199C6-7F97-4F6D-8191-2E0AF6787F31}">
      <dgm:prSet phldrT="[文本]"/>
      <dgm:spPr/>
      <dgm:t>
        <a:bodyPr/>
        <a:lstStyle/>
        <a:p>
          <a:r>
            <a:rPr lang="zh-CN" altLang="en-US" dirty="0" smtClean="0"/>
            <a:t>线段树</a:t>
          </a:r>
          <a:endParaRPr lang="zh-CN" altLang="en-US" dirty="0"/>
        </a:p>
      </dgm:t>
    </dgm:pt>
    <dgm:pt modelId="{31A72667-56D7-4140-859F-648C998EFA49}" cxnId="{E1C4FDF3-BA59-44BD-98F2-6C8E12F770AE}" type="parTrans">
      <dgm:prSet/>
      <dgm:spPr/>
    </dgm:pt>
    <dgm:pt modelId="{EDE7F721-C2D7-40E8-93F4-DC73E9086A93}" cxnId="{E1C4FDF3-BA59-44BD-98F2-6C8E12F770AE}" type="sibTrans">
      <dgm:prSet/>
      <dgm:spPr/>
      <dgm:t>
        <a:bodyPr/>
        <a:lstStyle/>
        <a:p>
          <a:endParaRPr lang="zh-CN" altLang="en-US"/>
        </a:p>
      </dgm:t>
    </dgm:pt>
    <dgm:pt modelId="{A5D91506-3F81-4BBB-B835-799E2F2892E9}" type="pres">
      <dgm:prSet presAssocID="{676E78E5-97CB-4A2B-AAED-4AF41A58CA30}" presName="linearFlow" presStyleCnt="0">
        <dgm:presLayoutVars>
          <dgm:dir/>
          <dgm:resizeHandles val="exact"/>
        </dgm:presLayoutVars>
      </dgm:prSet>
      <dgm:spPr/>
    </dgm:pt>
    <dgm:pt modelId="{1DB06E5B-DA95-49F4-8371-4F3E1BF18845}" type="pres">
      <dgm:prSet presAssocID="{C08277CA-D95A-4738-A5D2-20A043BFD6A6}" presName="node" presStyleLbl="node1" presStyleIdx="0" presStyleCnt="2">
        <dgm:presLayoutVars>
          <dgm:bulletEnabled val="1"/>
        </dgm:presLayoutVars>
      </dgm:prSet>
      <dgm:spPr/>
    </dgm:pt>
    <dgm:pt modelId="{D10BB086-BB1E-4CAC-8D91-5B0C38984F3F}" type="pres">
      <dgm:prSet presAssocID="{4FAF1D37-8D83-4926-9FCB-D823ED8349D1}" presName="spacerL" presStyleCnt="0"/>
      <dgm:spPr/>
    </dgm:pt>
    <dgm:pt modelId="{D4F114F4-2EEF-4925-8502-A969A4969818}" type="pres">
      <dgm:prSet presAssocID="{4FAF1D37-8D83-4926-9FCB-D823ED8349D1}" presName="sibTrans" presStyleLbl="sibTrans2D1" presStyleIdx="0" presStyleCnt="1"/>
      <dgm:spPr/>
    </dgm:pt>
    <dgm:pt modelId="{4C7C6D3E-EE59-4504-BDE5-7AEF2567A304}" type="pres">
      <dgm:prSet presAssocID="{4FAF1D37-8D83-4926-9FCB-D823ED8349D1}" presName="spacerR" presStyleCnt="0"/>
      <dgm:spPr/>
    </dgm:pt>
    <dgm:pt modelId="{7ED79DE2-8DAE-4610-9012-9BAF37F0B882}" type="pres">
      <dgm:prSet presAssocID="{F22199C6-7F97-4F6D-8191-2E0AF6787F31}" presName="node" presStyleLbl="node1" presStyleIdx="1" presStyleCnt="2">
        <dgm:presLayoutVars>
          <dgm:bulletEnabled val="1"/>
        </dgm:presLayoutVars>
      </dgm:prSet>
      <dgm:spPr/>
    </dgm:pt>
  </dgm:ptLst>
  <dgm:cxnLst>
    <dgm:cxn modelId="{25661E34-6E79-4934-AA18-CD8524AAF446}" srcId="{676E78E5-97CB-4A2B-AAED-4AF41A58CA30}" destId="{C08277CA-D95A-4738-A5D2-20A043BFD6A6}" srcOrd="0" destOrd="0" parTransId="{EDD90734-F4E8-4F50-8F34-1448D56AD766}" sibTransId="{4FAF1D37-8D83-4926-9FCB-D823ED8349D1}"/>
    <dgm:cxn modelId="{A4E5E67B-701C-4813-8C4A-D21C3D541E9D}" type="presOf" srcId="{C08277CA-D95A-4738-A5D2-20A043BFD6A6}" destId="{1DB06E5B-DA95-49F4-8371-4F3E1BF18845}" srcOrd="0" destOrd="0" presId="urn:microsoft.com/office/officeart/2005/8/layout/equation1"/>
    <dgm:cxn modelId="{9208F4C4-FE70-4736-9622-F2AAA3E2D282}" type="presOf" srcId="{676E78E5-97CB-4A2B-AAED-4AF41A58CA30}" destId="{A5D91506-3F81-4BBB-B835-799E2F2892E9}" srcOrd="0" destOrd="0" presId="urn:microsoft.com/office/officeart/2005/8/layout/equation1"/>
    <dgm:cxn modelId="{B90D0E73-F8C5-4440-8B32-ED57BB2ED45C}" type="presOf" srcId="{F22199C6-7F97-4F6D-8191-2E0AF6787F31}" destId="{7ED79DE2-8DAE-4610-9012-9BAF37F0B882}" srcOrd="0" destOrd="0" presId="urn:microsoft.com/office/officeart/2005/8/layout/equation1"/>
    <dgm:cxn modelId="{F1F960EF-08AD-4ADD-B945-5F5D5B7B154F}" type="presOf" srcId="{4FAF1D37-8D83-4926-9FCB-D823ED8349D1}" destId="{D4F114F4-2EEF-4925-8502-A969A4969818}" srcOrd="0" destOrd="0" presId="urn:microsoft.com/office/officeart/2005/8/layout/equation1"/>
    <dgm:cxn modelId="{E1C4FDF3-BA59-44BD-98F2-6C8E12F770AE}" srcId="{676E78E5-97CB-4A2B-AAED-4AF41A58CA30}" destId="{F22199C6-7F97-4F6D-8191-2E0AF6787F31}" srcOrd="1" destOrd="0" parTransId="{31A72667-56D7-4140-859F-648C998EFA49}" sibTransId="{EDE7F721-C2D7-40E8-93F4-DC73E9086A93}"/>
    <dgm:cxn modelId="{A350A711-E571-45AE-9649-8961D6A48CB9}" type="presParOf" srcId="{A5D91506-3F81-4BBB-B835-799E2F2892E9}" destId="{1DB06E5B-DA95-49F4-8371-4F3E1BF18845}" srcOrd="0" destOrd="0" presId="urn:microsoft.com/office/officeart/2005/8/layout/equation1"/>
    <dgm:cxn modelId="{9FDD4C02-4798-435E-B932-CAA0CDAAF71A}" type="presParOf" srcId="{A5D91506-3F81-4BBB-B835-799E2F2892E9}" destId="{D10BB086-BB1E-4CAC-8D91-5B0C38984F3F}" srcOrd="1" destOrd="0" presId="urn:microsoft.com/office/officeart/2005/8/layout/equation1"/>
    <dgm:cxn modelId="{DB4DB5BB-DB66-4CE6-9040-9AFE258265C7}" type="presParOf" srcId="{A5D91506-3F81-4BBB-B835-799E2F2892E9}" destId="{D4F114F4-2EEF-4925-8502-A969A4969818}" srcOrd="2" destOrd="0" presId="urn:microsoft.com/office/officeart/2005/8/layout/equation1"/>
    <dgm:cxn modelId="{1B3A988B-A04D-4531-9B85-C687FF2BDD5B}" type="presParOf" srcId="{A5D91506-3F81-4BBB-B835-799E2F2892E9}" destId="{4C7C6D3E-EE59-4504-BDE5-7AEF2567A304}" srcOrd="3" destOrd="0" presId="urn:microsoft.com/office/officeart/2005/8/layout/equation1"/>
    <dgm:cxn modelId="{993C0A60-EFE6-4FAE-841F-7A67DCD585C6}" type="presParOf" srcId="{A5D91506-3F81-4BBB-B835-799E2F2892E9}" destId="{7ED79DE2-8DAE-4610-9012-9BAF37F0B882}" srcOrd="4" destOrd="0" presId="urn:microsoft.com/office/officeart/2005/8/layout/equation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0A99209-FA71-4CA8-8780-A10EFF827CD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92E4EB1-A078-454B-AF18-0B714A9E8886}">
      <dgm:prSet phldrT="[文本]"/>
      <dgm:spPr/>
      <dgm:t>
        <a:bodyPr/>
        <a:lstStyle/>
        <a:p>
          <a:r>
            <a:rPr lang="en-US" altLang="zh-CN" dirty="0" smtClean="0"/>
            <a:t>A</a:t>
          </a:r>
          <a:endParaRPr lang="zh-CN" altLang="en-US" dirty="0"/>
        </a:p>
      </dgm:t>
    </dgm:pt>
    <dgm:pt modelId="{D5889D7C-003D-43E0-9477-1B1AF4E1E692}" cxnId="{D2A33D44-C090-4468-9996-A870F33AD8E1}" type="parTrans">
      <dgm:prSet/>
      <dgm:spPr/>
      <dgm:t>
        <a:bodyPr/>
        <a:lstStyle/>
        <a:p>
          <a:endParaRPr lang="zh-CN" altLang="en-US"/>
        </a:p>
      </dgm:t>
    </dgm:pt>
    <dgm:pt modelId="{F510A4BB-07D3-434C-9090-E5504DA58192}" cxnId="{D2A33D44-C090-4468-9996-A870F33AD8E1}" type="sibTrans">
      <dgm:prSet/>
      <dgm:spPr/>
      <dgm:t>
        <a:bodyPr/>
        <a:lstStyle/>
        <a:p>
          <a:endParaRPr lang="zh-CN" altLang="en-US"/>
        </a:p>
      </dgm:t>
    </dgm:pt>
    <dgm:pt modelId="{57BC4AEF-CBE9-4D91-B5BA-7DDB326F084C}">
      <dgm:prSet phldrT="[文本]"/>
      <dgm:spPr/>
      <dgm:t>
        <a:bodyPr/>
        <a:lstStyle/>
        <a:p>
          <a:r>
            <a:rPr lang="en-US" altLang="zh-CN" dirty="0" smtClean="0"/>
            <a:t>B</a:t>
          </a:r>
          <a:endParaRPr lang="zh-CN" altLang="en-US" dirty="0"/>
        </a:p>
      </dgm:t>
    </dgm:pt>
    <dgm:pt modelId="{968E2D26-9407-4072-8A0C-A9264C0BAF76}" cxnId="{AF9FBBB8-5C4B-4D24-8A9C-3FE7F5AD7662}" type="parTrans">
      <dgm:prSet/>
      <dgm:spPr/>
      <dgm:t>
        <a:bodyPr/>
        <a:lstStyle/>
        <a:p>
          <a:endParaRPr lang="zh-CN" altLang="en-US"/>
        </a:p>
      </dgm:t>
    </dgm:pt>
    <dgm:pt modelId="{4D02B20E-5078-4E40-B4C2-6AA83E133412}" cxnId="{AF9FBBB8-5C4B-4D24-8A9C-3FE7F5AD7662}" type="sibTrans">
      <dgm:prSet/>
      <dgm:spPr/>
      <dgm:t>
        <a:bodyPr/>
        <a:lstStyle/>
        <a:p>
          <a:endParaRPr lang="zh-CN" altLang="en-US"/>
        </a:p>
      </dgm:t>
    </dgm:pt>
    <dgm:pt modelId="{7677DDAB-0ED9-49AF-9DB3-E064E4C12F34}">
      <dgm:prSet phldrT="[文本]"/>
      <dgm:spPr/>
      <dgm:t>
        <a:bodyPr/>
        <a:lstStyle/>
        <a:p>
          <a:r>
            <a:rPr lang="en-US" altLang="zh-CN" dirty="0" smtClean="0"/>
            <a:t>C</a:t>
          </a:r>
          <a:endParaRPr lang="zh-CN" altLang="en-US" dirty="0"/>
        </a:p>
      </dgm:t>
    </dgm:pt>
    <dgm:pt modelId="{BED1C42B-1787-485A-9CD0-BB78BA7F8598}" cxnId="{1835B8B6-A4F2-427D-B14F-1E70A49D4B3D}" type="parTrans">
      <dgm:prSet/>
      <dgm:spPr/>
      <dgm:t>
        <a:bodyPr/>
        <a:lstStyle/>
        <a:p>
          <a:endParaRPr lang="zh-CN" altLang="en-US"/>
        </a:p>
      </dgm:t>
    </dgm:pt>
    <dgm:pt modelId="{D3B1B997-D911-4080-A57E-914BAD7688D4}" cxnId="{1835B8B6-A4F2-427D-B14F-1E70A49D4B3D}" type="sibTrans">
      <dgm:prSet/>
      <dgm:spPr/>
      <dgm:t>
        <a:bodyPr/>
        <a:lstStyle/>
        <a:p>
          <a:endParaRPr lang="zh-CN" altLang="en-US"/>
        </a:p>
      </dgm:t>
    </dgm:pt>
    <dgm:pt modelId="{03CF9343-B9CA-4D4D-97BF-FEC78BFE6F3B}" type="pres">
      <dgm:prSet presAssocID="{20A99209-FA71-4CA8-8780-A10EFF827CD2}" presName="Name0" presStyleCnt="0">
        <dgm:presLayoutVars>
          <dgm:dir/>
          <dgm:resizeHandles val="exact"/>
        </dgm:presLayoutVars>
      </dgm:prSet>
      <dgm:spPr/>
    </dgm:pt>
    <dgm:pt modelId="{FEADB98C-83DD-4C0C-B8DB-9BE5D5361F3E}" type="pres">
      <dgm:prSet presAssocID="{892E4EB1-A078-454B-AF18-0B714A9E888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5CBBA9-FD30-47F6-B8E1-536DCB18D438}" type="pres">
      <dgm:prSet presAssocID="{F510A4BB-07D3-434C-9090-E5504DA58192}" presName="sibTrans" presStyleLbl="sibTrans2D1" presStyleIdx="0" presStyleCnt="2"/>
      <dgm:spPr>
        <a:prstGeom prst="mathMinus">
          <a:avLst/>
        </a:prstGeom>
      </dgm:spPr>
      <dgm:t>
        <a:bodyPr/>
        <a:lstStyle/>
        <a:p>
          <a:endParaRPr lang="zh-CN" altLang="en-US"/>
        </a:p>
      </dgm:t>
    </dgm:pt>
    <dgm:pt modelId="{8289521A-901E-4B44-AFF4-1ABA2E8E4E1C}" type="pres">
      <dgm:prSet presAssocID="{F510A4BB-07D3-434C-9090-E5504DA58192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6E0E14AB-0286-4276-B947-39F56E101290}" type="pres">
      <dgm:prSet presAssocID="{57BC4AEF-CBE9-4D91-B5BA-7DDB326F084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8ED679-EE72-4A4C-924F-9EFC71F20BF9}" type="pres">
      <dgm:prSet presAssocID="{4D02B20E-5078-4E40-B4C2-6AA83E133412}" presName="sibTrans" presStyleLbl="sibTrans2D1" presStyleIdx="1" presStyleCnt="2"/>
      <dgm:spPr>
        <a:prstGeom prst="mathMinus">
          <a:avLst/>
        </a:prstGeom>
      </dgm:spPr>
      <dgm:t>
        <a:bodyPr/>
        <a:lstStyle/>
        <a:p>
          <a:endParaRPr lang="zh-CN" altLang="en-US"/>
        </a:p>
      </dgm:t>
    </dgm:pt>
    <dgm:pt modelId="{8B4DCCF8-9DF3-441A-B6BE-557F1B47424E}" type="pres">
      <dgm:prSet presAssocID="{4D02B20E-5078-4E40-B4C2-6AA83E133412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CE2E483A-770A-4D55-810C-EE2ED04610F5}" type="pres">
      <dgm:prSet presAssocID="{7677DDAB-0ED9-49AF-9DB3-E064E4C12F34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0EAD22C-FE92-4D4A-BA86-F329882E096B}" type="presOf" srcId="{57BC4AEF-CBE9-4D91-B5BA-7DDB326F084C}" destId="{6E0E14AB-0286-4276-B947-39F56E101290}" srcOrd="0" destOrd="0" presId="urn:microsoft.com/office/officeart/2005/8/layout/process1"/>
    <dgm:cxn modelId="{1835B8B6-A4F2-427D-B14F-1E70A49D4B3D}" srcId="{20A99209-FA71-4CA8-8780-A10EFF827CD2}" destId="{7677DDAB-0ED9-49AF-9DB3-E064E4C12F34}" srcOrd="2" destOrd="0" parTransId="{BED1C42B-1787-485A-9CD0-BB78BA7F8598}" sibTransId="{D3B1B997-D911-4080-A57E-914BAD7688D4}"/>
    <dgm:cxn modelId="{8E350FEA-A879-4D76-8841-E726BC52232F}" type="presOf" srcId="{7677DDAB-0ED9-49AF-9DB3-E064E4C12F34}" destId="{CE2E483A-770A-4D55-810C-EE2ED04610F5}" srcOrd="0" destOrd="0" presId="urn:microsoft.com/office/officeart/2005/8/layout/process1"/>
    <dgm:cxn modelId="{6BE7E235-A485-46AF-8A5C-6631D3B33FDF}" type="presOf" srcId="{F510A4BB-07D3-434C-9090-E5504DA58192}" destId="{8289521A-901E-4B44-AFF4-1ABA2E8E4E1C}" srcOrd="1" destOrd="0" presId="urn:microsoft.com/office/officeart/2005/8/layout/process1"/>
    <dgm:cxn modelId="{45FEEC76-08DB-41CD-9385-6882F86036B5}" type="presOf" srcId="{F510A4BB-07D3-434C-9090-E5504DA58192}" destId="{455CBBA9-FD30-47F6-B8E1-536DCB18D438}" srcOrd="0" destOrd="0" presId="urn:microsoft.com/office/officeart/2005/8/layout/process1"/>
    <dgm:cxn modelId="{3FF989C7-DBE1-4D47-B31C-568A5F2D9E9D}" type="presOf" srcId="{892E4EB1-A078-454B-AF18-0B714A9E8886}" destId="{FEADB98C-83DD-4C0C-B8DB-9BE5D5361F3E}" srcOrd="0" destOrd="0" presId="urn:microsoft.com/office/officeart/2005/8/layout/process1"/>
    <dgm:cxn modelId="{F78BEC75-010F-4762-BDA4-EA1140B6928E}" type="presOf" srcId="{4D02B20E-5078-4E40-B4C2-6AA83E133412}" destId="{568ED679-EE72-4A4C-924F-9EFC71F20BF9}" srcOrd="0" destOrd="0" presId="urn:microsoft.com/office/officeart/2005/8/layout/process1"/>
    <dgm:cxn modelId="{2873DE24-3231-438E-A0F4-EE2ECEFF31E8}" type="presOf" srcId="{4D02B20E-5078-4E40-B4C2-6AA83E133412}" destId="{8B4DCCF8-9DF3-441A-B6BE-557F1B47424E}" srcOrd="1" destOrd="0" presId="urn:microsoft.com/office/officeart/2005/8/layout/process1"/>
    <dgm:cxn modelId="{AF9FBBB8-5C4B-4D24-8A9C-3FE7F5AD7662}" srcId="{20A99209-FA71-4CA8-8780-A10EFF827CD2}" destId="{57BC4AEF-CBE9-4D91-B5BA-7DDB326F084C}" srcOrd="1" destOrd="0" parTransId="{968E2D26-9407-4072-8A0C-A9264C0BAF76}" sibTransId="{4D02B20E-5078-4E40-B4C2-6AA83E133412}"/>
    <dgm:cxn modelId="{D2A33D44-C090-4468-9996-A870F33AD8E1}" srcId="{20A99209-FA71-4CA8-8780-A10EFF827CD2}" destId="{892E4EB1-A078-454B-AF18-0B714A9E8886}" srcOrd="0" destOrd="0" parTransId="{D5889D7C-003D-43E0-9477-1B1AF4E1E692}" sibTransId="{F510A4BB-07D3-434C-9090-E5504DA58192}"/>
    <dgm:cxn modelId="{E333C167-E6DE-411B-8F39-0B834312E435}" type="presOf" srcId="{20A99209-FA71-4CA8-8780-A10EFF827CD2}" destId="{03CF9343-B9CA-4D4D-97BF-FEC78BFE6F3B}" srcOrd="0" destOrd="0" presId="urn:microsoft.com/office/officeart/2005/8/layout/process1"/>
    <dgm:cxn modelId="{D1CFDADF-6B45-4EA6-B69F-F0C6E82057BF}" type="presParOf" srcId="{03CF9343-B9CA-4D4D-97BF-FEC78BFE6F3B}" destId="{FEADB98C-83DD-4C0C-B8DB-9BE5D5361F3E}" srcOrd="0" destOrd="0" presId="urn:microsoft.com/office/officeart/2005/8/layout/process1"/>
    <dgm:cxn modelId="{41511428-0392-48CA-8D78-EE9C99C88772}" type="presParOf" srcId="{03CF9343-B9CA-4D4D-97BF-FEC78BFE6F3B}" destId="{455CBBA9-FD30-47F6-B8E1-536DCB18D438}" srcOrd="1" destOrd="0" presId="urn:microsoft.com/office/officeart/2005/8/layout/process1"/>
    <dgm:cxn modelId="{C4B03F53-8C7C-4D60-B5EB-B0A6BE2FA5BE}" type="presParOf" srcId="{455CBBA9-FD30-47F6-B8E1-536DCB18D438}" destId="{8289521A-901E-4B44-AFF4-1ABA2E8E4E1C}" srcOrd="0" destOrd="0" presId="urn:microsoft.com/office/officeart/2005/8/layout/process1"/>
    <dgm:cxn modelId="{74D6988D-E0A6-494E-8458-B40B6C07AC70}" type="presParOf" srcId="{03CF9343-B9CA-4D4D-97BF-FEC78BFE6F3B}" destId="{6E0E14AB-0286-4276-B947-39F56E101290}" srcOrd="2" destOrd="0" presId="urn:microsoft.com/office/officeart/2005/8/layout/process1"/>
    <dgm:cxn modelId="{52316073-8EEA-4D70-B40D-226C53DD5E9E}" type="presParOf" srcId="{03CF9343-B9CA-4D4D-97BF-FEC78BFE6F3B}" destId="{568ED679-EE72-4A4C-924F-9EFC71F20BF9}" srcOrd="3" destOrd="0" presId="urn:microsoft.com/office/officeart/2005/8/layout/process1"/>
    <dgm:cxn modelId="{A6C0EDB9-9A15-446D-8092-7E921BB361C7}" type="presParOf" srcId="{568ED679-EE72-4A4C-924F-9EFC71F20BF9}" destId="{8B4DCCF8-9DF3-441A-B6BE-557F1B47424E}" srcOrd="0" destOrd="0" presId="urn:microsoft.com/office/officeart/2005/8/layout/process1"/>
    <dgm:cxn modelId="{29914BFE-5843-43C1-B76E-57872E5D62AB}" type="presParOf" srcId="{03CF9343-B9CA-4D4D-97BF-FEC78BFE6F3B}" destId="{CE2E483A-770A-4D55-810C-EE2ED04610F5}" srcOrd="4" destOrd="0" presId="urn:microsoft.com/office/officeart/2005/8/layout/process1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D6162F4-4CE9-46E5-9988-9D8373D8CB3A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E8A36EA-C3BA-4FF9-8005-5A91B5BD8819}">
      <dgm:prSet phldrT="[文本]"/>
      <dgm:spPr/>
      <dgm:t>
        <a:bodyPr/>
        <a:lstStyle/>
        <a:p>
          <a:r>
            <a:rPr lang="en-US" altLang="zh-CN" dirty="0" smtClean="0"/>
            <a:t>1</a:t>
          </a:r>
          <a:endParaRPr lang="zh-CN" altLang="en-US" dirty="0"/>
        </a:p>
      </dgm:t>
    </dgm:pt>
    <dgm:pt modelId="{DAE045E6-9F53-425E-8F1E-DAFE372CFB2A}" cxnId="{C269AA4C-BDE8-4B4E-B1A0-33196DBAAB94}" type="parTrans">
      <dgm:prSet/>
      <dgm:spPr/>
      <dgm:t>
        <a:bodyPr/>
        <a:lstStyle/>
        <a:p>
          <a:endParaRPr lang="zh-CN" altLang="en-US"/>
        </a:p>
      </dgm:t>
    </dgm:pt>
    <dgm:pt modelId="{714A8488-1C82-436E-8CB5-CDA1B5D8367E}" cxnId="{C269AA4C-BDE8-4B4E-B1A0-33196DBAAB94}" type="sibTrans">
      <dgm:prSet/>
      <dgm:spPr/>
      <dgm:t>
        <a:bodyPr/>
        <a:lstStyle/>
        <a:p>
          <a:endParaRPr lang="zh-CN" altLang="en-US"/>
        </a:p>
      </dgm:t>
    </dgm:pt>
    <dgm:pt modelId="{F5E26A63-B41A-4563-81AB-80125737353D}">
      <dgm:prSet phldrT="[文本]"/>
      <dgm:spPr/>
      <dgm:t>
        <a:bodyPr/>
        <a:lstStyle/>
        <a:p>
          <a:r>
            <a:rPr lang="en-US" altLang="zh-CN" dirty="0" smtClean="0"/>
            <a:t>2</a:t>
          </a:r>
          <a:endParaRPr lang="zh-CN" altLang="en-US" dirty="0"/>
        </a:p>
      </dgm:t>
    </dgm:pt>
    <dgm:pt modelId="{02E7ACD3-AA97-47ED-9199-D6C2483F96CE}" cxnId="{3C7959FA-8BB3-4D15-BA69-24C08B019D22}" type="parTrans">
      <dgm:prSet/>
      <dgm:spPr/>
      <dgm:t>
        <a:bodyPr/>
        <a:lstStyle/>
        <a:p>
          <a:endParaRPr lang="zh-CN" altLang="en-US"/>
        </a:p>
      </dgm:t>
    </dgm:pt>
    <dgm:pt modelId="{91817B28-D819-4F9A-9B75-AB7D67ADA632}" cxnId="{3C7959FA-8BB3-4D15-BA69-24C08B019D22}" type="sibTrans">
      <dgm:prSet/>
      <dgm:spPr/>
      <dgm:t>
        <a:bodyPr/>
        <a:lstStyle/>
        <a:p>
          <a:endParaRPr lang="zh-CN" altLang="en-US"/>
        </a:p>
      </dgm:t>
    </dgm:pt>
    <dgm:pt modelId="{9F30D24E-B336-4DBC-B7A3-44100390B4BA}">
      <dgm:prSet phldrT="[文本]"/>
      <dgm:spPr/>
      <dgm:t>
        <a:bodyPr/>
        <a:lstStyle/>
        <a:p>
          <a:r>
            <a:rPr lang="en-US" altLang="zh-CN" dirty="0" smtClean="0"/>
            <a:t>4</a:t>
          </a:r>
          <a:endParaRPr lang="zh-CN" altLang="en-US" dirty="0"/>
        </a:p>
      </dgm:t>
    </dgm:pt>
    <dgm:pt modelId="{5ECA1D56-E006-42E1-BA91-892B00C0A05C}" cxnId="{7807D858-405A-4E8B-8892-4FAB4D21275F}" type="parTrans">
      <dgm:prSet/>
      <dgm:spPr/>
      <dgm:t>
        <a:bodyPr/>
        <a:lstStyle/>
        <a:p>
          <a:endParaRPr lang="zh-CN" altLang="en-US"/>
        </a:p>
      </dgm:t>
    </dgm:pt>
    <dgm:pt modelId="{740B1CD9-5EFD-4797-B371-FC82A178EFB1}" cxnId="{7807D858-405A-4E8B-8892-4FAB4D21275F}" type="sibTrans">
      <dgm:prSet/>
      <dgm:spPr/>
      <dgm:t>
        <a:bodyPr/>
        <a:lstStyle/>
        <a:p>
          <a:endParaRPr lang="zh-CN" altLang="en-US"/>
        </a:p>
      </dgm:t>
    </dgm:pt>
    <dgm:pt modelId="{9578BC69-0A24-4336-B2CE-A7D3D7A61023}">
      <dgm:prSet phldrT="[文本]"/>
      <dgm:spPr/>
      <dgm:t>
        <a:bodyPr/>
        <a:lstStyle/>
        <a:p>
          <a:r>
            <a:rPr lang="en-US" altLang="zh-CN" dirty="0" smtClean="0"/>
            <a:t>5</a:t>
          </a:r>
          <a:endParaRPr lang="zh-CN" altLang="en-US" dirty="0"/>
        </a:p>
      </dgm:t>
    </dgm:pt>
    <dgm:pt modelId="{7E02C594-E13E-44D5-9F9E-BD912F5EA79F}" cxnId="{B3F330C5-552E-4EDF-8036-6D09B3DBBC06}" type="parTrans">
      <dgm:prSet/>
      <dgm:spPr/>
      <dgm:t>
        <a:bodyPr/>
        <a:lstStyle/>
        <a:p>
          <a:endParaRPr lang="zh-CN" altLang="en-US"/>
        </a:p>
      </dgm:t>
    </dgm:pt>
    <dgm:pt modelId="{57CEA207-607D-4E1B-A57D-CC06D4FC718A}" cxnId="{B3F330C5-552E-4EDF-8036-6D09B3DBBC06}" type="sibTrans">
      <dgm:prSet/>
      <dgm:spPr/>
      <dgm:t>
        <a:bodyPr/>
        <a:lstStyle/>
        <a:p>
          <a:endParaRPr lang="zh-CN" altLang="en-US"/>
        </a:p>
      </dgm:t>
    </dgm:pt>
    <dgm:pt modelId="{43F80899-B99F-499E-9FF3-43202B10E89C}">
      <dgm:prSet phldrT="[文本]"/>
      <dgm:spPr/>
      <dgm:t>
        <a:bodyPr/>
        <a:lstStyle/>
        <a:p>
          <a:r>
            <a:rPr lang="en-US" altLang="zh-CN" dirty="0" smtClean="0"/>
            <a:t>3</a:t>
          </a:r>
          <a:endParaRPr lang="zh-CN" altLang="en-US" dirty="0"/>
        </a:p>
      </dgm:t>
    </dgm:pt>
    <dgm:pt modelId="{766C3015-3ECA-4E31-84CA-34C5F62954C0}" cxnId="{1D4F8A40-7ACF-4044-BCEB-FFACBFC16C88}" type="parTrans">
      <dgm:prSet/>
      <dgm:spPr/>
      <dgm:t>
        <a:bodyPr/>
        <a:lstStyle/>
        <a:p>
          <a:endParaRPr lang="zh-CN" altLang="en-US"/>
        </a:p>
      </dgm:t>
    </dgm:pt>
    <dgm:pt modelId="{8CF850B9-34B3-4E63-90EA-A78E5181095D}" cxnId="{1D4F8A40-7ACF-4044-BCEB-FFACBFC16C88}" type="sibTrans">
      <dgm:prSet/>
      <dgm:spPr/>
      <dgm:t>
        <a:bodyPr/>
        <a:lstStyle/>
        <a:p>
          <a:endParaRPr lang="zh-CN" altLang="en-US"/>
        </a:p>
      </dgm:t>
    </dgm:pt>
    <dgm:pt modelId="{BF59156C-F9EF-4980-A962-CD33A121F731}">
      <dgm:prSet phldrT="[文本]"/>
      <dgm:spPr/>
      <dgm:t>
        <a:bodyPr/>
        <a:lstStyle/>
        <a:p>
          <a:r>
            <a:rPr lang="en-US" altLang="zh-CN" dirty="0" smtClean="0"/>
            <a:t>6</a:t>
          </a:r>
          <a:endParaRPr lang="zh-CN" altLang="en-US" dirty="0"/>
        </a:p>
      </dgm:t>
    </dgm:pt>
    <dgm:pt modelId="{448533FA-8ACA-42B5-A434-E4C7E9648683}" cxnId="{8439C9F8-7D75-432F-9A75-E6BF2A525821}" type="parTrans">
      <dgm:prSet/>
      <dgm:spPr/>
      <dgm:t>
        <a:bodyPr/>
        <a:lstStyle/>
        <a:p>
          <a:endParaRPr lang="zh-CN" altLang="en-US"/>
        </a:p>
      </dgm:t>
    </dgm:pt>
    <dgm:pt modelId="{7E98807F-806C-4C1D-A89D-D70B2D3998F1}" cxnId="{8439C9F8-7D75-432F-9A75-E6BF2A525821}" type="sibTrans">
      <dgm:prSet/>
      <dgm:spPr/>
      <dgm:t>
        <a:bodyPr/>
        <a:lstStyle/>
        <a:p>
          <a:endParaRPr lang="zh-CN" altLang="en-US"/>
        </a:p>
      </dgm:t>
    </dgm:pt>
    <dgm:pt modelId="{4445220F-9A01-4488-A6BF-6300888A8962}">
      <dgm:prSet phldrT="[文本]"/>
      <dgm:spPr/>
      <dgm:t>
        <a:bodyPr/>
        <a:lstStyle/>
        <a:p>
          <a:r>
            <a:rPr lang="en-US" altLang="zh-CN" dirty="0" smtClean="0"/>
            <a:t>7</a:t>
          </a:r>
          <a:endParaRPr lang="zh-CN" altLang="en-US" dirty="0"/>
        </a:p>
      </dgm:t>
    </dgm:pt>
    <dgm:pt modelId="{2F1991EA-1E19-4FF9-B6B8-C409F544F45B}" cxnId="{9CDBD1FE-970F-4629-A33F-8DBD11AD1FD4}" type="parTrans">
      <dgm:prSet/>
      <dgm:spPr/>
      <dgm:t>
        <a:bodyPr/>
        <a:lstStyle/>
        <a:p>
          <a:endParaRPr lang="zh-CN" altLang="en-US"/>
        </a:p>
      </dgm:t>
    </dgm:pt>
    <dgm:pt modelId="{8EE48927-A3F2-4C65-BA3F-F13FB0E8107B}" cxnId="{9CDBD1FE-970F-4629-A33F-8DBD11AD1FD4}" type="sibTrans">
      <dgm:prSet/>
      <dgm:spPr/>
      <dgm:t>
        <a:bodyPr/>
        <a:lstStyle/>
        <a:p>
          <a:endParaRPr lang="zh-CN" altLang="en-US"/>
        </a:p>
      </dgm:t>
    </dgm:pt>
    <dgm:pt modelId="{0E74ED16-2856-45C0-9565-78C8F7652E1C}" type="pres">
      <dgm:prSet presAssocID="{BD6162F4-4CE9-46E5-9988-9D8373D8CB3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F7BB9F3-039F-4ED1-B721-4561A143AC7D}" type="pres">
      <dgm:prSet presAssocID="{BD6162F4-4CE9-46E5-9988-9D8373D8CB3A}" presName="hierFlow" presStyleCnt="0"/>
      <dgm:spPr/>
    </dgm:pt>
    <dgm:pt modelId="{F51DABEE-F8A2-4214-AD5A-31D5B2A19623}" type="pres">
      <dgm:prSet presAssocID="{BD6162F4-4CE9-46E5-9988-9D8373D8CB3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A9941EE-2E62-4BDD-B809-7236B88FCCF2}" type="pres">
      <dgm:prSet presAssocID="{2E8A36EA-C3BA-4FF9-8005-5A91B5BD8819}" presName="Name14" presStyleCnt="0"/>
      <dgm:spPr/>
    </dgm:pt>
    <dgm:pt modelId="{7ACAD641-823A-4664-A2D9-51AB783CB181}" type="pres">
      <dgm:prSet presAssocID="{2E8A36EA-C3BA-4FF9-8005-5A91B5BD8819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39BA9CF-3336-42C6-BFA0-E65C58C8F489}" type="pres">
      <dgm:prSet presAssocID="{2E8A36EA-C3BA-4FF9-8005-5A91B5BD8819}" presName="hierChild2" presStyleCnt="0"/>
      <dgm:spPr/>
    </dgm:pt>
    <dgm:pt modelId="{15FBC46D-1E00-4903-8BCE-CCE75CBE636D}" type="pres">
      <dgm:prSet presAssocID="{02E7ACD3-AA97-47ED-9199-D6C2483F96CE}" presName="Name19" presStyleLbl="parChTrans1D2" presStyleIdx="0" presStyleCnt="2"/>
      <dgm:spPr/>
      <dgm:t>
        <a:bodyPr/>
        <a:lstStyle/>
        <a:p>
          <a:endParaRPr lang="zh-CN" altLang="en-US"/>
        </a:p>
      </dgm:t>
    </dgm:pt>
    <dgm:pt modelId="{603A1C34-19C8-467F-9A9A-AB943D5AC9B4}" type="pres">
      <dgm:prSet presAssocID="{F5E26A63-B41A-4563-81AB-80125737353D}" presName="Name21" presStyleCnt="0"/>
      <dgm:spPr/>
    </dgm:pt>
    <dgm:pt modelId="{42318760-914F-416B-A8EC-BB07D49CB57C}" type="pres">
      <dgm:prSet presAssocID="{F5E26A63-B41A-4563-81AB-80125737353D}" presName="level2Shape" presStyleLbl="node2" presStyleIdx="0" presStyleCnt="2"/>
      <dgm:spPr/>
      <dgm:t>
        <a:bodyPr/>
        <a:lstStyle/>
        <a:p>
          <a:endParaRPr lang="zh-CN" altLang="en-US"/>
        </a:p>
      </dgm:t>
    </dgm:pt>
    <dgm:pt modelId="{0B578D8C-E8D9-4CD6-91E7-2571487B0A11}" type="pres">
      <dgm:prSet presAssocID="{F5E26A63-B41A-4563-81AB-80125737353D}" presName="hierChild3" presStyleCnt="0"/>
      <dgm:spPr/>
    </dgm:pt>
    <dgm:pt modelId="{7779BF3C-CC52-4624-B43A-F0CFE18BA0B1}" type="pres">
      <dgm:prSet presAssocID="{5ECA1D56-E006-42E1-BA91-892B00C0A05C}" presName="Name19" presStyleLbl="parChTrans1D3" presStyleIdx="0" presStyleCnt="4"/>
      <dgm:spPr/>
      <dgm:t>
        <a:bodyPr/>
        <a:lstStyle/>
        <a:p>
          <a:endParaRPr lang="zh-CN" altLang="en-US"/>
        </a:p>
      </dgm:t>
    </dgm:pt>
    <dgm:pt modelId="{FD3BE870-3256-4715-9381-F9D5B662BAE3}" type="pres">
      <dgm:prSet presAssocID="{9F30D24E-B336-4DBC-B7A3-44100390B4BA}" presName="Name21" presStyleCnt="0"/>
      <dgm:spPr/>
    </dgm:pt>
    <dgm:pt modelId="{76AE2747-5B5C-4C89-B2DE-034A19D603E4}" type="pres">
      <dgm:prSet presAssocID="{9F30D24E-B336-4DBC-B7A3-44100390B4BA}" presName="level2Shape" presStyleLbl="node3" presStyleIdx="0" presStyleCnt="4"/>
      <dgm:spPr/>
      <dgm:t>
        <a:bodyPr/>
        <a:lstStyle/>
        <a:p>
          <a:endParaRPr lang="zh-CN" altLang="en-US"/>
        </a:p>
      </dgm:t>
    </dgm:pt>
    <dgm:pt modelId="{F13B6A16-56A3-4BE5-92D2-41AD82C5ED54}" type="pres">
      <dgm:prSet presAssocID="{9F30D24E-B336-4DBC-B7A3-44100390B4BA}" presName="hierChild3" presStyleCnt="0"/>
      <dgm:spPr/>
    </dgm:pt>
    <dgm:pt modelId="{9324A817-31A4-4448-804F-E96D578DCE3B}" type="pres">
      <dgm:prSet presAssocID="{7E02C594-E13E-44D5-9F9E-BD912F5EA79F}" presName="Name19" presStyleLbl="parChTrans1D3" presStyleIdx="1" presStyleCnt="4"/>
      <dgm:spPr/>
      <dgm:t>
        <a:bodyPr/>
        <a:lstStyle/>
        <a:p>
          <a:endParaRPr lang="zh-CN" altLang="en-US"/>
        </a:p>
      </dgm:t>
    </dgm:pt>
    <dgm:pt modelId="{E26F72A9-46B1-4442-9987-CEB200860C1D}" type="pres">
      <dgm:prSet presAssocID="{9578BC69-0A24-4336-B2CE-A7D3D7A61023}" presName="Name21" presStyleCnt="0"/>
      <dgm:spPr/>
    </dgm:pt>
    <dgm:pt modelId="{81D470B9-2FDD-4EF9-8FBF-A0030F83EF4B}" type="pres">
      <dgm:prSet presAssocID="{9578BC69-0A24-4336-B2CE-A7D3D7A61023}" presName="level2Shape" presStyleLbl="node3" presStyleIdx="1" presStyleCnt="4"/>
      <dgm:spPr/>
      <dgm:t>
        <a:bodyPr/>
        <a:lstStyle/>
        <a:p>
          <a:endParaRPr lang="zh-CN" altLang="en-US"/>
        </a:p>
      </dgm:t>
    </dgm:pt>
    <dgm:pt modelId="{53044F0D-8238-4C94-9751-2E0104DD0FF6}" type="pres">
      <dgm:prSet presAssocID="{9578BC69-0A24-4336-B2CE-A7D3D7A61023}" presName="hierChild3" presStyleCnt="0"/>
      <dgm:spPr/>
    </dgm:pt>
    <dgm:pt modelId="{6A2B343F-BA68-465D-A52B-C74F33E9188B}" type="pres">
      <dgm:prSet presAssocID="{766C3015-3ECA-4E31-84CA-34C5F62954C0}" presName="Name19" presStyleLbl="parChTrans1D2" presStyleIdx="1" presStyleCnt="2"/>
      <dgm:spPr/>
      <dgm:t>
        <a:bodyPr/>
        <a:lstStyle/>
        <a:p>
          <a:endParaRPr lang="zh-CN" altLang="en-US"/>
        </a:p>
      </dgm:t>
    </dgm:pt>
    <dgm:pt modelId="{AD4DA828-1552-4A8F-9064-9A35A11CDA51}" type="pres">
      <dgm:prSet presAssocID="{43F80899-B99F-499E-9FF3-43202B10E89C}" presName="Name21" presStyleCnt="0"/>
      <dgm:spPr/>
    </dgm:pt>
    <dgm:pt modelId="{21554DAB-85E9-4B6A-83F3-D87C4BB22ED2}" type="pres">
      <dgm:prSet presAssocID="{43F80899-B99F-499E-9FF3-43202B10E89C}" presName="level2Shape" presStyleLbl="node2" presStyleIdx="1" presStyleCnt="2"/>
      <dgm:spPr/>
      <dgm:t>
        <a:bodyPr/>
        <a:lstStyle/>
        <a:p>
          <a:endParaRPr lang="zh-CN" altLang="en-US"/>
        </a:p>
      </dgm:t>
    </dgm:pt>
    <dgm:pt modelId="{4FE6CAA2-B446-405D-83A9-E2F90F21EF52}" type="pres">
      <dgm:prSet presAssocID="{43F80899-B99F-499E-9FF3-43202B10E89C}" presName="hierChild3" presStyleCnt="0"/>
      <dgm:spPr/>
    </dgm:pt>
    <dgm:pt modelId="{9BD4EFDE-8A4E-4CF1-9FAF-95F5238DF085}" type="pres">
      <dgm:prSet presAssocID="{448533FA-8ACA-42B5-A434-E4C7E9648683}" presName="Name19" presStyleLbl="parChTrans1D3" presStyleIdx="2" presStyleCnt="4"/>
      <dgm:spPr/>
      <dgm:t>
        <a:bodyPr/>
        <a:lstStyle/>
        <a:p>
          <a:endParaRPr lang="zh-CN" altLang="en-US"/>
        </a:p>
      </dgm:t>
    </dgm:pt>
    <dgm:pt modelId="{D185C436-CDD5-4930-BAF1-8A96CC22C38F}" type="pres">
      <dgm:prSet presAssocID="{BF59156C-F9EF-4980-A962-CD33A121F731}" presName="Name21" presStyleCnt="0"/>
      <dgm:spPr/>
    </dgm:pt>
    <dgm:pt modelId="{19CA1DE1-2C5F-45CF-B1A7-AF100E141047}" type="pres">
      <dgm:prSet presAssocID="{BF59156C-F9EF-4980-A962-CD33A121F731}" presName="level2Shape" presStyleLbl="node3" presStyleIdx="2" presStyleCnt="4"/>
      <dgm:spPr/>
      <dgm:t>
        <a:bodyPr/>
        <a:lstStyle/>
        <a:p>
          <a:endParaRPr lang="zh-CN" altLang="en-US"/>
        </a:p>
      </dgm:t>
    </dgm:pt>
    <dgm:pt modelId="{780B150D-E1ED-4C66-9FF0-89B6A43F3252}" type="pres">
      <dgm:prSet presAssocID="{BF59156C-F9EF-4980-A962-CD33A121F731}" presName="hierChild3" presStyleCnt="0"/>
      <dgm:spPr/>
    </dgm:pt>
    <dgm:pt modelId="{295FE099-17FF-4687-8A95-0A1C1111C531}" type="pres">
      <dgm:prSet presAssocID="{2F1991EA-1E19-4FF9-B6B8-C409F544F45B}" presName="Name19" presStyleLbl="parChTrans1D3" presStyleIdx="3" presStyleCnt="4"/>
      <dgm:spPr/>
      <dgm:t>
        <a:bodyPr/>
        <a:lstStyle/>
        <a:p>
          <a:endParaRPr lang="zh-CN" altLang="en-US"/>
        </a:p>
      </dgm:t>
    </dgm:pt>
    <dgm:pt modelId="{E5D5DA08-304B-4E39-9DB5-7CBC9B95064D}" type="pres">
      <dgm:prSet presAssocID="{4445220F-9A01-4488-A6BF-6300888A8962}" presName="Name21" presStyleCnt="0"/>
      <dgm:spPr/>
    </dgm:pt>
    <dgm:pt modelId="{FF6D32A6-AC2F-4CAB-8743-9BA92182DAAD}" type="pres">
      <dgm:prSet presAssocID="{4445220F-9A01-4488-A6BF-6300888A8962}" presName="level2Shape" presStyleLbl="node3" presStyleIdx="3" presStyleCnt="4"/>
      <dgm:spPr/>
      <dgm:t>
        <a:bodyPr/>
        <a:lstStyle/>
        <a:p>
          <a:endParaRPr lang="zh-CN" altLang="en-US"/>
        </a:p>
      </dgm:t>
    </dgm:pt>
    <dgm:pt modelId="{243F550E-1D4C-4470-BD85-D2926EAD70C0}" type="pres">
      <dgm:prSet presAssocID="{4445220F-9A01-4488-A6BF-6300888A8962}" presName="hierChild3" presStyleCnt="0"/>
      <dgm:spPr/>
    </dgm:pt>
    <dgm:pt modelId="{82EF0B93-CF9D-4439-ADDA-D248F6E558C8}" type="pres">
      <dgm:prSet presAssocID="{BD6162F4-4CE9-46E5-9988-9D8373D8CB3A}" presName="bgShapesFlow" presStyleCnt="0"/>
      <dgm:spPr/>
    </dgm:pt>
  </dgm:ptLst>
  <dgm:cxnLst>
    <dgm:cxn modelId="{E3A5F93C-E6ED-4BA1-89A9-1F6680B9DD03}" type="presOf" srcId="{4445220F-9A01-4488-A6BF-6300888A8962}" destId="{FF6D32A6-AC2F-4CAB-8743-9BA92182DAAD}" srcOrd="0" destOrd="0" presId="urn:microsoft.com/office/officeart/2005/8/layout/hierarchy6"/>
    <dgm:cxn modelId="{D22BE1F4-E141-44CE-BD7C-6761D527865D}" type="presOf" srcId="{9578BC69-0A24-4336-B2CE-A7D3D7A61023}" destId="{81D470B9-2FDD-4EF9-8FBF-A0030F83EF4B}" srcOrd="0" destOrd="0" presId="urn:microsoft.com/office/officeart/2005/8/layout/hierarchy6"/>
    <dgm:cxn modelId="{5A2C850A-DB2E-43A3-B9BC-B46D6BEE1585}" type="presOf" srcId="{766C3015-3ECA-4E31-84CA-34C5F62954C0}" destId="{6A2B343F-BA68-465D-A52B-C74F33E9188B}" srcOrd="0" destOrd="0" presId="urn:microsoft.com/office/officeart/2005/8/layout/hierarchy6"/>
    <dgm:cxn modelId="{F7FE9ECF-79CF-4563-B920-10769A0717DF}" type="presOf" srcId="{9F30D24E-B336-4DBC-B7A3-44100390B4BA}" destId="{76AE2747-5B5C-4C89-B2DE-034A19D603E4}" srcOrd="0" destOrd="0" presId="urn:microsoft.com/office/officeart/2005/8/layout/hierarchy6"/>
    <dgm:cxn modelId="{18192B69-F243-4E93-AF4A-CAB4C5D33368}" type="presOf" srcId="{02E7ACD3-AA97-47ED-9199-D6C2483F96CE}" destId="{15FBC46D-1E00-4903-8BCE-CCE75CBE636D}" srcOrd="0" destOrd="0" presId="urn:microsoft.com/office/officeart/2005/8/layout/hierarchy6"/>
    <dgm:cxn modelId="{FB14EA78-7D8C-4C7B-8282-DC3CFD242042}" type="presOf" srcId="{2F1991EA-1E19-4FF9-B6B8-C409F544F45B}" destId="{295FE099-17FF-4687-8A95-0A1C1111C531}" srcOrd="0" destOrd="0" presId="urn:microsoft.com/office/officeart/2005/8/layout/hierarchy6"/>
    <dgm:cxn modelId="{B3F330C5-552E-4EDF-8036-6D09B3DBBC06}" srcId="{F5E26A63-B41A-4563-81AB-80125737353D}" destId="{9578BC69-0A24-4336-B2CE-A7D3D7A61023}" srcOrd="1" destOrd="0" parTransId="{7E02C594-E13E-44D5-9F9E-BD912F5EA79F}" sibTransId="{57CEA207-607D-4E1B-A57D-CC06D4FC718A}"/>
    <dgm:cxn modelId="{7807D858-405A-4E8B-8892-4FAB4D21275F}" srcId="{F5E26A63-B41A-4563-81AB-80125737353D}" destId="{9F30D24E-B336-4DBC-B7A3-44100390B4BA}" srcOrd="0" destOrd="0" parTransId="{5ECA1D56-E006-42E1-BA91-892B00C0A05C}" sibTransId="{740B1CD9-5EFD-4797-B371-FC82A178EFB1}"/>
    <dgm:cxn modelId="{8439C9F8-7D75-432F-9A75-E6BF2A525821}" srcId="{43F80899-B99F-499E-9FF3-43202B10E89C}" destId="{BF59156C-F9EF-4980-A962-CD33A121F731}" srcOrd="0" destOrd="0" parTransId="{448533FA-8ACA-42B5-A434-E4C7E9648683}" sibTransId="{7E98807F-806C-4C1D-A89D-D70B2D3998F1}"/>
    <dgm:cxn modelId="{73984E3F-4DE0-4C33-BEE0-AB22C929240F}" type="presOf" srcId="{BD6162F4-4CE9-46E5-9988-9D8373D8CB3A}" destId="{0E74ED16-2856-45C0-9565-78C8F7652E1C}" srcOrd="0" destOrd="0" presId="urn:microsoft.com/office/officeart/2005/8/layout/hierarchy6"/>
    <dgm:cxn modelId="{1D4F8A40-7ACF-4044-BCEB-FFACBFC16C88}" srcId="{2E8A36EA-C3BA-4FF9-8005-5A91B5BD8819}" destId="{43F80899-B99F-499E-9FF3-43202B10E89C}" srcOrd="1" destOrd="0" parTransId="{766C3015-3ECA-4E31-84CA-34C5F62954C0}" sibTransId="{8CF850B9-34B3-4E63-90EA-A78E5181095D}"/>
    <dgm:cxn modelId="{0ABE88D1-02C6-474B-879F-011A7241DCA2}" type="presOf" srcId="{43F80899-B99F-499E-9FF3-43202B10E89C}" destId="{21554DAB-85E9-4B6A-83F3-D87C4BB22ED2}" srcOrd="0" destOrd="0" presId="urn:microsoft.com/office/officeart/2005/8/layout/hierarchy6"/>
    <dgm:cxn modelId="{93E2FF67-D4E1-4969-B751-8F54C83435EE}" type="presOf" srcId="{448533FA-8ACA-42B5-A434-E4C7E9648683}" destId="{9BD4EFDE-8A4E-4CF1-9FAF-95F5238DF085}" srcOrd="0" destOrd="0" presId="urn:microsoft.com/office/officeart/2005/8/layout/hierarchy6"/>
    <dgm:cxn modelId="{3C7959FA-8BB3-4D15-BA69-24C08B019D22}" srcId="{2E8A36EA-C3BA-4FF9-8005-5A91B5BD8819}" destId="{F5E26A63-B41A-4563-81AB-80125737353D}" srcOrd="0" destOrd="0" parTransId="{02E7ACD3-AA97-47ED-9199-D6C2483F96CE}" sibTransId="{91817B28-D819-4F9A-9B75-AB7D67ADA632}"/>
    <dgm:cxn modelId="{71768350-39AD-44DA-A343-57051CBF6DE0}" type="presOf" srcId="{7E02C594-E13E-44D5-9F9E-BD912F5EA79F}" destId="{9324A817-31A4-4448-804F-E96D578DCE3B}" srcOrd="0" destOrd="0" presId="urn:microsoft.com/office/officeart/2005/8/layout/hierarchy6"/>
    <dgm:cxn modelId="{9CDBD1FE-970F-4629-A33F-8DBD11AD1FD4}" srcId="{43F80899-B99F-499E-9FF3-43202B10E89C}" destId="{4445220F-9A01-4488-A6BF-6300888A8962}" srcOrd="1" destOrd="0" parTransId="{2F1991EA-1E19-4FF9-B6B8-C409F544F45B}" sibTransId="{8EE48927-A3F2-4C65-BA3F-F13FB0E8107B}"/>
    <dgm:cxn modelId="{2824C942-B295-40A4-BAD1-A67D24382701}" type="presOf" srcId="{BF59156C-F9EF-4980-A962-CD33A121F731}" destId="{19CA1DE1-2C5F-45CF-B1A7-AF100E141047}" srcOrd="0" destOrd="0" presId="urn:microsoft.com/office/officeart/2005/8/layout/hierarchy6"/>
    <dgm:cxn modelId="{F827D220-0853-4629-9D12-413A30C1A062}" type="presOf" srcId="{F5E26A63-B41A-4563-81AB-80125737353D}" destId="{42318760-914F-416B-A8EC-BB07D49CB57C}" srcOrd="0" destOrd="0" presId="urn:microsoft.com/office/officeart/2005/8/layout/hierarchy6"/>
    <dgm:cxn modelId="{B26B14C9-1A5C-411C-8496-A3907BDF54BA}" type="presOf" srcId="{2E8A36EA-C3BA-4FF9-8005-5A91B5BD8819}" destId="{7ACAD641-823A-4664-A2D9-51AB783CB181}" srcOrd="0" destOrd="0" presId="urn:microsoft.com/office/officeart/2005/8/layout/hierarchy6"/>
    <dgm:cxn modelId="{98835D40-EEB7-4CFA-8340-EBE12843C2B1}" type="presOf" srcId="{5ECA1D56-E006-42E1-BA91-892B00C0A05C}" destId="{7779BF3C-CC52-4624-B43A-F0CFE18BA0B1}" srcOrd="0" destOrd="0" presId="urn:microsoft.com/office/officeart/2005/8/layout/hierarchy6"/>
    <dgm:cxn modelId="{C269AA4C-BDE8-4B4E-B1A0-33196DBAAB94}" srcId="{BD6162F4-4CE9-46E5-9988-9D8373D8CB3A}" destId="{2E8A36EA-C3BA-4FF9-8005-5A91B5BD8819}" srcOrd="0" destOrd="0" parTransId="{DAE045E6-9F53-425E-8F1E-DAFE372CFB2A}" sibTransId="{714A8488-1C82-436E-8CB5-CDA1B5D8367E}"/>
    <dgm:cxn modelId="{FDB7A41C-AE61-4C93-B1A6-D647405C6C88}" type="presParOf" srcId="{0E74ED16-2856-45C0-9565-78C8F7652E1C}" destId="{3F7BB9F3-039F-4ED1-B721-4561A143AC7D}" srcOrd="0" destOrd="0" presId="urn:microsoft.com/office/officeart/2005/8/layout/hierarchy6"/>
    <dgm:cxn modelId="{654D4C6E-D4CB-4223-98DA-97FDB043B99A}" type="presParOf" srcId="{3F7BB9F3-039F-4ED1-B721-4561A143AC7D}" destId="{F51DABEE-F8A2-4214-AD5A-31D5B2A19623}" srcOrd="0" destOrd="0" presId="urn:microsoft.com/office/officeart/2005/8/layout/hierarchy6"/>
    <dgm:cxn modelId="{2CE07A94-BD97-4AD8-9AED-69CD3AE95CCC}" type="presParOf" srcId="{F51DABEE-F8A2-4214-AD5A-31D5B2A19623}" destId="{2A9941EE-2E62-4BDD-B809-7236B88FCCF2}" srcOrd="0" destOrd="0" presId="urn:microsoft.com/office/officeart/2005/8/layout/hierarchy6"/>
    <dgm:cxn modelId="{1A471A9C-35D4-4461-82BF-A79DEB968537}" type="presParOf" srcId="{2A9941EE-2E62-4BDD-B809-7236B88FCCF2}" destId="{7ACAD641-823A-4664-A2D9-51AB783CB181}" srcOrd="0" destOrd="0" presId="urn:microsoft.com/office/officeart/2005/8/layout/hierarchy6"/>
    <dgm:cxn modelId="{B2609CF0-A7CF-4D28-9F09-44B3F61A9853}" type="presParOf" srcId="{2A9941EE-2E62-4BDD-B809-7236B88FCCF2}" destId="{939BA9CF-3336-42C6-BFA0-E65C58C8F489}" srcOrd="1" destOrd="0" presId="urn:microsoft.com/office/officeart/2005/8/layout/hierarchy6"/>
    <dgm:cxn modelId="{68E430F2-4748-4A1E-A0FB-94AB7291F7F3}" type="presParOf" srcId="{939BA9CF-3336-42C6-BFA0-E65C58C8F489}" destId="{15FBC46D-1E00-4903-8BCE-CCE75CBE636D}" srcOrd="0" destOrd="0" presId="urn:microsoft.com/office/officeart/2005/8/layout/hierarchy6"/>
    <dgm:cxn modelId="{BF586E3D-A05E-48F0-8F7F-34D4B0CB8F13}" type="presParOf" srcId="{939BA9CF-3336-42C6-BFA0-E65C58C8F489}" destId="{603A1C34-19C8-467F-9A9A-AB943D5AC9B4}" srcOrd="1" destOrd="0" presId="urn:microsoft.com/office/officeart/2005/8/layout/hierarchy6"/>
    <dgm:cxn modelId="{DD0F5BDC-F194-45DA-BD52-746C5E35F995}" type="presParOf" srcId="{603A1C34-19C8-467F-9A9A-AB943D5AC9B4}" destId="{42318760-914F-416B-A8EC-BB07D49CB57C}" srcOrd="0" destOrd="0" presId="urn:microsoft.com/office/officeart/2005/8/layout/hierarchy6"/>
    <dgm:cxn modelId="{88F05D32-BC40-4A11-9CDB-DB9353C5703F}" type="presParOf" srcId="{603A1C34-19C8-467F-9A9A-AB943D5AC9B4}" destId="{0B578D8C-E8D9-4CD6-91E7-2571487B0A11}" srcOrd="1" destOrd="0" presId="urn:microsoft.com/office/officeart/2005/8/layout/hierarchy6"/>
    <dgm:cxn modelId="{50718CC8-ADD8-4EDD-B2D5-840AB66F1323}" type="presParOf" srcId="{0B578D8C-E8D9-4CD6-91E7-2571487B0A11}" destId="{7779BF3C-CC52-4624-B43A-F0CFE18BA0B1}" srcOrd="0" destOrd="0" presId="urn:microsoft.com/office/officeart/2005/8/layout/hierarchy6"/>
    <dgm:cxn modelId="{80094AEF-A44F-4BE3-9198-AD58E3DCB84B}" type="presParOf" srcId="{0B578D8C-E8D9-4CD6-91E7-2571487B0A11}" destId="{FD3BE870-3256-4715-9381-F9D5B662BAE3}" srcOrd="1" destOrd="0" presId="urn:microsoft.com/office/officeart/2005/8/layout/hierarchy6"/>
    <dgm:cxn modelId="{224E0D50-2D6F-48C8-9D59-C75B1DFD9E75}" type="presParOf" srcId="{FD3BE870-3256-4715-9381-F9D5B662BAE3}" destId="{76AE2747-5B5C-4C89-B2DE-034A19D603E4}" srcOrd="0" destOrd="0" presId="urn:microsoft.com/office/officeart/2005/8/layout/hierarchy6"/>
    <dgm:cxn modelId="{5D347825-596C-49AF-B03C-D21A027AFE3C}" type="presParOf" srcId="{FD3BE870-3256-4715-9381-F9D5B662BAE3}" destId="{F13B6A16-56A3-4BE5-92D2-41AD82C5ED54}" srcOrd="1" destOrd="0" presId="urn:microsoft.com/office/officeart/2005/8/layout/hierarchy6"/>
    <dgm:cxn modelId="{4AFCBF01-B727-4130-A1D2-6A24CCD8A13F}" type="presParOf" srcId="{0B578D8C-E8D9-4CD6-91E7-2571487B0A11}" destId="{9324A817-31A4-4448-804F-E96D578DCE3B}" srcOrd="2" destOrd="0" presId="urn:microsoft.com/office/officeart/2005/8/layout/hierarchy6"/>
    <dgm:cxn modelId="{9901EBA0-CFB4-4CF6-A6F9-E96A00251E62}" type="presParOf" srcId="{0B578D8C-E8D9-4CD6-91E7-2571487B0A11}" destId="{E26F72A9-46B1-4442-9987-CEB200860C1D}" srcOrd="3" destOrd="0" presId="urn:microsoft.com/office/officeart/2005/8/layout/hierarchy6"/>
    <dgm:cxn modelId="{8E2F7966-50FC-4A4A-A798-26961779FE52}" type="presParOf" srcId="{E26F72A9-46B1-4442-9987-CEB200860C1D}" destId="{81D470B9-2FDD-4EF9-8FBF-A0030F83EF4B}" srcOrd="0" destOrd="0" presId="urn:microsoft.com/office/officeart/2005/8/layout/hierarchy6"/>
    <dgm:cxn modelId="{4DEFAD21-06EF-488D-9E27-E1516F510CE9}" type="presParOf" srcId="{E26F72A9-46B1-4442-9987-CEB200860C1D}" destId="{53044F0D-8238-4C94-9751-2E0104DD0FF6}" srcOrd="1" destOrd="0" presId="urn:microsoft.com/office/officeart/2005/8/layout/hierarchy6"/>
    <dgm:cxn modelId="{FF6A23C0-CA18-41AF-8807-5371F64B3BB5}" type="presParOf" srcId="{939BA9CF-3336-42C6-BFA0-E65C58C8F489}" destId="{6A2B343F-BA68-465D-A52B-C74F33E9188B}" srcOrd="2" destOrd="0" presId="urn:microsoft.com/office/officeart/2005/8/layout/hierarchy6"/>
    <dgm:cxn modelId="{C7E15F56-6ADA-45D3-8037-B7FE4666ED1F}" type="presParOf" srcId="{939BA9CF-3336-42C6-BFA0-E65C58C8F489}" destId="{AD4DA828-1552-4A8F-9064-9A35A11CDA51}" srcOrd="3" destOrd="0" presId="urn:microsoft.com/office/officeart/2005/8/layout/hierarchy6"/>
    <dgm:cxn modelId="{63A3924B-30E4-4BE4-BA5B-F860E48ABAC0}" type="presParOf" srcId="{AD4DA828-1552-4A8F-9064-9A35A11CDA51}" destId="{21554DAB-85E9-4B6A-83F3-D87C4BB22ED2}" srcOrd="0" destOrd="0" presId="urn:microsoft.com/office/officeart/2005/8/layout/hierarchy6"/>
    <dgm:cxn modelId="{60FDEF31-BD94-4F46-A9E4-B6E09BCBD192}" type="presParOf" srcId="{AD4DA828-1552-4A8F-9064-9A35A11CDA51}" destId="{4FE6CAA2-B446-405D-83A9-E2F90F21EF52}" srcOrd="1" destOrd="0" presId="urn:microsoft.com/office/officeart/2005/8/layout/hierarchy6"/>
    <dgm:cxn modelId="{1B4DDD09-24C0-485B-89A4-67C5D7169201}" type="presParOf" srcId="{4FE6CAA2-B446-405D-83A9-E2F90F21EF52}" destId="{9BD4EFDE-8A4E-4CF1-9FAF-95F5238DF085}" srcOrd="0" destOrd="0" presId="urn:microsoft.com/office/officeart/2005/8/layout/hierarchy6"/>
    <dgm:cxn modelId="{B192B672-C2EB-4A4B-8BAC-3A500ED6F147}" type="presParOf" srcId="{4FE6CAA2-B446-405D-83A9-E2F90F21EF52}" destId="{D185C436-CDD5-4930-BAF1-8A96CC22C38F}" srcOrd="1" destOrd="0" presId="urn:microsoft.com/office/officeart/2005/8/layout/hierarchy6"/>
    <dgm:cxn modelId="{75C482AD-84C6-4E94-9DAE-DD5ED1C402AA}" type="presParOf" srcId="{D185C436-CDD5-4930-BAF1-8A96CC22C38F}" destId="{19CA1DE1-2C5F-45CF-B1A7-AF100E141047}" srcOrd="0" destOrd="0" presId="urn:microsoft.com/office/officeart/2005/8/layout/hierarchy6"/>
    <dgm:cxn modelId="{52F89072-FE56-440C-8F60-C874E72B41FC}" type="presParOf" srcId="{D185C436-CDD5-4930-BAF1-8A96CC22C38F}" destId="{780B150D-E1ED-4C66-9FF0-89B6A43F3252}" srcOrd="1" destOrd="0" presId="urn:microsoft.com/office/officeart/2005/8/layout/hierarchy6"/>
    <dgm:cxn modelId="{F764B1BF-A269-4113-8128-FB0B58067901}" type="presParOf" srcId="{4FE6CAA2-B446-405D-83A9-E2F90F21EF52}" destId="{295FE099-17FF-4687-8A95-0A1C1111C531}" srcOrd="2" destOrd="0" presId="urn:microsoft.com/office/officeart/2005/8/layout/hierarchy6"/>
    <dgm:cxn modelId="{93F156C8-9997-46AF-993E-16FC2C3C1E1F}" type="presParOf" srcId="{4FE6CAA2-B446-405D-83A9-E2F90F21EF52}" destId="{E5D5DA08-304B-4E39-9DB5-7CBC9B95064D}" srcOrd="3" destOrd="0" presId="urn:microsoft.com/office/officeart/2005/8/layout/hierarchy6"/>
    <dgm:cxn modelId="{2FBA6DDF-7870-4340-9D13-E7A6813D61B3}" type="presParOf" srcId="{E5D5DA08-304B-4E39-9DB5-7CBC9B95064D}" destId="{FF6D32A6-AC2F-4CAB-8743-9BA92182DAAD}" srcOrd="0" destOrd="0" presId="urn:microsoft.com/office/officeart/2005/8/layout/hierarchy6"/>
    <dgm:cxn modelId="{6B6E9974-AF03-4704-B9B3-01FB31F68C0D}" type="presParOf" srcId="{E5D5DA08-304B-4E39-9DB5-7CBC9B95064D}" destId="{243F550E-1D4C-4470-BD85-D2926EAD70C0}" srcOrd="1" destOrd="0" presId="urn:microsoft.com/office/officeart/2005/8/layout/hierarchy6"/>
    <dgm:cxn modelId="{1BDF1F9E-A0D7-4FBD-B0FB-CD4DED8C8366}" type="presParOf" srcId="{0E74ED16-2856-45C0-9565-78C8F7652E1C}" destId="{82EF0B93-CF9D-4439-ADDA-D248F6E558C8}" srcOrd="1" destOrd="0" presId="urn:microsoft.com/office/officeart/2005/8/layout/hierarchy6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D6162F4-4CE9-46E5-9988-9D8373D8CB3A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E8A36EA-C3BA-4FF9-8005-5A91B5BD8819}">
      <dgm:prSet phldrT="[文本]"/>
      <dgm:spPr/>
      <dgm:t>
        <a:bodyPr/>
        <a:lstStyle/>
        <a:p>
          <a:r>
            <a:rPr lang="en-US" altLang="zh-CN" dirty="0" smtClean="0"/>
            <a:t>1 </a:t>
          </a:r>
          <a:endParaRPr lang="zh-CN" altLang="en-US" dirty="0"/>
        </a:p>
      </dgm:t>
    </dgm:pt>
    <dgm:pt modelId="{DAE045E6-9F53-425E-8F1E-DAFE372CFB2A}" cxnId="{C269AA4C-BDE8-4B4E-B1A0-33196DBAAB94}" type="parTrans">
      <dgm:prSet/>
      <dgm:spPr/>
      <dgm:t>
        <a:bodyPr/>
        <a:lstStyle/>
        <a:p>
          <a:endParaRPr lang="zh-CN" altLang="en-US"/>
        </a:p>
      </dgm:t>
    </dgm:pt>
    <dgm:pt modelId="{714A8488-1C82-436E-8CB5-CDA1B5D8367E}" cxnId="{C269AA4C-BDE8-4B4E-B1A0-33196DBAAB94}" type="sibTrans">
      <dgm:prSet/>
      <dgm:spPr/>
      <dgm:t>
        <a:bodyPr/>
        <a:lstStyle/>
        <a:p>
          <a:endParaRPr lang="zh-CN" altLang="en-US"/>
        </a:p>
      </dgm:t>
    </dgm:pt>
    <dgm:pt modelId="{F5E26A63-B41A-4563-81AB-80125737353D}">
      <dgm:prSet phldrT="[文本]"/>
      <dgm:spPr/>
      <dgm:t>
        <a:bodyPr/>
        <a:lstStyle/>
        <a:p>
          <a:r>
            <a:rPr lang="en-US" altLang="zh-CN" dirty="0" smtClean="0"/>
            <a:t>10</a:t>
          </a:r>
          <a:endParaRPr lang="zh-CN" altLang="en-US" dirty="0"/>
        </a:p>
      </dgm:t>
    </dgm:pt>
    <dgm:pt modelId="{02E7ACD3-AA97-47ED-9199-D6C2483F96CE}" cxnId="{3C7959FA-8BB3-4D15-BA69-24C08B019D22}" type="parTrans">
      <dgm:prSet/>
      <dgm:spPr/>
      <dgm:t>
        <a:bodyPr/>
        <a:lstStyle/>
        <a:p>
          <a:endParaRPr lang="zh-CN" altLang="en-US"/>
        </a:p>
      </dgm:t>
    </dgm:pt>
    <dgm:pt modelId="{91817B28-D819-4F9A-9B75-AB7D67ADA632}" cxnId="{3C7959FA-8BB3-4D15-BA69-24C08B019D22}" type="sibTrans">
      <dgm:prSet/>
      <dgm:spPr/>
      <dgm:t>
        <a:bodyPr/>
        <a:lstStyle/>
        <a:p>
          <a:endParaRPr lang="zh-CN" altLang="en-US"/>
        </a:p>
      </dgm:t>
    </dgm:pt>
    <dgm:pt modelId="{9F30D24E-B336-4DBC-B7A3-44100390B4BA}">
      <dgm:prSet phldrT="[文本]"/>
      <dgm:spPr/>
      <dgm:t>
        <a:bodyPr/>
        <a:lstStyle/>
        <a:p>
          <a:r>
            <a:rPr lang="en-US" altLang="zh-CN" dirty="0" smtClean="0"/>
            <a:t>100</a:t>
          </a:r>
          <a:endParaRPr lang="zh-CN" altLang="en-US" dirty="0"/>
        </a:p>
      </dgm:t>
    </dgm:pt>
    <dgm:pt modelId="{5ECA1D56-E006-42E1-BA91-892B00C0A05C}" cxnId="{7807D858-405A-4E8B-8892-4FAB4D21275F}" type="parTrans">
      <dgm:prSet/>
      <dgm:spPr/>
      <dgm:t>
        <a:bodyPr/>
        <a:lstStyle/>
        <a:p>
          <a:endParaRPr lang="zh-CN" altLang="en-US"/>
        </a:p>
      </dgm:t>
    </dgm:pt>
    <dgm:pt modelId="{740B1CD9-5EFD-4797-B371-FC82A178EFB1}" cxnId="{7807D858-405A-4E8B-8892-4FAB4D21275F}" type="sibTrans">
      <dgm:prSet/>
      <dgm:spPr/>
      <dgm:t>
        <a:bodyPr/>
        <a:lstStyle/>
        <a:p>
          <a:endParaRPr lang="zh-CN" altLang="en-US"/>
        </a:p>
      </dgm:t>
    </dgm:pt>
    <dgm:pt modelId="{9578BC69-0A24-4336-B2CE-A7D3D7A61023}">
      <dgm:prSet phldrT="[文本]"/>
      <dgm:spPr/>
      <dgm:t>
        <a:bodyPr/>
        <a:lstStyle/>
        <a:p>
          <a:r>
            <a:rPr lang="en-US" altLang="zh-CN" dirty="0" smtClean="0"/>
            <a:t>101</a:t>
          </a:r>
          <a:endParaRPr lang="zh-CN" altLang="en-US" dirty="0"/>
        </a:p>
      </dgm:t>
    </dgm:pt>
    <dgm:pt modelId="{7E02C594-E13E-44D5-9F9E-BD912F5EA79F}" cxnId="{B3F330C5-552E-4EDF-8036-6D09B3DBBC06}" type="parTrans">
      <dgm:prSet/>
      <dgm:spPr/>
      <dgm:t>
        <a:bodyPr/>
        <a:lstStyle/>
        <a:p>
          <a:endParaRPr lang="zh-CN" altLang="en-US"/>
        </a:p>
      </dgm:t>
    </dgm:pt>
    <dgm:pt modelId="{57CEA207-607D-4E1B-A57D-CC06D4FC718A}" cxnId="{B3F330C5-552E-4EDF-8036-6D09B3DBBC06}" type="sibTrans">
      <dgm:prSet/>
      <dgm:spPr/>
      <dgm:t>
        <a:bodyPr/>
        <a:lstStyle/>
        <a:p>
          <a:endParaRPr lang="zh-CN" altLang="en-US"/>
        </a:p>
      </dgm:t>
    </dgm:pt>
    <dgm:pt modelId="{43F80899-B99F-499E-9FF3-43202B10E89C}">
      <dgm:prSet phldrT="[文本]"/>
      <dgm:spPr/>
      <dgm:t>
        <a:bodyPr/>
        <a:lstStyle/>
        <a:p>
          <a:r>
            <a:rPr lang="en-US" altLang="zh-CN" dirty="0" smtClean="0"/>
            <a:t>11</a:t>
          </a:r>
          <a:endParaRPr lang="zh-CN" altLang="en-US" dirty="0"/>
        </a:p>
      </dgm:t>
    </dgm:pt>
    <dgm:pt modelId="{766C3015-3ECA-4E31-84CA-34C5F62954C0}" cxnId="{1D4F8A40-7ACF-4044-BCEB-FFACBFC16C88}" type="parTrans">
      <dgm:prSet/>
      <dgm:spPr/>
      <dgm:t>
        <a:bodyPr/>
        <a:lstStyle/>
        <a:p>
          <a:endParaRPr lang="zh-CN" altLang="en-US"/>
        </a:p>
      </dgm:t>
    </dgm:pt>
    <dgm:pt modelId="{8CF850B9-34B3-4E63-90EA-A78E5181095D}" cxnId="{1D4F8A40-7ACF-4044-BCEB-FFACBFC16C88}" type="sibTrans">
      <dgm:prSet/>
      <dgm:spPr/>
      <dgm:t>
        <a:bodyPr/>
        <a:lstStyle/>
        <a:p>
          <a:endParaRPr lang="zh-CN" altLang="en-US"/>
        </a:p>
      </dgm:t>
    </dgm:pt>
    <dgm:pt modelId="{BF59156C-F9EF-4980-A962-CD33A121F731}">
      <dgm:prSet phldrT="[文本]"/>
      <dgm:spPr/>
      <dgm:t>
        <a:bodyPr/>
        <a:lstStyle/>
        <a:p>
          <a:r>
            <a:rPr lang="en-US" altLang="zh-CN" dirty="0" smtClean="0"/>
            <a:t>110</a:t>
          </a:r>
          <a:endParaRPr lang="zh-CN" altLang="en-US" dirty="0"/>
        </a:p>
      </dgm:t>
    </dgm:pt>
    <dgm:pt modelId="{448533FA-8ACA-42B5-A434-E4C7E9648683}" cxnId="{8439C9F8-7D75-432F-9A75-E6BF2A525821}" type="parTrans">
      <dgm:prSet/>
      <dgm:spPr/>
      <dgm:t>
        <a:bodyPr/>
        <a:lstStyle/>
        <a:p>
          <a:endParaRPr lang="zh-CN" altLang="en-US"/>
        </a:p>
      </dgm:t>
    </dgm:pt>
    <dgm:pt modelId="{7E98807F-806C-4C1D-A89D-D70B2D3998F1}" cxnId="{8439C9F8-7D75-432F-9A75-E6BF2A525821}" type="sibTrans">
      <dgm:prSet/>
      <dgm:spPr/>
      <dgm:t>
        <a:bodyPr/>
        <a:lstStyle/>
        <a:p>
          <a:endParaRPr lang="zh-CN" altLang="en-US"/>
        </a:p>
      </dgm:t>
    </dgm:pt>
    <dgm:pt modelId="{4445220F-9A01-4488-A6BF-6300888A8962}">
      <dgm:prSet phldrT="[文本]"/>
      <dgm:spPr/>
      <dgm:t>
        <a:bodyPr/>
        <a:lstStyle/>
        <a:p>
          <a:r>
            <a:rPr lang="en-US" altLang="zh-CN" dirty="0" smtClean="0"/>
            <a:t>111</a:t>
          </a:r>
          <a:endParaRPr lang="zh-CN" altLang="en-US" dirty="0"/>
        </a:p>
      </dgm:t>
    </dgm:pt>
    <dgm:pt modelId="{2F1991EA-1E19-4FF9-B6B8-C409F544F45B}" cxnId="{9CDBD1FE-970F-4629-A33F-8DBD11AD1FD4}" type="parTrans">
      <dgm:prSet/>
      <dgm:spPr/>
      <dgm:t>
        <a:bodyPr/>
        <a:lstStyle/>
        <a:p>
          <a:endParaRPr lang="zh-CN" altLang="en-US"/>
        </a:p>
      </dgm:t>
    </dgm:pt>
    <dgm:pt modelId="{8EE48927-A3F2-4C65-BA3F-F13FB0E8107B}" cxnId="{9CDBD1FE-970F-4629-A33F-8DBD11AD1FD4}" type="sibTrans">
      <dgm:prSet/>
      <dgm:spPr/>
      <dgm:t>
        <a:bodyPr/>
        <a:lstStyle/>
        <a:p>
          <a:endParaRPr lang="zh-CN" altLang="en-US"/>
        </a:p>
      </dgm:t>
    </dgm:pt>
    <dgm:pt modelId="{0E74ED16-2856-45C0-9565-78C8F7652E1C}" type="pres">
      <dgm:prSet presAssocID="{BD6162F4-4CE9-46E5-9988-9D8373D8CB3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F7BB9F3-039F-4ED1-B721-4561A143AC7D}" type="pres">
      <dgm:prSet presAssocID="{BD6162F4-4CE9-46E5-9988-9D8373D8CB3A}" presName="hierFlow" presStyleCnt="0"/>
      <dgm:spPr/>
    </dgm:pt>
    <dgm:pt modelId="{F51DABEE-F8A2-4214-AD5A-31D5B2A19623}" type="pres">
      <dgm:prSet presAssocID="{BD6162F4-4CE9-46E5-9988-9D8373D8CB3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A9941EE-2E62-4BDD-B809-7236B88FCCF2}" type="pres">
      <dgm:prSet presAssocID="{2E8A36EA-C3BA-4FF9-8005-5A91B5BD8819}" presName="Name14" presStyleCnt="0"/>
      <dgm:spPr/>
    </dgm:pt>
    <dgm:pt modelId="{7ACAD641-823A-4664-A2D9-51AB783CB181}" type="pres">
      <dgm:prSet presAssocID="{2E8A36EA-C3BA-4FF9-8005-5A91B5BD8819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39BA9CF-3336-42C6-BFA0-E65C58C8F489}" type="pres">
      <dgm:prSet presAssocID="{2E8A36EA-C3BA-4FF9-8005-5A91B5BD8819}" presName="hierChild2" presStyleCnt="0"/>
      <dgm:spPr/>
    </dgm:pt>
    <dgm:pt modelId="{15FBC46D-1E00-4903-8BCE-CCE75CBE636D}" type="pres">
      <dgm:prSet presAssocID="{02E7ACD3-AA97-47ED-9199-D6C2483F96CE}" presName="Name19" presStyleLbl="parChTrans1D2" presStyleIdx="0" presStyleCnt="2"/>
      <dgm:spPr/>
      <dgm:t>
        <a:bodyPr/>
        <a:lstStyle/>
        <a:p>
          <a:endParaRPr lang="zh-CN" altLang="en-US"/>
        </a:p>
      </dgm:t>
    </dgm:pt>
    <dgm:pt modelId="{603A1C34-19C8-467F-9A9A-AB943D5AC9B4}" type="pres">
      <dgm:prSet presAssocID="{F5E26A63-B41A-4563-81AB-80125737353D}" presName="Name21" presStyleCnt="0"/>
      <dgm:spPr/>
    </dgm:pt>
    <dgm:pt modelId="{42318760-914F-416B-A8EC-BB07D49CB57C}" type="pres">
      <dgm:prSet presAssocID="{F5E26A63-B41A-4563-81AB-80125737353D}" presName="level2Shape" presStyleLbl="node2" presStyleIdx="0" presStyleCnt="2"/>
      <dgm:spPr/>
      <dgm:t>
        <a:bodyPr/>
        <a:lstStyle/>
        <a:p>
          <a:endParaRPr lang="zh-CN" altLang="en-US"/>
        </a:p>
      </dgm:t>
    </dgm:pt>
    <dgm:pt modelId="{0B578D8C-E8D9-4CD6-91E7-2571487B0A11}" type="pres">
      <dgm:prSet presAssocID="{F5E26A63-B41A-4563-81AB-80125737353D}" presName="hierChild3" presStyleCnt="0"/>
      <dgm:spPr/>
    </dgm:pt>
    <dgm:pt modelId="{7779BF3C-CC52-4624-B43A-F0CFE18BA0B1}" type="pres">
      <dgm:prSet presAssocID="{5ECA1D56-E006-42E1-BA91-892B00C0A05C}" presName="Name19" presStyleLbl="parChTrans1D3" presStyleIdx="0" presStyleCnt="4"/>
      <dgm:spPr/>
      <dgm:t>
        <a:bodyPr/>
        <a:lstStyle/>
        <a:p>
          <a:endParaRPr lang="zh-CN" altLang="en-US"/>
        </a:p>
      </dgm:t>
    </dgm:pt>
    <dgm:pt modelId="{FD3BE870-3256-4715-9381-F9D5B662BAE3}" type="pres">
      <dgm:prSet presAssocID="{9F30D24E-B336-4DBC-B7A3-44100390B4BA}" presName="Name21" presStyleCnt="0"/>
      <dgm:spPr/>
    </dgm:pt>
    <dgm:pt modelId="{76AE2747-5B5C-4C89-B2DE-034A19D603E4}" type="pres">
      <dgm:prSet presAssocID="{9F30D24E-B336-4DBC-B7A3-44100390B4BA}" presName="level2Shape" presStyleLbl="node3" presStyleIdx="0" presStyleCnt="4"/>
      <dgm:spPr/>
      <dgm:t>
        <a:bodyPr/>
        <a:lstStyle/>
        <a:p>
          <a:endParaRPr lang="zh-CN" altLang="en-US"/>
        </a:p>
      </dgm:t>
    </dgm:pt>
    <dgm:pt modelId="{F13B6A16-56A3-4BE5-92D2-41AD82C5ED54}" type="pres">
      <dgm:prSet presAssocID="{9F30D24E-B336-4DBC-B7A3-44100390B4BA}" presName="hierChild3" presStyleCnt="0"/>
      <dgm:spPr/>
    </dgm:pt>
    <dgm:pt modelId="{9324A817-31A4-4448-804F-E96D578DCE3B}" type="pres">
      <dgm:prSet presAssocID="{7E02C594-E13E-44D5-9F9E-BD912F5EA79F}" presName="Name19" presStyleLbl="parChTrans1D3" presStyleIdx="1" presStyleCnt="4"/>
      <dgm:spPr/>
      <dgm:t>
        <a:bodyPr/>
        <a:lstStyle/>
        <a:p>
          <a:endParaRPr lang="zh-CN" altLang="en-US"/>
        </a:p>
      </dgm:t>
    </dgm:pt>
    <dgm:pt modelId="{E26F72A9-46B1-4442-9987-CEB200860C1D}" type="pres">
      <dgm:prSet presAssocID="{9578BC69-0A24-4336-B2CE-A7D3D7A61023}" presName="Name21" presStyleCnt="0"/>
      <dgm:spPr/>
    </dgm:pt>
    <dgm:pt modelId="{81D470B9-2FDD-4EF9-8FBF-A0030F83EF4B}" type="pres">
      <dgm:prSet presAssocID="{9578BC69-0A24-4336-B2CE-A7D3D7A61023}" presName="level2Shape" presStyleLbl="node3" presStyleIdx="1" presStyleCnt="4"/>
      <dgm:spPr/>
      <dgm:t>
        <a:bodyPr/>
        <a:lstStyle/>
        <a:p>
          <a:endParaRPr lang="zh-CN" altLang="en-US"/>
        </a:p>
      </dgm:t>
    </dgm:pt>
    <dgm:pt modelId="{53044F0D-8238-4C94-9751-2E0104DD0FF6}" type="pres">
      <dgm:prSet presAssocID="{9578BC69-0A24-4336-B2CE-A7D3D7A61023}" presName="hierChild3" presStyleCnt="0"/>
      <dgm:spPr/>
    </dgm:pt>
    <dgm:pt modelId="{6A2B343F-BA68-465D-A52B-C74F33E9188B}" type="pres">
      <dgm:prSet presAssocID="{766C3015-3ECA-4E31-84CA-34C5F62954C0}" presName="Name19" presStyleLbl="parChTrans1D2" presStyleIdx="1" presStyleCnt="2"/>
      <dgm:spPr/>
      <dgm:t>
        <a:bodyPr/>
        <a:lstStyle/>
        <a:p>
          <a:endParaRPr lang="zh-CN" altLang="en-US"/>
        </a:p>
      </dgm:t>
    </dgm:pt>
    <dgm:pt modelId="{AD4DA828-1552-4A8F-9064-9A35A11CDA51}" type="pres">
      <dgm:prSet presAssocID="{43F80899-B99F-499E-9FF3-43202B10E89C}" presName="Name21" presStyleCnt="0"/>
      <dgm:spPr/>
    </dgm:pt>
    <dgm:pt modelId="{21554DAB-85E9-4B6A-83F3-D87C4BB22ED2}" type="pres">
      <dgm:prSet presAssocID="{43F80899-B99F-499E-9FF3-43202B10E89C}" presName="level2Shape" presStyleLbl="node2" presStyleIdx="1" presStyleCnt="2"/>
      <dgm:spPr/>
      <dgm:t>
        <a:bodyPr/>
        <a:lstStyle/>
        <a:p>
          <a:endParaRPr lang="zh-CN" altLang="en-US"/>
        </a:p>
      </dgm:t>
    </dgm:pt>
    <dgm:pt modelId="{4FE6CAA2-B446-405D-83A9-E2F90F21EF52}" type="pres">
      <dgm:prSet presAssocID="{43F80899-B99F-499E-9FF3-43202B10E89C}" presName="hierChild3" presStyleCnt="0"/>
      <dgm:spPr/>
    </dgm:pt>
    <dgm:pt modelId="{9BD4EFDE-8A4E-4CF1-9FAF-95F5238DF085}" type="pres">
      <dgm:prSet presAssocID="{448533FA-8ACA-42B5-A434-E4C7E9648683}" presName="Name19" presStyleLbl="parChTrans1D3" presStyleIdx="2" presStyleCnt="4"/>
      <dgm:spPr/>
      <dgm:t>
        <a:bodyPr/>
        <a:lstStyle/>
        <a:p>
          <a:endParaRPr lang="zh-CN" altLang="en-US"/>
        </a:p>
      </dgm:t>
    </dgm:pt>
    <dgm:pt modelId="{D185C436-CDD5-4930-BAF1-8A96CC22C38F}" type="pres">
      <dgm:prSet presAssocID="{BF59156C-F9EF-4980-A962-CD33A121F731}" presName="Name21" presStyleCnt="0"/>
      <dgm:spPr/>
    </dgm:pt>
    <dgm:pt modelId="{19CA1DE1-2C5F-45CF-B1A7-AF100E141047}" type="pres">
      <dgm:prSet presAssocID="{BF59156C-F9EF-4980-A962-CD33A121F731}" presName="level2Shape" presStyleLbl="node3" presStyleIdx="2" presStyleCnt="4"/>
      <dgm:spPr/>
      <dgm:t>
        <a:bodyPr/>
        <a:lstStyle/>
        <a:p>
          <a:endParaRPr lang="zh-CN" altLang="en-US"/>
        </a:p>
      </dgm:t>
    </dgm:pt>
    <dgm:pt modelId="{780B150D-E1ED-4C66-9FF0-89B6A43F3252}" type="pres">
      <dgm:prSet presAssocID="{BF59156C-F9EF-4980-A962-CD33A121F731}" presName="hierChild3" presStyleCnt="0"/>
      <dgm:spPr/>
    </dgm:pt>
    <dgm:pt modelId="{295FE099-17FF-4687-8A95-0A1C1111C531}" type="pres">
      <dgm:prSet presAssocID="{2F1991EA-1E19-4FF9-B6B8-C409F544F45B}" presName="Name19" presStyleLbl="parChTrans1D3" presStyleIdx="3" presStyleCnt="4"/>
      <dgm:spPr/>
      <dgm:t>
        <a:bodyPr/>
        <a:lstStyle/>
        <a:p>
          <a:endParaRPr lang="zh-CN" altLang="en-US"/>
        </a:p>
      </dgm:t>
    </dgm:pt>
    <dgm:pt modelId="{E5D5DA08-304B-4E39-9DB5-7CBC9B95064D}" type="pres">
      <dgm:prSet presAssocID="{4445220F-9A01-4488-A6BF-6300888A8962}" presName="Name21" presStyleCnt="0"/>
      <dgm:spPr/>
    </dgm:pt>
    <dgm:pt modelId="{FF6D32A6-AC2F-4CAB-8743-9BA92182DAAD}" type="pres">
      <dgm:prSet presAssocID="{4445220F-9A01-4488-A6BF-6300888A8962}" presName="level2Shape" presStyleLbl="node3" presStyleIdx="3" presStyleCnt="4"/>
      <dgm:spPr/>
      <dgm:t>
        <a:bodyPr/>
        <a:lstStyle/>
        <a:p>
          <a:endParaRPr lang="zh-CN" altLang="en-US"/>
        </a:p>
      </dgm:t>
    </dgm:pt>
    <dgm:pt modelId="{243F550E-1D4C-4470-BD85-D2926EAD70C0}" type="pres">
      <dgm:prSet presAssocID="{4445220F-9A01-4488-A6BF-6300888A8962}" presName="hierChild3" presStyleCnt="0"/>
      <dgm:spPr/>
    </dgm:pt>
    <dgm:pt modelId="{82EF0B93-CF9D-4439-ADDA-D248F6E558C8}" type="pres">
      <dgm:prSet presAssocID="{BD6162F4-4CE9-46E5-9988-9D8373D8CB3A}" presName="bgShapesFlow" presStyleCnt="0"/>
      <dgm:spPr/>
    </dgm:pt>
  </dgm:ptLst>
  <dgm:cxnLst>
    <dgm:cxn modelId="{05999D00-9080-4982-A83F-AC65116346A2}" type="presOf" srcId="{BD6162F4-4CE9-46E5-9988-9D8373D8CB3A}" destId="{0E74ED16-2856-45C0-9565-78C8F7652E1C}" srcOrd="0" destOrd="0" presId="urn:microsoft.com/office/officeart/2005/8/layout/hierarchy6"/>
    <dgm:cxn modelId="{33FD5D33-2A25-4733-93E1-D9BADC20917A}" type="presOf" srcId="{5ECA1D56-E006-42E1-BA91-892B00C0A05C}" destId="{7779BF3C-CC52-4624-B43A-F0CFE18BA0B1}" srcOrd="0" destOrd="0" presId="urn:microsoft.com/office/officeart/2005/8/layout/hierarchy6"/>
    <dgm:cxn modelId="{C269AA4C-BDE8-4B4E-B1A0-33196DBAAB94}" srcId="{BD6162F4-4CE9-46E5-9988-9D8373D8CB3A}" destId="{2E8A36EA-C3BA-4FF9-8005-5A91B5BD8819}" srcOrd="0" destOrd="0" parTransId="{DAE045E6-9F53-425E-8F1E-DAFE372CFB2A}" sibTransId="{714A8488-1C82-436E-8CB5-CDA1B5D8367E}"/>
    <dgm:cxn modelId="{D113B864-D07F-4FE0-A244-EE27BACD8875}" type="presOf" srcId="{02E7ACD3-AA97-47ED-9199-D6C2483F96CE}" destId="{15FBC46D-1E00-4903-8BCE-CCE75CBE636D}" srcOrd="0" destOrd="0" presId="urn:microsoft.com/office/officeart/2005/8/layout/hierarchy6"/>
    <dgm:cxn modelId="{9C598BE9-3F1E-41B5-993E-750ED855AA0E}" type="presOf" srcId="{448533FA-8ACA-42B5-A434-E4C7E9648683}" destId="{9BD4EFDE-8A4E-4CF1-9FAF-95F5238DF085}" srcOrd="0" destOrd="0" presId="urn:microsoft.com/office/officeart/2005/8/layout/hierarchy6"/>
    <dgm:cxn modelId="{497A7FBB-8BAA-4426-A6EE-CC99AF5DFCD1}" type="presOf" srcId="{BF59156C-F9EF-4980-A962-CD33A121F731}" destId="{19CA1DE1-2C5F-45CF-B1A7-AF100E141047}" srcOrd="0" destOrd="0" presId="urn:microsoft.com/office/officeart/2005/8/layout/hierarchy6"/>
    <dgm:cxn modelId="{494EB926-3D8F-4FAD-8CEC-115DAD99325B}" type="presOf" srcId="{2F1991EA-1E19-4FF9-B6B8-C409F544F45B}" destId="{295FE099-17FF-4687-8A95-0A1C1111C531}" srcOrd="0" destOrd="0" presId="urn:microsoft.com/office/officeart/2005/8/layout/hierarchy6"/>
    <dgm:cxn modelId="{8439C9F8-7D75-432F-9A75-E6BF2A525821}" srcId="{43F80899-B99F-499E-9FF3-43202B10E89C}" destId="{BF59156C-F9EF-4980-A962-CD33A121F731}" srcOrd="0" destOrd="0" parTransId="{448533FA-8ACA-42B5-A434-E4C7E9648683}" sibTransId="{7E98807F-806C-4C1D-A89D-D70B2D3998F1}"/>
    <dgm:cxn modelId="{9973B359-98D3-4FDD-A91A-2C6F2CBB65D9}" type="presOf" srcId="{2E8A36EA-C3BA-4FF9-8005-5A91B5BD8819}" destId="{7ACAD641-823A-4664-A2D9-51AB783CB181}" srcOrd="0" destOrd="0" presId="urn:microsoft.com/office/officeart/2005/8/layout/hierarchy6"/>
    <dgm:cxn modelId="{9CDBD1FE-970F-4629-A33F-8DBD11AD1FD4}" srcId="{43F80899-B99F-499E-9FF3-43202B10E89C}" destId="{4445220F-9A01-4488-A6BF-6300888A8962}" srcOrd="1" destOrd="0" parTransId="{2F1991EA-1E19-4FF9-B6B8-C409F544F45B}" sibTransId="{8EE48927-A3F2-4C65-BA3F-F13FB0E8107B}"/>
    <dgm:cxn modelId="{53E83FA7-659C-484C-937C-CCC3E1AE0E8F}" type="presOf" srcId="{4445220F-9A01-4488-A6BF-6300888A8962}" destId="{FF6D32A6-AC2F-4CAB-8743-9BA92182DAAD}" srcOrd="0" destOrd="0" presId="urn:microsoft.com/office/officeart/2005/8/layout/hierarchy6"/>
    <dgm:cxn modelId="{B3F330C5-552E-4EDF-8036-6D09B3DBBC06}" srcId="{F5E26A63-B41A-4563-81AB-80125737353D}" destId="{9578BC69-0A24-4336-B2CE-A7D3D7A61023}" srcOrd="1" destOrd="0" parTransId="{7E02C594-E13E-44D5-9F9E-BD912F5EA79F}" sibTransId="{57CEA207-607D-4E1B-A57D-CC06D4FC718A}"/>
    <dgm:cxn modelId="{7807D858-405A-4E8B-8892-4FAB4D21275F}" srcId="{F5E26A63-B41A-4563-81AB-80125737353D}" destId="{9F30D24E-B336-4DBC-B7A3-44100390B4BA}" srcOrd="0" destOrd="0" parTransId="{5ECA1D56-E006-42E1-BA91-892B00C0A05C}" sibTransId="{740B1CD9-5EFD-4797-B371-FC82A178EFB1}"/>
    <dgm:cxn modelId="{879AB6AF-0EA8-477E-92E8-0AE38EBEE191}" type="presOf" srcId="{766C3015-3ECA-4E31-84CA-34C5F62954C0}" destId="{6A2B343F-BA68-465D-A52B-C74F33E9188B}" srcOrd="0" destOrd="0" presId="urn:microsoft.com/office/officeart/2005/8/layout/hierarchy6"/>
    <dgm:cxn modelId="{3C7959FA-8BB3-4D15-BA69-24C08B019D22}" srcId="{2E8A36EA-C3BA-4FF9-8005-5A91B5BD8819}" destId="{F5E26A63-B41A-4563-81AB-80125737353D}" srcOrd="0" destOrd="0" parTransId="{02E7ACD3-AA97-47ED-9199-D6C2483F96CE}" sibTransId="{91817B28-D819-4F9A-9B75-AB7D67ADA632}"/>
    <dgm:cxn modelId="{1D4F8A40-7ACF-4044-BCEB-FFACBFC16C88}" srcId="{2E8A36EA-C3BA-4FF9-8005-5A91B5BD8819}" destId="{43F80899-B99F-499E-9FF3-43202B10E89C}" srcOrd="1" destOrd="0" parTransId="{766C3015-3ECA-4E31-84CA-34C5F62954C0}" sibTransId="{8CF850B9-34B3-4E63-90EA-A78E5181095D}"/>
    <dgm:cxn modelId="{998796A0-D55D-426B-9A9C-4B648B5E1B0D}" type="presOf" srcId="{9578BC69-0A24-4336-B2CE-A7D3D7A61023}" destId="{81D470B9-2FDD-4EF9-8FBF-A0030F83EF4B}" srcOrd="0" destOrd="0" presId="urn:microsoft.com/office/officeart/2005/8/layout/hierarchy6"/>
    <dgm:cxn modelId="{A944F64B-F736-40A7-BE84-D33BA2B00EAB}" type="presOf" srcId="{43F80899-B99F-499E-9FF3-43202B10E89C}" destId="{21554DAB-85E9-4B6A-83F3-D87C4BB22ED2}" srcOrd="0" destOrd="0" presId="urn:microsoft.com/office/officeart/2005/8/layout/hierarchy6"/>
    <dgm:cxn modelId="{6C7D075D-1A67-4640-AA3A-8B6B63911EF5}" type="presOf" srcId="{7E02C594-E13E-44D5-9F9E-BD912F5EA79F}" destId="{9324A817-31A4-4448-804F-E96D578DCE3B}" srcOrd="0" destOrd="0" presId="urn:microsoft.com/office/officeart/2005/8/layout/hierarchy6"/>
    <dgm:cxn modelId="{6BECD6EE-F8A8-4543-9E78-52BC941FBAC8}" type="presOf" srcId="{F5E26A63-B41A-4563-81AB-80125737353D}" destId="{42318760-914F-416B-A8EC-BB07D49CB57C}" srcOrd="0" destOrd="0" presId="urn:microsoft.com/office/officeart/2005/8/layout/hierarchy6"/>
    <dgm:cxn modelId="{D6C425B9-3EBB-48FA-A72F-CC365657898E}" type="presOf" srcId="{9F30D24E-B336-4DBC-B7A3-44100390B4BA}" destId="{76AE2747-5B5C-4C89-B2DE-034A19D603E4}" srcOrd="0" destOrd="0" presId="urn:microsoft.com/office/officeart/2005/8/layout/hierarchy6"/>
    <dgm:cxn modelId="{53EFA560-C376-4510-BDC8-6C0881C3A50D}" type="presParOf" srcId="{0E74ED16-2856-45C0-9565-78C8F7652E1C}" destId="{3F7BB9F3-039F-4ED1-B721-4561A143AC7D}" srcOrd="0" destOrd="0" presId="urn:microsoft.com/office/officeart/2005/8/layout/hierarchy6"/>
    <dgm:cxn modelId="{830B6A0B-C4B8-43E2-86DF-3A57B0A415B9}" type="presParOf" srcId="{3F7BB9F3-039F-4ED1-B721-4561A143AC7D}" destId="{F51DABEE-F8A2-4214-AD5A-31D5B2A19623}" srcOrd="0" destOrd="0" presId="urn:microsoft.com/office/officeart/2005/8/layout/hierarchy6"/>
    <dgm:cxn modelId="{72820868-991A-4EE3-8B65-3AADBF6B1923}" type="presParOf" srcId="{F51DABEE-F8A2-4214-AD5A-31D5B2A19623}" destId="{2A9941EE-2E62-4BDD-B809-7236B88FCCF2}" srcOrd="0" destOrd="0" presId="urn:microsoft.com/office/officeart/2005/8/layout/hierarchy6"/>
    <dgm:cxn modelId="{80A189C3-78CA-4F97-A139-469887239251}" type="presParOf" srcId="{2A9941EE-2E62-4BDD-B809-7236B88FCCF2}" destId="{7ACAD641-823A-4664-A2D9-51AB783CB181}" srcOrd="0" destOrd="0" presId="urn:microsoft.com/office/officeart/2005/8/layout/hierarchy6"/>
    <dgm:cxn modelId="{2E336902-2C67-4704-8D2E-2B91217D83A8}" type="presParOf" srcId="{2A9941EE-2E62-4BDD-B809-7236B88FCCF2}" destId="{939BA9CF-3336-42C6-BFA0-E65C58C8F489}" srcOrd="1" destOrd="0" presId="urn:microsoft.com/office/officeart/2005/8/layout/hierarchy6"/>
    <dgm:cxn modelId="{AB683A10-DC10-479F-8D84-4B2CB74AE56F}" type="presParOf" srcId="{939BA9CF-3336-42C6-BFA0-E65C58C8F489}" destId="{15FBC46D-1E00-4903-8BCE-CCE75CBE636D}" srcOrd="0" destOrd="0" presId="urn:microsoft.com/office/officeart/2005/8/layout/hierarchy6"/>
    <dgm:cxn modelId="{5EE02EAB-7F00-4A96-BE82-3334A9D7CD1C}" type="presParOf" srcId="{939BA9CF-3336-42C6-BFA0-E65C58C8F489}" destId="{603A1C34-19C8-467F-9A9A-AB943D5AC9B4}" srcOrd="1" destOrd="0" presId="urn:microsoft.com/office/officeart/2005/8/layout/hierarchy6"/>
    <dgm:cxn modelId="{CCD1E69C-D0D9-470A-BADB-0DBF643096F5}" type="presParOf" srcId="{603A1C34-19C8-467F-9A9A-AB943D5AC9B4}" destId="{42318760-914F-416B-A8EC-BB07D49CB57C}" srcOrd="0" destOrd="0" presId="urn:microsoft.com/office/officeart/2005/8/layout/hierarchy6"/>
    <dgm:cxn modelId="{A0A17F9C-FC93-46BE-A5D6-7AE7FA4A7901}" type="presParOf" srcId="{603A1C34-19C8-467F-9A9A-AB943D5AC9B4}" destId="{0B578D8C-E8D9-4CD6-91E7-2571487B0A11}" srcOrd="1" destOrd="0" presId="urn:microsoft.com/office/officeart/2005/8/layout/hierarchy6"/>
    <dgm:cxn modelId="{13E00F86-C828-40F9-BA67-AA222A2748DF}" type="presParOf" srcId="{0B578D8C-E8D9-4CD6-91E7-2571487B0A11}" destId="{7779BF3C-CC52-4624-B43A-F0CFE18BA0B1}" srcOrd="0" destOrd="0" presId="urn:microsoft.com/office/officeart/2005/8/layout/hierarchy6"/>
    <dgm:cxn modelId="{7F2F126C-1046-41B5-AE32-8B8DF74582DC}" type="presParOf" srcId="{0B578D8C-E8D9-4CD6-91E7-2571487B0A11}" destId="{FD3BE870-3256-4715-9381-F9D5B662BAE3}" srcOrd="1" destOrd="0" presId="urn:microsoft.com/office/officeart/2005/8/layout/hierarchy6"/>
    <dgm:cxn modelId="{E0B144F7-52F5-4F87-863C-160C5E48F6D2}" type="presParOf" srcId="{FD3BE870-3256-4715-9381-F9D5B662BAE3}" destId="{76AE2747-5B5C-4C89-B2DE-034A19D603E4}" srcOrd="0" destOrd="0" presId="urn:microsoft.com/office/officeart/2005/8/layout/hierarchy6"/>
    <dgm:cxn modelId="{80E42401-F30C-423A-8AD1-E7DE18999781}" type="presParOf" srcId="{FD3BE870-3256-4715-9381-F9D5B662BAE3}" destId="{F13B6A16-56A3-4BE5-92D2-41AD82C5ED54}" srcOrd="1" destOrd="0" presId="urn:microsoft.com/office/officeart/2005/8/layout/hierarchy6"/>
    <dgm:cxn modelId="{AB5CEA88-39D5-4D6D-A223-CE595B8A0B70}" type="presParOf" srcId="{0B578D8C-E8D9-4CD6-91E7-2571487B0A11}" destId="{9324A817-31A4-4448-804F-E96D578DCE3B}" srcOrd="2" destOrd="0" presId="urn:microsoft.com/office/officeart/2005/8/layout/hierarchy6"/>
    <dgm:cxn modelId="{38A439A1-622A-479B-9A4A-90D9B0E24302}" type="presParOf" srcId="{0B578D8C-E8D9-4CD6-91E7-2571487B0A11}" destId="{E26F72A9-46B1-4442-9987-CEB200860C1D}" srcOrd="3" destOrd="0" presId="urn:microsoft.com/office/officeart/2005/8/layout/hierarchy6"/>
    <dgm:cxn modelId="{6654D5DA-B02A-4AA5-9613-FD7301951739}" type="presParOf" srcId="{E26F72A9-46B1-4442-9987-CEB200860C1D}" destId="{81D470B9-2FDD-4EF9-8FBF-A0030F83EF4B}" srcOrd="0" destOrd="0" presId="urn:microsoft.com/office/officeart/2005/8/layout/hierarchy6"/>
    <dgm:cxn modelId="{BC3EB7BC-7AC0-4891-BE01-4F25BDBD2565}" type="presParOf" srcId="{E26F72A9-46B1-4442-9987-CEB200860C1D}" destId="{53044F0D-8238-4C94-9751-2E0104DD0FF6}" srcOrd="1" destOrd="0" presId="urn:microsoft.com/office/officeart/2005/8/layout/hierarchy6"/>
    <dgm:cxn modelId="{3D195BB5-D3F6-4A25-9A9A-3D61CCEA9016}" type="presParOf" srcId="{939BA9CF-3336-42C6-BFA0-E65C58C8F489}" destId="{6A2B343F-BA68-465D-A52B-C74F33E9188B}" srcOrd="2" destOrd="0" presId="urn:microsoft.com/office/officeart/2005/8/layout/hierarchy6"/>
    <dgm:cxn modelId="{897EDC4F-7399-4279-973E-A7300DEFD75D}" type="presParOf" srcId="{939BA9CF-3336-42C6-BFA0-E65C58C8F489}" destId="{AD4DA828-1552-4A8F-9064-9A35A11CDA51}" srcOrd="3" destOrd="0" presId="urn:microsoft.com/office/officeart/2005/8/layout/hierarchy6"/>
    <dgm:cxn modelId="{C3A5A1F3-E525-4A2E-B95D-D1C74BC03970}" type="presParOf" srcId="{AD4DA828-1552-4A8F-9064-9A35A11CDA51}" destId="{21554DAB-85E9-4B6A-83F3-D87C4BB22ED2}" srcOrd="0" destOrd="0" presId="urn:microsoft.com/office/officeart/2005/8/layout/hierarchy6"/>
    <dgm:cxn modelId="{A240C31E-B722-4CE8-88BA-44CA6995C0FE}" type="presParOf" srcId="{AD4DA828-1552-4A8F-9064-9A35A11CDA51}" destId="{4FE6CAA2-B446-405D-83A9-E2F90F21EF52}" srcOrd="1" destOrd="0" presId="urn:microsoft.com/office/officeart/2005/8/layout/hierarchy6"/>
    <dgm:cxn modelId="{7D38A785-50ED-47EE-B875-FBBBCE8C0E58}" type="presParOf" srcId="{4FE6CAA2-B446-405D-83A9-E2F90F21EF52}" destId="{9BD4EFDE-8A4E-4CF1-9FAF-95F5238DF085}" srcOrd="0" destOrd="0" presId="urn:microsoft.com/office/officeart/2005/8/layout/hierarchy6"/>
    <dgm:cxn modelId="{99C89DF2-C166-43BC-BBD5-78D99AF45CD3}" type="presParOf" srcId="{4FE6CAA2-B446-405D-83A9-E2F90F21EF52}" destId="{D185C436-CDD5-4930-BAF1-8A96CC22C38F}" srcOrd="1" destOrd="0" presId="urn:microsoft.com/office/officeart/2005/8/layout/hierarchy6"/>
    <dgm:cxn modelId="{7395D5BE-4150-4C15-9D93-931B7099EA7F}" type="presParOf" srcId="{D185C436-CDD5-4930-BAF1-8A96CC22C38F}" destId="{19CA1DE1-2C5F-45CF-B1A7-AF100E141047}" srcOrd="0" destOrd="0" presId="urn:microsoft.com/office/officeart/2005/8/layout/hierarchy6"/>
    <dgm:cxn modelId="{B4BF11B2-99C7-4FCC-860F-922926708ED5}" type="presParOf" srcId="{D185C436-CDD5-4930-BAF1-8A96CC22C38F}" destId="{780B150D-E1ED-4C66-9FF0-89B6A43F3252}" srcOrd="1" destOrd="0" presId="urn:microsoft.com/office/officeart/2005/8/layout/hierarchy6"/>
    <dgm:cxn modelId="{46F90361-1E37-4246-8A4B-91B29E8ED1A9}" type="presParOf" srcId="{4FE6CAA2-B446-405D-83A9-E2F90F21EF52}" destId="{295FE099-17FF-4687-8A95-0A1C1111C531}" srcOrd="2" destOrd="0" presId="urn:microsoft.com/office/officeart/2005/8/layout/hierarchy6"/>
    <dgm:cxn modelId="{A5569D00-5746-420B-988B-19D21D695087}" type="presParOf" srcId="{4FE6CAA2-B446-405D-83A9-E2F90F21EF52}" destId="{E5D5DA08-304B-4E39-9DB5-7CBC9B95064D}" srcOrd="3" destOrd="0" presId="urn:microsoft.com/office/officeart/2005/8/layout/hierarchy6"/>
    <dgm:cxn modelId="{7B6F3B7E-12DB-4678-A848-0AE91C9A2D9E}" type="presParOf" srcId="{E5D5DA08-304B-4E39-9DB5-7CBC9B95064D}" destId="{FF6D32A6-AC2F-4CAB-8743-9BA92182DAAD}" srcOrd="0" destOrd="0" presId="urn:microsoft.com/office/officeart/2005/8/layout/hierarchy6"/>
    <dgm:cxn modelId="{6F2E10E1-ECC4-4399-8645-70D65E4FA931}" type="presParOf" srcId="{E5D5DA08-304B-4E39-9DB5-7CBC9B95064D}" destId="{243F550E-1D4C-4470-BD85-D2926EAD70C0}" srcOrd="1" destOrd="0" presId="urn:microsoft.com/office/officeart/2005/8/layout/hierarchy6"/>
    <dgm:cxn modelId="{D35EC721-13B3-448A-87A1-552F65B153FD}" type="presParOf" srcId="{0E74ED16-2856-45C0-9565-78C8F7652E1C}" destId="{82EF0B93-CF9D-4439-ADDA-D248F6E558C8}" srcOrd="1" destOrd="0" presId="urn:microsoft.com/office/officeart/2005/8/layout/hierarchy6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2E9C2E8-B52A-4FFC-9948-B31ABFEF716A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5DA2B2D-073A-4D7C-BC20-582999563EDE}">
      <dgm:prSet phldrT="[文本]"/>
      <dgm:spPr/>
      <dgm:t>
        <a:bodyPr/>
        <a:lstStyle/>
        <a:p>
          <a:r>
            <a:rPr lang="en-US" altLang="zh-CN" dirty="0" smtClean="0"/>
            <a:t>1</a:t>
          </a:r>
          <a:endParaRPr lang="zh-CN" altLang="en-US" dirty="0"/>
        </a:p>
      </dgm:t>
    </dgm:pt>
    <dgm:pt modelId="{05ECBD66-C264-4845-A870-711C773BDD2A}" cxnId="{954754D6-2323-4755-8C3C-81A1B79A9BEE}" type="parTrans">
      <dgm:prSet/>
      <dgm:spPr/>
      <dgm:t>
        <a:bodyPr/>
        <a:lstStyle/>
        <a:p>
          <a:endParaRPr lang="zh-CN" altLang="en-US"/>
        </a:p>
      </dgm:t>
    </dgm:pt>
    <dgm:pt modelId="{586A0E3F-5EFD-4FCC-B5C9-8973A0A12CC3}" cxnId="{954754D6-2323-4755-8C3C-81A1B79A9BEE}" type="sibTrans">
      <dgm:prSet/>
      <dgm:spPr/>
      <dgm:t>
        <a:bodyPr/>
        <a:lstStyle/>
        <a:p>
          <a:endParaRPr lang="zh-CN" altLang="en-US"/>
        </a:p>
      </dgm:t>
    </dgm:pt>
    <dgm:pt modelId="{1C4E1991-E620-453E-A0AB-847D79567706}">
      <dgm:prSet phldrT="[文本]"/>
      <dgm:spPr/>
      <dgm:t>
        <a:bodyPr/>
        <a:lstStyle/>
        <a:p>
          <a:r>
            <a:rPr lang="en-US" altLang="zh-CN" dirty="0" smtClean="0"/>
            <a:t>2</a:t>
          </a:r>
          <a:endParaRPr lang="zh-CN" altLang="en-US" dirty="0"/>
        </a:p>
      </dgm:t>
    </dgm:pt>
    <dgm:pt modelId="{AAF28CA0-5EDB-435A-8B35-3E0D2A5B9D66}" cxnId="{A7FFA6E9-71EA-4A87-8792-CF36A9EDC9AE}" type="parTrans">
      <dgm:prSet/>
      <dgm:spPr/>
      <dgm:t>
        <a:bodyPr/>
        <a:lstStyle/>
        <a:p>
          <a:endParaRPr lang="zh-CN" altLang="en-US"/>
        </a:p>
      </dgm:t>
    </dgm:pt>
    <dgm:pt modelId="{297E3718-596B-494F-812C-C1F67D44599D}" cxnId="{A7FFA6E9-71EA-4A87-8792-CF36A9EDC9AE}" type="sibTrans">
      <dgm:prSet/>
      <dgm:spPr/>
      <dgm:t>
        <a:bodyPr/>
        <a:lstStyle/>
        <a:p>
          <a:endParaRPr lang="zh-CN" altLang="en-US"/>
        </a:p>
      </dgm:t>
    </dgm:pt>
    <dgm:pt modelId="{389B1A1C-5B5D-40E6-970D-B7E960671795}">
      <dgm:prSet phldrT="[文本]"/>
      <dgm:spPr/>
      <dgm:t>
        <a:bodyPr/>
        <a:lstStyle/>
        <a:p>
          <a:r>
            <a:rPr lang="en-US" altLang="zh-CN" dirty="0" smtClean="0"/>
            <a:t>4</a:t>
          </a:r>
          <a:endParaRPr lang="zh-CN" altLang="en-US" dirty="0"/>
        </a:p>
      </dgm:t>
    </dgm:pt>
    <dgm:pt modelId="{DC88438A-7B77-447E-B5FA-3DA259E17598}" cxnId="{47414C16-4944-48E8-A22B-0E59519E968E}" type="parTrans">
      <dgm:prSet/>
      <dgm:spPr/>
      <dgm:t>
        <a:bodyPr/>
        <a:lstStyle/>
        <a:p>
          <a:endParaRPr lang="zh-CN" altLang="en-US"/>
        </a:p>
      </dgm:t>
    </dgm:pt>
    <dgm:pt modelId="{C80C2DFD-CBF1-47C6-B87E-6AC38E5B3D00}" cxnId="{47414C16-4944-48E8-A22B-0E59519E968E}" type="sibTrans">
      <dgm:prSet/>
      <dgm:spPr/>
      <dgm:t>
        <a:bodyPr/>
        <a:lstStyle/>
        <a:p>
          <a:endParaRPr lang="zh-CN" altLang="en-US"/>
        </a:p>
      </dgm:t>
    </dgm:pt>
    <dgm:pt modelId="{26831C9F-E492-4DDF-9861-98F8ABAFF874}">
      <dgm:prSet phldrT="[文本]"/>
      <dgm:spPr/>
      <dgm:t>
        <a:bodyPr/>
        <a:lstStyle/>
        <a:p>
          <a:r>
            <a:rPr lang="en-US" altLang="zh-CN" dirty="0" smtClean="0"/>
            <a:t>8</a:t>
          </a:r>
          <a:endParaRPr lang="zh-CN" altLang="en-US" dirty="0"/>
        </a:p>
      </dgm:t>
    </dgm:pt>
    <dgm:pt modelId="{91868EA2-E99B-498B-98F0-F246D23521D2}" cxnId="{E76591E5-308D-45D5-8007-031ADE11342F}" type="parTrans">
      <dgm:prSet/>
      <dgm:spPr/>
      <dgm:t>
        <a:bodyPr/>
        <a:lstStyle/>
        <a:p>
          <a:endParaRPr lang="zh-CN" altLang="en-US"/>
        </a:p>
      </dgm:t>
    </dgm:pt>
    <dgm:pt modelId="{A1EB1319-C6C9-4324-B5B4-D423D488423E}" cxnId="{E76591E5-308D-45D5-8007-031ADE11342F}" type="sibTrans">
      <dgm:prSet/>
      <dgm:spPr/>
      <dgm:t>
        <a:bodyPr/>
        <a:lstStyle/>
        <a:p>
          <a:endParaRPr lang="zh-CN" altLang="en-US"/>
        </a:p>
      </dgm:t>
    </dgm:pt>
    <dgm:pt modelId="{C039402B-90ED-4A3B-ACF1-F623FD51E326}">
      <dgm:prSet phldrT="[文本]"/>
      <dgm:spPr>
        <a:solidFill>
          <a:schemeClr val="accent6"/>
        </a:solidFill>
      </dgm:spPr>
      <dgm:t>
        <a:bodyPr/>
        <a:lstStyle/>
        <a:p>
          <a:r>
            <a:rPr lang="en-US" altLang="zh-CN" dirty="0" smtClean="0"/>
            <a:t>9</a:t>
          </a:r>
          <a:endParaRPr lang="zh-CN" altLang="en-US" dirty="0"/>
        </a:p>
      </dgm:t>
    </dgm:pt>
    <dgm:pt modelId="{D0809D3F-8AC0-4005-8191-1CD425C78121}" cxnId="{53D32585-4ED6-437A-BCF5-CD51AFAB23E3}" type="parTrans">
      <dgm:prSet/>
      <dgm:spPr/>
      <dgm:t>
        <a:bodyPr/>
        <a:lstStyle/>
        <a:p>
          <a:endParaRPr lang="zh-CN" altLang="en-US"/>
        </a:p>
      </dgm:t>
    </dgm:pt>
    <dgm:pt modelId="{772A01CC-BC87-4EBC-B34B-91DF4B1D8581}" cxnId="{53D32585-4ED6-437A-BCF5-CD51AFAB23E3}" type="sibTrans">
      <dgm:prSet/>
      <dgm:spPr/>
      <dgm:t>
        <a:bodyPr/>
        <a:lstStyle/>
        <a:p>
          <a:endParaRPr lang="zh-CN" altLang="en-US"/>
        </a:p>
      </dgm:t>
    </dgm:pt>
    <dgm:pt modelId="{DCAA8D55-8AC8-49A2-86BB-758AE85E3E40}">
      <dgm:prSet phldrT="[文本]"/>
      <dgm:spPr/>
      <dgm:t>
        <a:bodyPr/>
        <a:lstStyle/>
        <a:p>
          <a:r>
            <a:rPr lang="en-US" altLang="zh-CN" dirty="0" smtClean="0"/>
            <a:t>5</a:t>
          </a:r>
          <a:endParaRPr lang="zh-CN" altLang="en-US" dirty="0"/>
        </a:p>
      </dgm:t>
    </dgm:pt>
    <dgm:pt modelId="{4D84AC8D-B485-4988-8080-207C14FD98AF}" cxnId="{511ADCD7-47AD-448D-8F76-0BE12D791EC1}" type="parTrans">
      <dgm:prSet/>
      <dgm:spPr/>
      <dgm:t>
        <a:bodyPr/>
        <a:lstStyle/>
        <a:p>
          <a:endParaRPr lang="zh-CN" altLang="en-US"/>
        </a:p>
      </dgm:t>
    </dgm:pt>
    <dgm:pt modelId="{DC353603-206A-41F7-A119-D0E13A76FF2C}" cxnId="{511ADCD7-47AD-448D-8F76-0BE12D791EC1}" type="sibTrans">
      <dgm:prSet/>
      <dgm:spPr/>
      <dgm:t>
        <a:bodyPr/>
        <a:lstStyle/>
        <a:p>
          <a:endParaRPr lang="zh-CN" altLang="en-US"/>
        </a:p>
      </dgm:t>
    </dgm:pt>
    <dgm:pt modelId="{BE76CBD2-12D1-42CB-BD14-31C53CE3AE2F}">
      <dgm:prSet phldrT="[文本]"/>
      <dgm:spPr/>
      <dgm:t>
        <a:bodyPr/>
        <a:lstStyle/>
        <a:p>
          <a:r>
            <a:rPr lang="en-US" altLang="zh-CN" dirty="0" smtClean="0"/>
            <a:t>10</a:t>
          </a:r>
          <a:endParaRPr lang="zh-CN" altLang="en-US" dirty="0"/>
        </a:p>
      </dgm:t>
    </dgm:pt>
    <dgm:pt modelId="{23FC93EB-54E8-4F96-AB04-32E9834AC59A}" cxnId="{5B9C4CAC-C9EE-4712-92A0-1D24A4145EE0}" type="parTrans">
      <dgm:prSet/>
      <dgm:spPr/>
      <dgm:t>
        <a:bodyPr/>
        <a:lstStyle/>
        <a:p>
          <a:endParaRPr lang="zh-CN" altLang="en-US"/>
        </a:p>
      </dgm:t>
    </dgm:pt>
    <dgm:pt modelId="{CF951E0F-A02B-48E8-B820-B1CF9D444DE2}" cxnId="{5B9C4CAC-C9EE-4712-92A0-1D24A4145EE0}" type="sibTrans">
      <dgm:prSet/>
      <dgm:spPr/>
      <dgm:t>
        <a:bodyPr/>
        <a:lstStyle/>
        <a:p>
          <a:endParaRPr lang="zh-CN" altLang="en-US"/>
        </a:p>
      </dgm:t>
    </dgm:pt>
    <dgm:pt modelId="{D144EA2C-458B-48D8-BBA1-F6577EE9E9D2}">
      <dgm:prSet phldrT="[文本]"/>
      <dgm:spPr/>
      <dgm:t>
        <a:bodyPr/>
        <a:lstStyle/>
        <a:p>
          <a:r>
            <a:rPr lang="en-US" altLang="zh-CN" dirty="0" smtClean="0"/>
            <a:t>11</a:t>
          </a:r>
          <a:endParaRPr lang="zh-CN" altLang="en-US" dirty="0"/>
        </a:p>
      </dgm:t>
    </dgm:pt>
    <dgm:pt modelId="{36E9C131-F2C4-4210-BBA8-34B36464A1C4}" cxnId="{AC43ECDE-5694-4B51-B003-5341A74B3463}" type="parTrans">
      <dgm:prSet/>
      <dgm:spPr/>
      <dgm:t>
        <a:bodyPr/>
        <a:lstStyle/>
        <a:p>
          <a:endParaRPr lang="zh-CN" altLang="en-US"/>
        </a:p>
      </dgm:t>
    </dgm:pt>
    <dgm:pt modelId="{6A37EEFC-CDD3-43B5-858C-5A435C10C401}" cxnId="{AC43ECDE-5694-4B51-B003-5341A74B3463}" type="sibTrans">
      <dgm:prSet/>
      <dgm:spPr/>
      <dgm:t>
        <a:bodyPr/>
        <a:lstStyle/>
        <a:p>
          <a:endParaRPr lang="zh-CN" altLang="en-US"/>
        </a:p>
      </dgm:t>
    </dgm:pt>
    <dgm:pt modelId="{A53A9B0E-D013-4178-83F5-C956AB809603}">
      <dgm:prSet phldrT="[文本]"/>
      <dgm:spPr/>
      <dgm:t>
        <a:bodyPr/>
        <a:lstStyle/>
        <a:p>
          <a:r>
            <a:rPr lang="en-US" altLang="zh-CN" dirty="0" smtClean="0"/>
            <a:t>3</a:t>
          </a:r>
          <a:endParaRPr lang="zh-CN" altLang="en-US" dirty="0"/>
        </a:p>
      </dgm:t>
    </dgm:pt>
    <dgm:pt modelId="{AB0C20CC-CB69-4AD7-BF9C-F46871B317CE}" cxnId="{EC9F7164-14F2-46AE-ADE4-B66425B9272B}" type="parTrans">
      <dgm:prSet/>
      <dgm:spPr/>
      <dgm:t>
        <a:bodyPr/>
        <a:lstStyle/>
        <a:p>
          <a:endParaRPr lang="zh-CN" altLang="en-US"/>
        </a:p>
      </dgm:t>
    </dgm:pt>
    <dgm:pt modelId="{6E2B76C1-FF2A-44A5-9567-2386BE7C7573}" cxnId="{EC9F7164-14F2-46AE-ADE4-B66425B9272B}" type="sibTrans">
      <dgm:prSet/>
      <dgm:spPr/>
      <dgm:t>
        <a:bodyPr/>
        <a:lstStyle/>
        <a:p>
          <a:endParaRPr lang="zh-CN" altLang="en-US"/>
        </a:p>
      </dgm:t>
    </dgm:pt>
    <dgm:pt modelId="{6CA5CACD-E24F-4533-A7BE-D561963AA278}">
      <dgm:prSet phldrT="[文本]"/>
      <dgm:spPr/>
      <dgm:t>
        <a:bodyPr/>
        <a:lstStyle/>
        <a:p>
          <a:r>
            <a:rPr lang="en-US" altLang="zh-CN" dirty="0" smtClean="0"/>
            <a:t>6</a:t>
          </a:r>
          <a:endParaRPr lang="zh-CN" altLang="en-US" dirty="0"/>
        </a:p>
      </dgm:t>
    </dgm:pt>
    <dgm:pt modelId="{843060D8-FC3F-4233-B49E-20663B79E5C4}" cxnId="{453C665B-CDA3-451E-BE0B-3B60D0AAD7DB}" type="parTrans">
      <dgm:prSet/>
      <dgm:spPr/>
      <dgm:t>
        <a:bodyPr/>
        <a:lstStyle/>
        <a:p>
          <a:endParaRPr lang="zh-CN" altLang="en-US"/>
        </a:p>
      </dgm:t>
    </dgm:pt>
    <dgm:pt modelId="{6490ACFD-BA8F-4928-BCFC-4B6843847955}" cxnId="{453C665B-CDA3-451E-BE0B-3B60D0AAD7DB}" type="sibTrans">
      <dgm:prSet/>
      <dgm:spPr/>
      <dgm:t>
        <a:bodyPr/>
        <a:lstStyle/>
        <a:p>
          <a:endParaRPr lang="zh-CN" altLang="en-US"/>
        </a:p>
      </dgm:t>
    </dgm:pt>
    <dgm:pt modelId="{4895CAF6-8515-458F-BEA3-E8F2287FB151}">
      <dgm:prSet phldrT="[文本]"/>
      <dgm:spPr/>
      <dgm:t>
        <a:bodyPr/>
        <a:lstStyle/>
        <a:p>
          <a:r>
            <a:rPr lang="en-US" altLang="zh-CN" dirty="0" smtClean="0"/>
            <a:t>7</a:t>
          </a:r>
          <a:endParaRPr lang="zh-CN" altLang="en-US" dirty="0"/>
        </a:p>
      </dgm:t>
    </dgm:pt>
    <dgm:pt modelId="{A2786B20-AF71-47D0-8E68-2C4BF125E88B}" cxnId="{82A7CDC4-0FE8-4BCC-8562-9DB04213F819}" type="parTrans">
      <dgm:prSet/>
      <dgm:spPr/>
      <dgm:t>
        <a:bodyPr/>
        <a:lstStyle/>
        <a:p>
          <a:endParaRPr lang="zh-CN" altLang="en-US"/>
        </a:p>
      </dgm:t>
    </dgm:pt>
    <dgm:pt modelId="{6980ED63-75E2-4546-8B9C-B40E66ABED96}" cxnId="{82A7CDC4-0FE8-4BCC-8562-9DB04213F819}" type="sibTrans">
      <dgm:prSet/>
      <dgm:spPr/>
      <dgm:t>
        <a:bodyPr/>
        <a:lstStyle/>
        <a:p>
          <a:endParaRPr lang="zh-CN" altLang="en-US"/>
        </a:p>
      </dgm:t>
    </dgm:pt>
    <dgm:pt modelId="{70E46C9A-7BF9-48ED-A090-11B3CD997DFC}">
      <dgm:prSet phldrT="[文本]"/>
      <dgm:spPr>
        <a:solidFill>
          <a:schemeClr val="accent6"/>
        </a:solidFill>
      </dgm:spPr>
      <dgm:t>
        <a:bodyPr/>
        <a:lstStyle/>
        <a:p>
          <a:r>
            <a:rPr lang="en-US" altLang="zh-CN" dirty="0" smtClean="0"/>
            <a:t>12</a:t>
          </a:r>
          <a:endParaRPr lang="zh-CN" altLang="en-US" dirty="0"/>
        </a:p>
      </dgm:t>
    </dgm:pt>
    <dgm:pt modelId="{2A6F4DDF-7FEF-4595-96EF-3C61FC82F9AB}" cxnId="{0F280F55-38ED-4487-B1F5-2097CE4892C0}" type="parTrans">
      <dgm:prSet/>
      <dgm:spPr/>
      <dgm:t>
        <a:bodyPr/>
        <a:lstStyle/>
        <a:p>
          <a:endParaRPr lang="zh-CN" altLang="en-US"/>
        </a:p>
      </dgm:t>
    </dgm:pt>
    <dgm:pt modelId="{64740157-3197-4B6E-99E9-D1EA15D952C9}" cxnId="{0F280F55-38ED-4487-B1F5-2097CE4892C0}" type="sibTrans">
      <dgm:prSet/>
      <dgm:spPr/>
      <dgm:t>
        <a:bodyPr/>
        <a:lstStyle/>
        <a:p>
          <a:endParaRPr lang="zh-CN" altLang="en-US"/>
        </a:p>
      </dgm:t>
    </dgm:pt>
    <dgm:pt modelId="{A2B1CBA8-767B-4C90-9951-3F8A7EBE834A}">
      <dgm:prSet phldrT="[文本]"/>
      <dgm:spPr/>
      <dgm:t>
        <a:bodyPr/>
        <a:lstStyle/>
        <a:p>
          <a:r>
            <a:rPr lang="en-US" altLang="zh-CN" dirty="0" smtClean="0"/>
            <a:t>13</a:t>
          </a:r>
          <a:endParaRPr lang="zh-CN" altLang="en-US" dirty="0"/>
        </a:p>
      </dgm:t>
    </dgm:pt>
    <dgm:pt modelId="{FAF9C5E4-36FD-445B-927A-96CFB0A4E4C8}" cxnId="{21340A92-A45C-4487-83BB-A04E8A7D64DE}" type="parTrans">
      <dgm:prSet/>
      <dgm:spPr/>
      <dgm:t>
        <a:bodyPr/>
        <a:lstStyle/>
        <a:p>
          <a:endParaRPr lang="zh-CN" altLang="en-US"/>
        </a:p>
      </dgm:t>
    </dgm:pt>
    <dgm:pt modelId="{5367E010-C4B8-4A25-A287-F1E65DE5ED3E}" cxnId="{21340A92-A45C-4487-83BB-A04E8A7D64DE}" type="sibTrans">
      <dgm:prSet/>
      <dgm:spPr/>
      <dgm:t>
        <a:bodyPr/>
        <a:lstStyle/>
        <a:p>
          <a:endParaRPr lang="zh-CN" altLang="en-US"/>
        </a:p>
      </dgm:t>
    </dgm:pt>
    <dgm:pt modelId="{F06C1008-A13B-4D5E-8B4E-70FF9F73DE8A}">
      <dgm:prSet phldrT="[文本]"/>
      <dgm:spPr/>
      <dgm:t>
        <a:bodyPr/>
        <a:lstStyle/>
        <a:p>
          <a:r>
            <a:rPr lang="en-US" altLang="zh-CN" dirty="0" smtClean="0"/>
            <a:t>14</a:t>
          </a:r>
          <a:endParaRPr lang="zh-CN" altLang="en-US" dirty="0"/>
        </a:p>
      </dgm:t>
    </dgm:pt>
    <dgm:pt modelId="{AE9223D9-8DF1-4269-9771-63A5C633B3ED}" cxnId="{70190701-76B9-461D-9DA2-357014CA5381}" type="parTrans">
      <dgm:prSet/>
      <dgm:spPr/>
      <dgm:t>
        <a:bodyPr/>
        <a:lstStyle/>
        <a:p>
          <a:endParaRPr lang="zh-CN" altLang="en-US"/>
        </a:p>
      </dgm:t>
    </dgm:pt>
    <dgm:pt modelId="{C881E8F8-5553-4E2F-BF75-0973A5726CB7}" cxnId="{70190701-76B9-461D-9DA2-357014CA5381}" type="sibTrans">
      <dgm:prSet/>
      <dgm:spPr/>
      <dgm:t>
        <a:bodyPr/>
        <a:lstStyle/>
        <a:p>
          <a:endParaRPr lang="zh-CN" altLang="en-US"/>
        </a:p>
      </dgm:t>
    </dgm:pt>
    <dgm:pt modelId="{62F39B9B-024E-4B51-A3F7-DD58ECF0259A}">
      <dgm:prSet phldrT="[文本]"/>
      <dgm:spPr/>
      <dgm:t>
        <a:bodyPr/>
        <a:lstStyle/>
        <a:p>
          <a:r>
            <a:rPr lang="en-US" altLang="zh-CN" dirty="0" smtClean="0"/>
            <a:t>15</a:t>
          </a:r>
          <a:endParaRPr lang="zh-CN" altLang="en-US" dirty="0"/>
        </a:p>
      </dgm:t>
    </dgm:pt>
    <dgm:pt modelId="{90422B65-E3E4-40AC-ACA4-0A48EE178DF3}" cxnId="{94F507AB-93FF-4AD0-B2CF-EBB4E33FE440}" type="parTrans">
      <dgm:prSet/>
      <dgm:spPr/>
      <dgm:t>
        <a:bodyPr/>
        <a:lstStyle/>
        <a:p>
          <a:endParaRPr lang="zh-CN" altLang="en-US"/>
        </a:p>
      </dgm:t>
    </dgm:pt>
    <dgm:pt modelId="{51A175EE-FC58-4B83-839C-6E24568909E4}" cxnId="{94F507AB-93FF-4AD0-B2CF-EBB4E33FE440}" type="sibTrans">
      <dgm:prSet/>
      <dgm:spPr/>
      <dgm:t>
        <a:bodyPr/>
        <a:lstStyle/>
        <a:p>
          <a:endParaRPr lang="zh-CN" altLang="en-US"/>
        </a:p>
      </dgm:t>
    </dgm:pt>
    <dgm:pt modelId="{5A7CC476-F0F9-4D00-AFC2-7D21BF7B575E}" type="pres">
      <dgm:prSet presAssocID="{42E9C2E8-B52A-4FFC-9948-B31ABFEF716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5F369B9-0435-4B5D-BC74-5BBAF2B94870}" type="pres">
      <dgm:prSet presAssocID="{42E9C2E8-B52A-4FFC-9948-B31ABFEF716A}" presName="hierFlow" presStyleCnt="0"/>
      <dgm:spPr/>
    </dgm:pt>
    <dgm:pt modelId="{04B9CEFF-D87B-4B41-A1FF-F1DE6AE49D86}" type="pres">
      <dgm:prSet presAssocID="{42E9C2E8-B52A-4FFC-9948-B31ABFEF716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8ADCFE2-7F7E-4F8F-9A13-65813F13938B}" type="pres">
      <dgm:prSet presAssocID="{55DA2B2D-073A-4D7C-BC20-582999563EDE}" presName="Name14" presStyleCnt="0"/>
      <dgm:spPr/>
    </dgm:pt>
    <dgm:pt modelId="{A7EBF3AF-D1FA-4665-8EC4-7B5075151657}" type="pres">
      <dgm:prSet presAssocID="{55DA2B2D-073A-4D7C-BC20-582999563EDE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D5CEFDD-6302-4108-B7B1-9121745FB5CD}" type="pres">
      <dgm:prSet presAssocID="{55DA2B2D-073A-4D7C-BC20-582999563EDE}" presName="hierChild2" presStyleCnt="0"/>
      <dgm:spPr/>
    </dgm:pt>
    <dgm:pt modelId="{E4EEC349-DDC3-4406-9E7E-192A893221C8}" type="pres">
      <dgm:prSet presAssocID="{AAF28CA0-5EDB-435A-8B35-3E0D2A5B9D66}" presName="Name19" presStyleLbl="parChTrans1D2" presStyleIdx="0" presStyleCnt="2"/>
      <dgm:spPr/>
      <dgm:t>
        <a:bodyPr/>
        <a:lstStyle/>
        <a:p>
          <a:endParaRPr lang="zh-CN" altLang="en-US"/>
        </a:p>
      </dgm:t>
    </dgm:pt>
    <dgm:pt modelId="{E21D795B-995B-4CDB-8D8B-4C07CA7D3ECC}" type="pres">
      <dgm:prSet presAssocID="{1C4E1991-E620-453E-A0AB-847D79567706}" presName="Name21" presStyleCnt="0"/>
      <dgm:spPr/>
    </dgm:pt>
    <dgm:pt modelId="{B1C4529E-B0AC-4160-B40A-0419BCC0CD8E}" type="pres">
      <dgm:prSet presAssocID="{1C4E1991-E620-453E-A0AB-847D79567706}" presName="level2Shape" presStyleLbl="node2" presStyleIdx="0" presStyleCnt="2"/>
      <dgm:spPr/>
      <dgm:t>
        <a:bodyPr/>
        <a:lstStyle/>
        <a:p>
          <a:endParaRPr lang="zh-CN" altLang="en-US"/>
        </a:p>
      </dgm:t>
    </dgm:pt>
    <dgm:pt modelId="{4D890C30-5683-4C66-B339-10C82CA8383F}" type="pres">
      <dgm:prSet presAssocID="{1C4E1991-E620-453E-A0AB-847D79567706}" presName="hierChild3" presStyleCnt="0"/>
      <dgm:spPr/>
    </dgm:pt>
    <dgm:pt modelId="{8FD7C08F-5BB8-46D4-826A-5C8731727F36}" type="pres">
      <dgm:prSet presAssocID="{DC88438A-7B77-447E-B5FA-3DA259E17598}" presName="Name19" presStyleLbl="parChTrans1D3" presStyleIdx="0" presStyleCnt="4"/>
      <dgm:spPr/>
      <dgm:t>
        <a:bodyPr/>
        <a:lstStyle/>
        <a:p>
          <a:endParaRPr lang="zh-CN" altLang="en-US"/>
        </a:p>
      </dgm:t>
    </dgm:pt>
    <dgm:pt modelId="{B82D7386-30E8-4973-8F04-BFA8158C14B6}" type="pres">
      <dgm:prSet presAssocID="{389B1A1C-5B5D-40E6-970D-B7E960671795}" presName="Name21" presStyleCnt="0"/>
      <dgm:spPr/>
    </dgm:pt>
    <dgm:pt modelId="{8D0C3D83-DF9C-4700-80D1-E267F3C388A8}" type="pres">
      <dgm:prSet presAssocID="{389B1A1C-5B5D-40E6-970D-B7E960671795}" presName="level2Shape" presStyleLbl="node3" presStyleIdx="0" presStyleCnt="4"/>
      <dgm:spPr/>
      <dgm:t>
        <a:bodyPr/>
        <a:lstStyle/>
        <a:p>
          <a:endParaRPr lang="zh-CN" altLang="en-US"/>
        </a:p>
      </dgm:t>
    </dgm:pt>
    <dgm:pt modelId="{12828605-526A-4036-890F-C37F65E03033}" type="pres">
      <dgm:prSet presAssocID="{389B1A1C-5B5D-40E6-970D-B7E960671795}" presName="hierChild3" presStyleCnt="0"/>
      <dgm:spPr/>
    </dgm:pt>
    <dgm:pt modelId="{B45E50FE-C4B2-4F8F-8169-9BB52728CDDF}" type="pres">
      <dgm:prSet presAssocID="{91868EA2-E99B-498B-98F0-F246D23521D2}" presName="Name19" presStyleLbl="parChTrans1D4" presStyleIdx="0" presStyleCnt="8"/>
      <dgm:spPr/>
      <dgm:t>
        <a:bodyPr/>
        <a:lstStyle/>
        <a:p>
          <a:endParaRPr lang="zh-CN" altLang="en-US"/>
        </a:p>
      </dgm:t>
    </dgm:pt>
    <dgm:pt modelId="{1C9823DB-2A92-4F09-AF8B-FE747506899A}" type="pres">
      <dgm:prSet presAssocID="{26831C9F-E492-4DDF-9861-98F8ABAFF874}" presName="Name21" presStyleCnt="0"/>
      <dgm:spPr/>
    </dgm:pt>
    <dgm:pt modelId="{45F3F5CD-D73E-497B-B831-0393406E59F8}" type="pres">
      <dgm:prSet presAssocID="{26831C9F-E492-4DDF-9861-98F8ABAFF874}" presName="level2Shape" presStyleLbl="node4" presStyleIdx="0" presStyleCnt="8"/>
      <dgm:spPr/>
      <dgm:t>
        <a:bodyPr/>
        <a:lstStyle/>
        <a:p>
          <a:endParaRPr lang="zh-CN" altLang="en-US"/>
        </a:p>
      </dgm:t>
    </dgm:pt>
    <dgm:pt modelId="{64AE96C7-AA50-4838-8BFC-6105F47D8B45}" type="pres">
      <dgm:prSet presAssocID="{26831C9F-E492-4DDF-9861-98F8ABAFF874}" presName="hierChild3" presStyleCnt="0"/>
      <dgm:spPr/>
    </dgm:pt>
    <dgm:pt modelId="{E7D86437-0E14-459C-B8D0-5BE05ADCEB0A}" type="pres">
      <dgm:prSet presAssocID="{D0809D3F-8AC0-4005-8191-1CD425C78121}" presName="Name19" presStyleLbl="parChTrans1D4" presStyleIdx="1" presStyleCnt="8"/>
      <dgm:spPr/>
      <dgm:t>
        <a:bodyPr/>
        <a:lstStyle/>
        <a:p>
          <a:endParaRPr lang="zh-CN" altLang="en-US"/>
        </a:p>
      </dgm:t>
    </dgm:pt>
    <dgm:pt modelId="{E3E63C67-597C-47B5-98F1-10E895064895}" type="pres">
      <dgm:prSet presAssocID="{C039402B-90ED-4A3B-ACF1-F623FD51E326}" presName="Name21" presStyleCnt="0"/>
      <dgm:spPr/>
    </dgm:pt>
    <dgm:pt modelId="{279EEDD4-4AD3-4ED0-B265-F306B4106EE7}" type="pres">
      <dgm:prSet presAssocID="{C039402B-90ED-4A3B-ACF1-F623FD51E326}" presName="level2Shape" presStyleLbl="node4" presStyleIdx="1" presStyleCnt="8"/>
      <dgm:spPr/>
      <dgm:t>
        <a:bodyPr/>
        <a:lstStyle/>
        <a:p>
          <a:endParaRPr lang="zh-CN" altLang="en-US"/>
        </a:p>
      </dgm:t>
    </dgm:pt>
    <dgm:pt modelId="{E8449769-4A5C-4B9D-A6B0-592A22DB56F0}" type="pres">
      <dgm:prSet presAssocID="{C039402B-90ED-4A3B-ACF1-F623FD51E326}" presName="hierChild3" presStyleCnt="0"/>
      <dgm:spPr/>
    </dgm:pt>
    <dgm:pt modelId="{AB9C8F1F-119B-49BD-9683-3D55C53BE9B3}" type="pres">
      <dgm:prSet presAssocID="{4D84AC8D-B485-4988-8080-207C14FD98AF}" presName="Name19" presStyleLbl="parChTrans1D3" presStyleIdx="1" presStyleCnt="4"/>
      <dgm:spPr/>
      <dgm:t>
        <a:bodyPr/>
        <a:lstStyle/>
        <a:p>
          <a:endParaRPr lang="zh-CN" altLang="en-US"/>
        </a:p>
      </dgm:t>
    </dgm:pt>
    <dgm:pt modelId="{FB1CDA03-9BA0-4619-81EC-EF01FBCB7D3C}" type="pres">
      <dgm:prSet presAssocID="{DCAA8D55-8AC8-49A2-86BB-758AE85E3E40}" presName="Name21" presStyleCnt="0"/>
      <dgm:spPr/>
    </dgm:pt>
    <dgm:pt modelId="{302F5A90-590E-4A14-A3A4-3F216D971911}" type="pres">
      <dgm:prSet presAssocID="{DCAA8D55-8AC8-49A2-86BB-758AE85E3E40}" presName="level2Shape" presStyleLbl="node3" presStyleIdx="1" presStyleCnt="4"/>
      <dgm:spPr/>
      <dgm:t>
        <a:bodyPr/>
        <a:lstStyle/>
        <a:p>
          <a:endParaRPr lang="zh-CN" altLang="en-US"/>
        </a:p>
      </dgm:t>
    </dgm:pt>
    <dgm:pt modelId="{21C24051-E5C9-4B29-9CCB-2AF2102A5DF0}" type="pres">
      <dgm:prSet presAssocID="{DCAA8D55-8AC8-49A2-86BB-758AE85E3E40}" presName="hierChild3" presStyleCnt="0"/>
      <dgm:spPr/>
    </dgm:pt>
    <dgm:pt modelId="{21DFA952-0BA8-4900-89A7-4513FA121C3F}" type="pres">
      <dgm:prSet presAssocID="{23FC93EB-54E8-4F96-AB04-32E9834AC59A}" presName="Name19" presStyleLbl="parChTrans1D4" presStyleIdx="2" presStyleCnt="8"/>
      <dgm:spPr/>
      <dgm:t>
        <a:bodyPr/>
        <a:lstStyle/>
        <a:p>
          <a:endParaRPr lang="zh-CN" altLang="en-US"/>
        </a:p>
      </dgm:t>
    </dgm:pt>
    <dgm:pt modelId="{343BB85A-1398-4E57-A5DB-6609ACD7EEAF}" type="pres">
      <dgm:prSet presAssocID="{BE76CBD2-12D1-42CB-BD14-31C53CE3AE2F}" presName="Name21" presStyleCnt="0"/>
      <dgm:spPr/>
    </dgm:pt>
    <dgm:pt modelId="{117FEFF0-1EFD-4A9A-BD84-430A51F271BB}" type="pres">
      <dgm:prSet presAssocID="{BE76CBD2-12D1-42CB-BD14-31C53CE3AE2F}" presName="level2Shape" presStyleLbl="node4" presStyleIdx="2" presStyleCnt="8"/>
      <dgm:spPr/>
      <dgm:t>
        <a:bodyPr/>
        <a:lstStyle/>
        <a:p>
          <a:endParaRPr lang="zh-CN" altLang="en-US"/>
        </a:p>
      </dgm:t>
    </dgm:pt>
    <dgm:pt modelId="{E5D9B08C-A264-4BAC-BDC8-2871A47C0000}" type="pres">
      <dgm:prSet presAssocID="{BE76CBD2-12D1-42CB-BD14-31C53CE3AE2F}" presName="hierChild3" presStyleCnt="0"/>
      <dgm:spPr/>
    </dgm:pt>
    <dgm:pt modelId="{6BC88BA8-2FBC-45D7-A1DA-1CACE35CC48F}" type="pres">
      <dgm:prSet presAssocID="{36E9C131-F2C4-4210-BBA8-34B36464A1C4}" presName="Name19" presStyleLbl="parChTrans1D4" presStyleIdx="3" presStyleCnt="8"/>
      <dgm:spPr/>
      <dgm:t>
        <a:bodyPr/>
        <a:lstStyle/>
        <a:p>
          <a:endParaRPr lang="zh-CN" altLang="en-US"/>
        </a:p>
      </dgm:t>
    </dgm:pt>
    <dgm:pt modelId="{9C4785A8-3DA5-4394-AD43-DBC39E88BD21}" type="pres">
      <dgm:prSet presAssocID="{D144EA2C-458B-48D8-BBA1-F6577EE9E9D2}" presName="Name21" presStyleCnt="0"/>
      <dgm:spPr/>
    </dgm:pt>
    <dgm:pt modelId="{0D8886BB-0797-4435-B31F-A87AD26DA833}" type="pres">
      <dgm:prSet presAssocID="{D144EA2C-458B-48D8-BBA1-F6577EE9E9D2}" presName="level2Shape" presStyleLbl="node4" presStyleIdx="3" presStyleCnt="8"/>
      <dgm:spPr/>
      <dgm:t>
        <a:bodyPr/>
        <a:lstStyle/>
        <a:p>
          <a:endParaRPr lang="zh-CN" altLang="en-US"/>
        </a:p>
      </dgm:t>
    </dgm:pt>
    <dgm:pt modelId="{6453FEED-485A-497D-A4F0-EFE1152EBB1D}" type="pres">
      <dgm:prSet presAssocID="{D144EA2C-458B-48D8-BBA1-F6577EE9E9D2}" presName="hierChild3" presStyleCnt="0"/>
      <dgm:spPr/>
    </dgm:pt>
    <dgm:pt modelId="{3179B505-B4E5-4C5D-83CC-F0A4E837CEBB}" type="pres">
      <dgm:prSet presAssocID="{AB0C20CC-CB69-4AD7-BF9C-F46871B317CE}" presName="Name19" presStyleLbl="parChTrans1D2" presStyleIdx="1" presStyleCnt="2"/>
      <dgm:spPr/>
      <dgm:t>
        <a:bodyPr/>
        <a:lstStyle/>
        <a:p>
          <a:endParaRPr lang="zh-CN" altLang="en-US"/>
        </a:p>
      </dgm:t>
    </dgm:pt>
    <dgm:pt modelId="{5AF65215-564B-4ABD-AC0C-2A0C07F754B1}" type="pres">
      <dgm:prSet presAssocID="{A53A9B0E-D013-4178-83F5-C956AB809603}" presName="Name21" presStyleCnt="0"/>
      <dgm:spPr/>
    </dgm:pt>
    <dgm:pt modelId="{EDE6CE93-7517-4523-9616-82583661BD39}" type="pres">
      <dgm:prSet presAssocID="{A53A9B0E-D013-4178-83F5-C956AB809603}" presName="level2Shape" presStyleLbl="node2" presStyleIdx="1" presStyleCnt="2"/>
      <dgm:spPr/>
      <dgm:t>
        <a:bodyPr/>
        <a:lstStyle/>
        <a:p>
          <a:endParaRPr lang="zh-CN" altLang="en-US"/>
        </a:p>
      </dgm:t>
    </dgm:pt>
    <dgm:pt modelId="{3B24F56E-1777-4A30-BAD1-D0A301A40952}" type="pres">
      <dgm:prSet presAssocID="{A53A9B0E-D013-4178-83F5-C956AB809603}" presName="hierChild3" presStyleCnt="0"/>
      <dgm:spPr/>
    </dgm:pt>
    <dgm:pt modelId="{49D4DA2E-B8BC-4736-BDE5-438839AFACF4}" type="pres">
      <dgm:prSet presAssocID="{843060D8-FC3F-4233-B49E-20663B79E5C4}" presName="Name19" presStyleLbl="parChTrans1D3" presStyleIdx="2" presStyleCnt="4"/>
      <dgm:spPr/>
      <dgm:t>
        <a:bodyPr/>
        <a:lstStyle/>
        <a:p>
          <a:endParaRPr lang="zh-CN" altLang="en-US"/>
        </a:p>
      </dgm:t>
    </dgm:pt>
    <dgm:pt modelId="{C4BA5156-B799-4595-B92D-1A94B3ECAB35}" type="pres">
      <dgm:prSet presAssocID="{6CA5CACD-E24F-4533-A7BE-D561963AA278}" presName="Name21" presStyleCnt="0"/>
      <dgm:spPr/>
    </dgm:pt>
    <dgm:pt modelId="{FB7A31D1-BAF5-4BD9-A910-5D9E1CBF84E9}" type="pres">
      <dgm:prSet presAssocID="{6CA5CACD-E24F-4533-A7BE-D561963AA278}" presName="level2Shape" presStyleLbl="node3" presStyleIdx="2" presStyleCnt="4"/>
      <dgm:spPr/>
      <dgm:t>
        <a:bodyPr/>
        <a:lstStyle/>
        <a:p>
          <a:endParaRPr lang="zh-CN" altLang="en-US"/>
        </a:p>
      </dgm:t>
    </dgm:pt>
    <dgm:pt modelId="{8994C93E-9AF0-4FDB-B136-6208AD66AE96}" type="pres">
      <dgm:prSet presAssocID="{6CA5CACD-E24F-4533-A7BE-D561963AA278}" presName="hierChild3" presStyleCnt="0"/>
      <dgm:spPr/>
    </dgm:pt>
    <dgm:pt modelId="{25DAD67B-4E97-4780-BC02-163E8FEA2C93}" type="pres">
      <dgm:prSet presAssocID="{2A6F4DDF-7FEF-4595-96EF-3C61FC82F9AB}" presName="Name19" presStyleLbl="parChTrans1D4" presStyleIdx="4" presStyleCnt="8"/>
      <dgm:spPr/>
      <dgm:t>
        <a:bodyPr/>
        <a:lstStyle/>
        <a:p>
          <a:endParaRPr lang="zh-CN" altLang="en-US"/>
        </a:p>
      </dgm:t>
    </dgm:pt>
    <dgm:pt modelId="{694D9B5C-7BFF-4CA3-8B98-1AC087B489BD}" type="pres">
      <dgm:prSet presAssocID="{70E46C9A-7BF9-48ED-A090-11B3CD997DFC}" presName="Name21" presStyleCnt="0"/>
      <dgm:spPr/>
    </dgm:pt>
    <dgm:pt modelId="{E5D65FBC-074E-4567-9CFD-E9EFDFBE398C}" type="pres">
      <dgm:prSet presAssocID="{70E46C9A-7BF9-48ED-A090-11B3CD997DFC}" presName="level2Shape" presStyleLbl="node4" presStyleIdx="4" presStyleCnt="8"/>
      <dgm:spPr/>
      <dgm:t>
        <a:bodyPr/>
        <a:lstStyle/>
        <a:p>
          <a:endParaRPr lang="zh-CN" altLang="en-US"/>
        </a:p>
      </dgm:t>
    </dgm:pt>
    <dgm:pt modelId="{E5B56B74-0D71-41F1-A6F9-88ADEF23C211}" type="pres">
      <dgm:prSet presAssocID="{70E46C9A-7BF9-48ED-A090-11B3CD997DFC}" presName="hierChild3" presStyleCnt="0"/>
      <dgm:spPr/>
    </dgm:pt>
    <dgm:pt modelId="{ACF60FB4-F2C9-4EAD-9507-7888E0922266}" type="pres">
      <dgm:prSet presAssocID="{FAF9C5E4-36FD-445B-927A-96CFB0A4E4C8}" presName="Name19" presStyleLbl="parChTrans1D4" presStyleIdx="5" presStyleCnt="8"/>
      <dgm:spPr/>
      <dgm:t>
        <a:bodyPr/>
        <a:lstStyle/>
        <a:p>
          <a:endParaRPr lang="zh-CN" altLang="en-US"/>
        </a:p>
      </dgm:t>
    </dgm:pt>
    <dgm:pt modelId="{F8B5DC38-D142-48D9-AFE5-4707B369FAD9}" type="pres">
      <dgm:prSet presAssocID="{A2B1CBA8-767B-4C90-9951-3F8A7EBE834A}" presName="Name21" presStyleCnt="0"/>
      <dgm:spPr/>
    </dgm:pt>
    <dgm:pt modelId="{DE7153EF-769F-4322-A23E-C405C8B30FB3}" type="pres">
      <dgm:prSet presAssocID="{A2B1CBA8-767B-4C90-9951-3F8A7EBE834A}" presName="level2Shape" presStyleLbl="node4" presStyleIdx="5" presStyleCnt="8"/>
      <dgm:spPr/>
      <dgm:t>
        <a:bodyPr/>
        <a:lstStyle/>
        <a:p>
          <a:endParaRPr lang="zh-CN" altLang="en-US"/>
        </a:p>
      </dgm:t>
    </dgm:pt>
    <dgm:pt modelId="{42C99EF6-5733-40C9-88A8-27C1B23AD5DD}" type="pres">
      <dgm:prSet presAssocID="{A2B1CBA8-767B-4C90-9951-3F8A7EBE834A}" presName="hierChild3" presStyleCnt="0"/>
      <dgm:spPr/>
    </dgm:pt>
    <dgm:pt modelId="{42109171-5B61-4D55-9E7D-9921CFFA17BD}" type="pres">
      <dgm:prSet presAssocID="{A2786B20-AF71-47D0-8E68-2C4BF125E88B}" presName="Name19" presStyleLbl="parChTrans1D3" presStyleIdx="3" presStyleCnt="4"/>
      <dgm:spPr/>
      <dgm:t>
        <a:bodyPr/>
        <a:lstStyle/>
        <a:p>
          <a:endParaRPr lang="zh-CN" altLang="en-US"/>
        </a:p>
      </dgm:t>
    </dgm:pt>
    <dgm:pt modelId="{6C987B0B-4DAF-4500-852E-63DDCF206392}" type="pres">
      <dgm:prSet presAssocID="{4895CAF6-8515-458F-BEA3-E8F2287FB151}" presName="Name21" presStyleCnt="0"/>
      <dgm:spPr/>
    </dgm:pt>
    <dgm:pt modelId="{5906D9A2-28E9-49CC-9AF0-0B9B2B79F942}" type="pres">
      <dgm:prSet presAssocID="{4895CAF6-8515-458F-BEA3-E8F2287FB151}" presName="level2Shape" presStyleLbl="node3" presStyleIdx="3" presStyleCnt="4"/>
      <dgm:spPr/>
      <dgm:t>
        <a:bodyPr/>
        <a:lstStyle/>
        <a:p>
          <a:endParaRPr lang="zh-CN" altLang="en-US"/>
        </a:p>
      </dgm:t>
    </dgm:pt>
    <dgm:pt modelId="{671375A5-177A-40F2-A491-F66B31E27C65}" type="pres">
      <dgm:prSet presAssocID="{4895CAF6-8515-458F-BEA3-E8F2287FB151}" presName="hierChild3" presStyleCnt="0"/>
      <dgm:spPr/>
    </dgm:pt>
    <dgm:pt modelId="{D1EBEF81-151A-4F2D-BE31-C8F8EF90B90C}" type="pres">
      <dgm:prSet presAssocID="{AE9223D9-8DF1-4269-9771-63A5C633B3ED}" presName="Name19" presStyleLbl="parChTrans1D4" presStyleIdx="6" presStyleCnt="8"/>
      <dgm:spPr/>
      <dgm:t>
        <a:bodyPr/>
        <a:lstStyle/>
        <a:p>
          <a:endParaRPr lang="zh-CN" altLang="en-US"/>
        </a:p>
      </dgm:t>
    </dgm:pt>
    <dgm:pt modelId="{FCC27589-41BA-4FD6-811C-30F6F3BF9713}" type="pres">
      <dgm:prSet presAssocID="{F06C1008-A13B-4D5E-8B4E-70FF9F73DE8A}" presName="Name21" presStyleCnt="0"/>
      <dgm:spPr/>
    </dgm:pt>
    <dgm:pt modelId="{9F83B451-1FC2-4698-8F89-FE8A6A9773A2}" type="pres">
      <dgm:prSet presAssocID="{F06C1008-A13B-4D5E-8B4E-70FF9F73DE8A}" presName="level2Shape" presStyleLbl="node4" presStyleIdx="6" presStyleCnt="8"/>
      <dgm:spPr/>
      <dgm:t>
        <a:bodyPr/>
        <a:lstStyle/>
        <a:p>
          <a:endParaRPr lang="zh-CN" altLang="en-US"/>
        </a:p>
      </dgm:t>
    </dgm:pt>
    <dgm:pt modelId="{2679F930-97F5-4E15-A7A4-ADBA8CB0CEFF}" type="pres">
      <dgm:prSet presAssocID="{F06C1008-A13B-4D5E-8B4E-70FF9F73DE8A}" presName="hierChild3" presStyleCnt="0"/>
      <dgm:spPr/>
    </dgm:pt>
    <dgm:pt modelId="{42EF8FC6-5BFE-44ED-87CF-43F9B6CBF000}" type="pres">
      <dgm:prSet presAssocID="{90422B65-E3E4-40AC-ACA4-0A48EE178DF3}" presName="Name19" presStyleLbl="parChTrans1D4" presStyleIdx="7" presStyleCnt="8"/>
      <dgm:spPr/>
      <dgm:t>
        <a:bodyPr/>
        <a:lstStyle/>
        <a:p>
          <a:endParaRPr lang="zh-CN" altLang="en-US"/>
        </a:p>
      </dgm:t>
    </dgm:pt>
    <dgm:pt modelId="{06C948E6-E1D4-4FA6-8AFC-43E92196FE26}" type="pres">
      <dgm:prSet presAssocID="{62F39B9B-024E-4B51-A3F7-DD58ECF0259A}" presName="Name21" presStyleCnt="0"/>
      <dgm:spPr/>
    </dgm:pt>
    <dgm:pt modelId="{D489D9C4-BB0C-464F-A501-2D8199CBD62C}" type="pres">
      <dgm:prSet presAssocID="{62F39B9B-024E-4B51-A3F7-DD58ECF0259A}" presName="level2Shape" presStyleLbl="node4" presStyleIdx="7" presStyleCnt="8"/>
      <dgm:spPr/>
      <dgm:t>
        <a:bodyPr/>
        <a:lstStyle/>
        <a:p>
          <a:endParaRPr lang="zh-CN" altLang="en-US"/>
        </a:p>
      </dgm:t>
    </dgm:pt>
    <dgm:pt modelId="{E9CC38AC-716A-4906-AC5E-B099F9409F0B}" type="pres">
      <dgm:prSet presAssocID="{62F39B9B-024E-4B51-A3F7-DD58ECF0259A}" presName="hierChild3" presStyleCnt="0"/>
      <dgm:spPr/>
    </dgm:pt>
    <dgm:pt modelId="{57C7F60E-9109-4475-A621-7A0EF08B9688}" type="pres">
      <dgm:prSet presAssocID="{42E9C2E8-B52A-4FFC-9948-B31ABFEF716A}" presName="bgShapesFlow" presStyleCnt="0"/>
      <dgm:spPr/>
    </dgm:pt>
  </dgm:ptLst>
  <dgm:cxnLst>
    <dgm:cxn modelId="{FE78CDF5-74D0-4FF3-B2AC-C3882B722658}" type="presOf" srcId="{FAF9C5E4-36FD-445B-927A-96CFB0A4E4C8}" destId="{ACF60FB4-F2C9-4EAD-9507-7888E0922266}" srcOrd="0" destOrd="0" presId="urn:microsoft.com/office/officeart/2005/8/layout/hierarchy6"/>
    <dgm:cxn modelId="{1193750B-EE37-40B1-8102-9DAF81C01784}" type="presOf" srcId="{2A6F4DDF-7FEF-4595-96EF-3C61FC82F9AB}" destId="{25DAD67B-4E97-4780-BC02-163E8FEA2C93}" srcOrd="0" destOrd="0" presId="urn:microsoft.com/office/officeart/2005/8/layout/hierarchy6"/>
    <dgm:cxn modelId="{620B7781-9925-44C0-91DF-0DBC56791780}" type="presOf" srcId="{91868EA2-E99B-498B-98F0-F246D23521D2}" destId="{B45E50FE-C4B2-4F8F-8169-9BB52728CDDF}" srcOrd="0" destOrd="0" presId="urn:microsoft.com/office/officeart/2005/8/layout/hierarchy6"/>
    <dgm:cxn modelId="{7944A352-7C0E-493C-B789-9B046F489590}" type="presOf" srcId="{389B1A1C-5B5D-40E6-970D-B7E960671795}" destId="{8D0C3D83-DF9C-4700-80D1-E267F3C388A8}" srcOrd="0" destOrd="0" presId="urn:microsoft.com/office/officeart/2005/8/layout/hierarchy6"/>
    <dgm:cxn modelId="{94F507AB-93FF-4AD0-B2CF-EBB4E33FE440}" srcId="{4895CAF6-8515-458F-BEA3-E8F2287FB151}" destId="{62F39B9B-024E-4B51-A3F7-DD58ECF0259A}" srcOrd="1" destOrd="0" parTransId="{90422B65-E3E4-40AC-ACA4-0A48EE178DF3}" sibTransId="{51A175EE-FC58-4B83-839C-6E24568909E4}"/>
    <dgm:cxn modelId="{E818C2C2-4135-47E1-99C9-5EC72D90EDCC}" type="presOf" srcId="{843060D8-FC3F-4233-B49E-20663B79E5C4}" destId="{49D4DA2E-B8BC-4736-BDE5-438839AFACF4}" srcOrd="0" destOrd="0" presId="urn:microsoft.com/office/officeart/2005/8/layout/hierarchy6"/>
    <dgm:cxn modelId="{72290B41-1B82-4E51-B707-1D2C77221150}" type="presOf" srcId="{A53A9B0E-D013-4178-83F5-C956AB809603}" destId="{EDE6CE93-7517-4523-9616-82583661BD39}" srcOrd="0" destOrd="0" presId="urn:microsoft.com/office/officeart/2005/8/layout/hierarchy6"/>
    <dgm:cxn modelId="{BB4A5D45-4E0A-47E4-8F09-84AE83B0C990}" type="presOf" srcId="{A2B1CBA8-767B-4C90-9951-3F8A7EBE834A}" destId="{DE7153EF-769F-4322-A23E-C405C8B30FB3}" srcOrd="0" destOrd="0" presId="urn:microsoft.com/office/officeart/2005/8/layout/hierarchy6"/>
    <dgm:cxn modelId="{E31C2CE4-205D-4112-A3E1-09B80B5A3404}" type="presOf" srcId="{1C4E1991-E620-453E-A0AB-847D79567706}" destId="{B1C4529E-B0AC-4160-B40A-0419BCC0CD8E}" srcOrd="0" destOrd="0" presId="urn:microsoft.com/office/officeart/2005/8/layout/hierarchy6"/>
    <dgm:cxn modelId="{453C665B-CDA3-451E-BE0B-3B60D0AAD7DB}" srcId="{A53A9B0E-D013-4178-83F5-C956AB809603}" destId="{6CA5CACD-E24F-4533-A7BE-D561963AA278}" srcOrd="0" destOrd="0" parTransId="{843060D8-FC3F-4233-B49E-20663B79E5C4}" sibTransId="{6490ACFD-BA8F-4928-BCFC-4B6843847955}"/>
    <dgm:cxn modelId="{AF27F928-CB00-414D-91BE-D043E958B953}" type="presOf" srcId="{D0809D3F-8AC0-4005-8191-1CD425C78121}" destId="{E7D86437-0E14-459C-B8D0-5BE05ADCEB0A}" srcOrd="0" destOrd="0" presId="urn:microsoft.com/office/officeart/2005/8/layout/hierarchy6"/>
    <dgm:cxn modelId="{FA7E5291-CFB4-4FF6-9A00-D2DF16327CAF}" type="presOf" srcId="{6CA5CACD-E24F-4533-A7BE-D561963AA278}" destId="{FB7A31D1-BAF5-4BD9-A910-5D9E1CBF84E9}" srcOrd="0" destOrd="0" presId="urn:microsoft.com/office/officeart/2005/8/layout/hierarchy6"/>
    <dgm:cxn modelId="{F309FF91-A3FB-4092-96A9-4B3A31D9F3BA}" type="presOf" srcId="{70E46C9A-7BF9-48ED-A090-11B3CD997DFC}" destId="{E5D65FBC-074E-4567-9CFD-E9EFDFBE398C}" srcOrd="0" destOrd="0" presId="urn:microsoft.com/office/officeart/2005/8/layout/hierarchy6"/>
    <dgm:cxn modelId="{0F280F55-38ED-4487-B1F5-2097CE4892C0}" srcId="{6CA5CACD-E24F-4533-A7BE-D561963AA278}" destId="{70E46C9A-7BF9-48ED-A090-11B3CD997DFC}" srcOrd="0" destOrd="0" parTransId="{2A6F4DDF-7FEF-4595-96EF-3C61FC82F9AB}" sibTransId="{64740157-3197-4B6E-99E9-D1EA15D952C9}"/>
    <dgm:cxn modelId="{511ADCD7-47AD-448D-8F76-0BE12D791EC1}" srcId="{1C4E1991-E620-453E-A0AB-847D79567706}" destId="{DCAA8D55-8AC8-49A2-86BB-758AE85E3E40}" srcOrd="1" destOrd="0" parTransId="{4D84AC8D-B485-4988-8080-207C14FD98AF}" sibTransId="{DC353603-206A-41F7-A119-D0E13A76FF2C}"/>
    <dgm:cxn modelId="{E48F9323-7604-467D-A7AB-29801A3E3A1F}" type="presOf" srcId="{55DA2B2D-073A-4D7C-BC20-582999563EDE}" destId="{A7EBF3AF-D1FA-4665-8EC4-7B5075151657}" srcOrd="0" destOrd="0" presId="urn:microsoft.com/office/officeart/2005/8/layout/hierarchy6"/>
    <dgm:cxn modelId="{7C5B444D-9A3A-467D-A6FD-2D608455E1C0}" type="presOf" srcId="{42E9C2E8-B52A-4FFC-9948-B31ABFEF716A}" destId="{5A7CC476-F0F9-4D00-AFC2-7D21BF7B575E}" srcOrd="0" destOrd="0" presId="urn:microsoft.com/office/officeart/2005/8/layout/hierarchy6"/>
    <dgm:cxn modelId="{21340A92-A45C-4487-83BB-A04E8A7D64DE}" srcId="{6CA5CACD-E24F-4533-A7BE-D561963AA278}" destId="{A2B1CBA8-767B-4C90-9951-3F8A7EBE834A}" srcOrd="1" destOrd="0" parTransId="{FAF9C5E4-36FD-445B-927A-96CFB0A4E4C8}" sibTransId="{5367E010-C4B8-4A25-A287-F1E65DE5ED3E}"/>
    <dgm:cxn modelId="{3DB9D513-4CA8-423A-A271-1443237B00B0}" type="presOf" srcId="{23FC93EB-54E8-4F96-AB04-32E9834AC59A}" destId="{21DFA952-0BA8-4900-89A7-4513FA121C3F}" srcOrd="0" destOrd="0" presId="urn:microsoft.com/office/officeart/2005/8/layout/hierarchy6"/>
    <dgm:cxn modelId="{26508514-DBD8-4A75-9C81-660AD2EF13A2}" type="presOf" srcId="{A2786B20-AF71-47D0-8E68-2C4BF125E88B}" destId="{42109171-5B61-4D55-9E7D-9921CFFA17BD}" srcOrd="0" destOrd="0" presId="urn:microsoft.com/office/officeart/2005/8/layout/hierarchy6"/>
    <dgm:cxn modelId="{3FAC893C-1D43-449B-95DE-F9FD12FC2D3E}" type="presOf" srcId="{AAF28CA0-5EDB-435A-8B35-3E0D2A5B9D66}" destId="{E4EEC349-DDC3-4406-9E7E-192A893221C8}" srcOrd="0" destOrd="0" presId="urn:microsoft.com/office/officeart/2005/8/layout/hierarchy6"/>
    <dgm:cxn modelId="{EC9F7164-14F2-46AE-ADE4-B66425B9272B}" srcId="{55DA2B2D-073A-4D7C-BC20-582999563EDE}" destId="{A53A9B0E-D013-4178-83F5-C956AB809603}" srcOrd="1" destOrd="0" parTransId="{AB0C20CC-CB69-4AD7-BF9C-F46871B317CE}" sibTransId="{6E2B76C1-FF2A-44A5-9567-2386BE7C7573}"/>
    <dgm:cxn modelId="{AA96702A-2756-4FB0-A169-4C2CBE86476A}" type="presOf" srcId="{F06C1008-A13B-4D5E-8B4E-70FF9F73DE8A}" destId="{9F83B451-1FC2-4698-8F89-FE8A6A9773A2}" srcOrd="0" destOrd="0" presId="urn:microsoft.com/office/officeart/2005/8/layout/hierarchy6"/>
    <dgm:cxn modelId="{47414C16-4944-48E8-A22B-0E59519E968E}" srcId="{1C4E1991-E620-453E-A0AB-847D79567706}" destId="{389B1A1C-5B5D-40E6-970D-B7E960671795}" srcOrd="0" destOrd="0" parTransId="{DC88438A-7B77-447E-B5FA-3DA259E17598}" sibTransId="{C80C2DFD-CBF1-47C6-B87E-6AC38E5B3D00}"/>
    <dgm:cxn modelId="{A7FFA6E9-71EA-4A87-8792-CF36A9EDC9AE}" srcId="{55DA2B2D-073A-4D7C-BC20-582999563EDE}" destId="{1C4E1991-E620-453E-A0AB-847D79567706}" srcOrd="0" destOrd="0" parTransId="{AAF28CA0-5EDB-435A-8B35-3E0D2A5B9D66}" sibTransId="{297E3718-596B-494F-812C-C1F67D44599D}"/>
    <dgm:cxn modelId="{5B9C4CAC-C9EE-4712-92A0-1D24A4145EE0}" srcId="{DCAA8D55-8AC8-49A2-86BB-758AE85E3E40}" destId="{BE76CBD2-12D1-42CB-BD14-31C53CE3AE2F}" srcOrd="0" destOrd="0" parTransId="{23FC93EB-54E8-4F96-AB04-32E9834AC59A}" sibTransId="{CF951E0F-A02B-48E8-B820-B1CF9D444DE2}"/>
    <dgm:cxn modelId="{D9D795CF-A343-4D71-A6B5-8970879D9D7D}" type="presOf" srcId="{26831C9F-E492-4DDF-9861-98F8ABAFF874}" destId="{45F3F5CD-D73E-497B-B831-0393406E59F8}" srcOrd="0" destOrd="0" presId="urn:microsoft.com/office/officeart/2005/8/layout/hierarchy6"/>
    <dgm:cxn modelId="{AC43ECDE-5694-4B51-B003-5341A74B3463}" srcId="{DCAA8D55-8AC8-49A2-86BB-758AE85E3E40}" destId="{D144EA2C-458B-48D8-BBA1-F6577EE9E9D2}" srcOrd="1" destOrd="0" parTransId="{36E9C131-F2C4-4210-BBA8-34B36464A1C4}" sibTransId="{6A37EEFC-CDD3-43B5-858C-5A435C10C401}"/>
    <dgm:cxn modelId="{7EDD21EC-3795-4D17-917E-740C93317B5E}" type="presOf" srcId="{36E9C131-F2C4-4210-BBA8-34B36464A1C4}" destId="{6BC88BA8-2FBC-45D7-A1DA-1CACE35CC48F}" srcOrd="0" destOrd="0" presId="urn:microsoft.com/office/officeart/2005/8/layout/hierarchy6"/>
    <dgm:cxn modelId="{5FEFC8C7-9E25-401C-99D6-1802D329FB42}" type="presOf" srcId="{AE9223D9-8DF1-4269-9771-63A5C633B3ED}" destId="{D1EBEF81-151A-4F2D-BE31-C8F8EF90B90C}" srcOrd="0" destOrd="0" presId="urn:microsoft.com/office/officeart/2005/8/layout/hierarchy6"/>
    <dgm:cxn modelId="{AE98204C-B014-4945-B281-DC1700EFBB4A}" type="presOf" srcId="{AB0C20CC-CB69-4AD7-BF9C-F46871B317CE}" destId="{3179B505-B4E5-4C5D-83CC-F0A4E837CEBB}" srcOrd="0" destOrd="0" presId="urn:microsoft.com/office/officeart/2005/8/layout/hierarchy6"/>
    <dgm:cxn modelId="{D10ABB8F-25D3-4EE5-9AB6-53208CDB3836}" type="presOf" srcId="{BE76CBD2-12D1-42CB-BD14-31C53CE3AE2F}" destId="{117FEFF0-1EFD-4A9A-BD84-430A51F271BB}" srcOrd="0" destOrd="0" presId="urn:microsoft.com/office/officeart/2005/8/layout/hierarchy6"/>
    <dgm:cxn modelId="{1A251CFD-00F8-4430-81A0-F61A73A192F3}" type="presOf" srcId="{62F39B9B-024E-4B51-A3F7-DD58ECF0259A}" destId="{D489D9C4-BB0C-464F-A501-2D8199CBD62C}" srcOrd="0" destOrd="0" presId="urn:microsoft.com/office/officeart/2005/8/layout/hierarchy6"/>
    <dgm:cxn modelId="{4BBBA8B6-D081-45DE-A426-32BBF3EF7EDF}" type="presOf" srcId="{DCAA8D55-8AC8-49A2-86BB-758AE85E3E40}" destId="{302F5A90-590E-4A14-A3A4-3F216D971911}" srcOrd="0" destOrd="0" presId="urn:microsoft.com/office/officeart/2005/8/layout/hierarchy6"/>
    <dgm:cxn modelId="{53D32585-4ED6-437A-BCF5-CD51AFAB23E3}" srcId="{389B1A1C-5B5D-40E6-970D-B7E960671795}" destId="{C039402B-90ED-4A3B-ACF1-F623FD51E326}" srcOrd="1" destOrd="0" parTransId="{D0809D3F-8AC0-4005-8191-1CD425C78121}" sibTransId="{772A01CC-BC87-4EBC-B34B-91DF4B1D8581}"/>
    <dgm:cxn modelId="{82A7CDC4-0FE8-4BCC-8562-9DB04213F819}" srcId="{A53A9B0E-D013-4178-83F5-C956AB809603}" destId="{4895CAF6-8515-458F-BEA3-E8F2287FB151}" srcOrd="1" destOrd="0" parTransId="{A2786B20-AF71-47D0-8E68-2C4BF125E88B}" sibTransId="{6980ED63-75E2-4546-8B9C-B40E66ABED96}"/>
    <dgm:cxn modelId="{24162B5E-00CA-459B-8FC4-1A3BCF4643B8}" type="presOf" srcId="{4895CAF6-8515-458F-BEA3-E8F2287FB151}" destId="{5906D9A2-28E9-49CC-9AF0-0B9B2B79F942}" srcOrd="0" destOrd="0" presId="urn:microsoft.com/office/officeart/2005/8/layout/hierarchy6"/>
    <dgm:cxn modelId="{86B17742-BCB5-499D-8D77-9EE81444AA7E}" type="presOf" srcId="{90422B65-E3E4-40AC-ACA4-0A48EE178DF3}" destId="{42EF8FC6-5BFE-44ED-87CF-43F9B6CBF000}" srcOrd="0" destOrd="0" presId="urn:microsoft.com/office/officeart/2005/8/layout/hierarchy6"/>
    <dgm:cxn modelId="{82F9D277-6592-4E01-A514-9181F5E96A89}" type="presOf" srcId="{DC88438A-7B77-447E-B5FA-3DA259E17598}" destId="{8FD7C08F-5BB8-46D4-826A-5C8731727F36}" srcOrd="0" destOrd="0" presId="urn:microsoft.com/office/officeart/2005/8/layout/hierarchy6"/>
    <dgm:cxn modelId="{E76591E5-308D-45D5-8007-031ADE11342F}" srcId="{389B1A1C-5B5D-40E6-970D-B7E960671795}" destId="{26831C9F-E492-4DDF-9861-98F8ABAFF874}" srcOrd="0" destOrd="0" parTransId="{91868EA2-E99B-498B-98F0-F246D23521D2}" sibTransId="{A1EB1319-C6C9-4324-B5B4-D423D488423E}"/>
    <dgm:cxn modelId="{D8EDBC67-59CE-4243-80D8-493BDBEFE3D5}" type="presOf" srcId="{C039402B-90ED-4A3B-ACF1-F623FD51E326}" destId="{279EEDD4-4AD3-4ED0-B265-F306B4106EE7}" srcOrd="0" destOrd="0" presId="urn:microsoft.com/office/officeart/2005/8/layout/hierarchy6"/>
    <dgm:cxn modelId="{70190701-76B9-461D-9DA2-357014CA5381}" srcId="{4895CAF6-8515-458F-BEA3-E8F2287FB151}" destId="{F06C1008-A13B-4D5E-8B4E-70FF9F73DE8A}" srcOrd="0" destOrd="0" parTransId="{AE9223D9-8DF1-4269-9771-63A5C633B3ED}" sibTransId="{C881E8F8-5553-4E2F-BF75-0973A5726CB7}"/>
    <dgm:cxn modelId="{B88A70D1-2CD7-4337-8365-013F9F0DC0F4}" type="presOf" srcId="{4D84AC8D-B485-4988-8080-207C14FD98AF}" destId="{AB9C8F1F-119B-49BD-9683-3D55C53BE9B3}" srcOrd="0" destOrd="0" presId="urn:microsoft.com/office/officeart/2005/8/layout/hierarchy6"/>
    <dgm:cxn modelId="{954754D6-2323-4755-8C3C-81A1B79A9BEE}" srcId="{42E9C2E8-B52A-4FFC-9948-B31ABFEF716A}" destId="{55DA2B2D-073A-4D7C-BC20-582999563EDE}" srcOrd="0" destOrd="0" parTransId="{05ECBD66-C264-4845-A870-711C773BDD2A}" sibTransId="{586A0E3F-5EFD-4FCC-B5C9-8973A0A12CC3}"/>
    <dgm:cxn modelId="{C3EE7C40-4F54-4EC4-9EEB-A19BAF58E120}" type="presOf" srcId="{D144EA2C-458B-48D8-BBA1-F6577EE9E9D2}" destId="{0D8886BB-0797-4435-B31F-A87AD26DA833}" srcOrd="0" destOrd="0" presId="urn:microsoft.com/office/officeart/2005/8/layout/hierarchy6"/>
    <dgm:cxn modelId="{3DDF79F9-2935-4CA5-91EB-FF6709808AF3}" type="presParOf" srcId="{5A7CC476-F0F9-4D00-AFC2-7D21BF7B575E}" destId="{F5F369B9-0435-4B5D-BC74-5BBAF2B94870}" srcOrd="0" destOrd="0" presId="urn:microsoft.com/office/officeart/2005/8/layout/hierarchy6"/>
    <dgm:cxn modelId="{11739C9F-00A2-4928-94F4-0CCF6C16C689}" type="presParOf" srcId="{F5F369B9-0435-4B5D-BC74-5BBAF2B94870}" destId="{04B9CEFF-D87B-4B41-A1FF-F1DE6AE49D86}" srcOrd="0" destOrd="0" presId="urn:microsoft.com/office/officeart/2005/8/layout/hierarchy6"/>
    <dgm:cxn modelId="{BD690202-6805-44B5-9C9C-5DDA9B4D115D}" type="presParOf" srcId="{04B9CEFF-D87B-4B41-A1FF-F1DE6AE49D86}" destId="{58ADCFE2-7F7E-4F8F-9A13-65813F13938B}" srcOrd="0" destOrd="0" presId="urn:microsoft.com/office/officeart/2005/8/layout/hierarchy6"/>
    <dgm:cxn modelId="{786A4F05-D510-4A5C-BB54-1C16EF79A2E8}" type="presParOf" srcId="{58ADCFE2-7F7E-4F8F-9A13-65813F13938B}" destId="{A7EBF3AF-D1FA-4665-8EC4-7B5075151657}" srcOrd="0" destOrd="0" presId="urn:microsoft.com/office/officeart/2005/8/layout/hierarchy6"/>
    <dgm:cxn modelId="{B0AAC61D-24BC-4F63-95BF-C02AE8CE5939}" type="presParOf" srcId="{58ADCFE2-7F7E-4F8F-9A13-65813F13938B}" destId="{7D5CEFDD-6302-4108-B7B1-9121745FB5CD}" srcOrd="1" destOrd="0" presId="urn:microsoft.com/office/officeart/2005/8/layout/hierarchy6"/>
    <dgm:cxn modelId="{1E0D8A37-13FD-4BBE-9065-49FF087894A6}" type="presParOf" srcId="{7D5CEFDD-6302-4108-B7B1-9121745FB5CD}" destId="{E4EEC349-DDC3-4406-9E7E-192A893221C8}" srcOrd="0" destOrd="0" presId="urn:microsoft.com/office/officeart/2005/8/layout/hierarchy6"/>
    <dgm:cxn modelId="{54AAAEF5-E206-41DD-9F6E-2CCCCA1763C2}" type="presParOf" srcId="{7D5CEFDD-6302-4108-B7B1-9121745FB5CD}" destId="{E21D795B-995B-4CDB-8D8B-4C07CA7D3ECC}" srcOrd="1" destOrd="0" presId="urn:microsoft.com/office/officeart/2005/8/layout/hierarchy6"/>
    <dgm:cxn modelId="{27FD36C6-659D-46CB-B88D-5A67B268FA7B}" type="presParOf" srcId="{E21D795B-995B-4CDB-8D8B-4C07CA7D3ECC}" destId="{B1C4529E-B0AC-4160-B40A-0419BCC0CD8E}" srcOrd="0" destOrd="0" presId="urn:microsoft.com/office/officeart/2005/8/layout/hierarchy6"/>
    <dgm:cxn modelId="{03BEB202-24ED-4315-BE6D-BE71D8E81F9E}" type="presParOf" srcId="{E21D795B-995B-4CDB-8D8B-4C07CA7D3ECC}" destId="{4D890C30-5683-4C66-B339-10C82CA8383F}" srcOrd="1" destOrd="0" presId="urn:microsoft.com/office/officeart/2005/8/layout/hierarchy6"/>
    <dgm:cxn modelId="{03FBF561-597D-47BE-B36E-AA803F72F8C3}" type="presParOf" srcId="{4D890C30-5683-4C66-B339-10C82CA8383F}" destId="{8FD7C08F-5BB8-46D4-826A-5C8731727F36}" srcOrd="0" destOrd="0" presId="urn:microsoft.com/office/officeart/2005/8/layout/hierarchy6"/>
    <dgm:cxn modelId="{7DC818F5-9118-4818-8D49-2162BCD4CB61}" type="presParOf" srcId="{4D890C30-5683-4C66-B339-10C82CA8383F}" destId="{B82D7386-30E8-4973-8F04-BFA8158C14B6}" srcOrd="1" destOrd="0" presId="urn:microsoft.com/office/officeart/2005/8/layout/hierarchy6"/>
    <dgm:cxn modelId="{617A8406-267D-4506-8148-B71EC50D0A0D}" type="presParOf" srcId="{B82D7386-30E8-4973-8F04-BFA8158C14B6}" destId="{8D0C3D83-DF9C-4700-80D1-E267F3C388A8}" srcOrd="0" destOrd="0" presId="urn:microsoft.com/office/officeart/2005/8/layout/hierarchy6"/>
    <dgm:cxn modelId="{3E2BD1F9-F83B-4298-890D-8996B80D9F6E}" type="presParOf" srcId="{B82D7386-30E8-4973-8F04-BFA8158C14B6}" destId="{12828605-526A-4036-890F-C37F65E03033}" srcOrd="1" destOrd="0" presId="urn:microsoft.com/office/officeart/2005/8/layout/hierarchy6"/>
    <dgm:cxn modelId="{537345CF-3E9E-4F11-9CFA-7ECB6BEAD637}" type="presParOf" srcId="{12828605-526A-4036-890F-C37F65E03033}" destId="{B45E50FE-C4B2-4F8F-8169-9BB52728CDDF}" srcOrd="0" destOrd="0" presId="urn:microsoft.com/office/officeart/2005/8/layout/hierarchy6"/>
    <dgm:cxn modelId="{E997E950-CB59-445E-A069-0E0ED0CE8FD3}" type="presParOf" srcId="{12828605-526A-4036-890F-C37F65E03033}" destId="{1C9823DB-2A92-4F09-AF8B-FE747506899A}" srcOrd="1" destOrd="0" presId="urn:microsoft.com/office/officeart/2005/8/layout/hierarchy6"/>
    <dgm:cxn modelId="{FE1EE2DB-911E-4232-8F2A-6497B4C1EF10}" type="presParOf" srcId="{1C9823DB-2A92-4F09-AF8B-FE747506899A}" destId="{45F3F5CD-D73E-497B-B831-0393406E59F8}" srcOrd="0" destOrd="0" presId="urn:microsoft.com/office/officeart/2005/8/layout/hierarchy6"/>
    <dgm:cxn modelId="{D1589791-FF51-46E4-876D-DAD66A3D6170}" type="presParOf" srcId="{1C9823DB-2A92-4F09-AF8B-FE747506899A}" destId="{64AE96C7-AA50-4838-8BFC-6105F47D8B45}" srcOrd="1" destOrd="0" presId="urn:microsoft.com/office/officeart/2005/8/layout/hierarchy6"/>
    <dgm:cxn modelId="{AC388B51-8DA8-441F-9227-9AD3BE653210}" type="presParOf" srcId="{12828605-526A-4036-890F-C37F65E03033}" destId="{E7D86437-0E14-459C-B8D0-5BE05ADCEB0A}" srcOrd="2" destOrd="0" presId="urn:microsoft.com/office/officeart/2005/8/layout/hierarchy6"/>
    <dgm:cxn modelId="{35A2CDAF-F62B-4A8E-A0EA-FB04A3CB9835}" type="presParOf" srcId="{12828605-526A-4036-890F-C37F65E03033}" destId="{E3E63C67-597C-47B5-98F1-10E895064895}" srcOrd="3" destOrd="0" presId="urn:microsoft.com/office/officeart/2005/8/layout/hierarchy6"/>
    <dgm:cxn modelId="{5B27EA9B-50AD-45CE-859C-1A504803F32E}" type="presParOf" srcId="{E3E63C67-597C-47B5-98F1-10E895064895}" destId="{279EEDD4-4AD3-4ED0-B265-F306B4106EE7}" srcOrd="0" destOrd="0" presId="urn:microsoft.com/office/officeart/2005/8/layout/hierarchy6"/>
    <dgm:cxn modelId="{E9724238-B9F3-4483-A55C-07C3A9A52DAA}" type="presParOf" srcId="{E3E63C67-597C-47B5-98F1-10E895064895}" destId="{E8449769-4A5C-4B9D-A6B0-592A22DB56F0}" srcOrd="1" destOrd="0" presId="urn:microsoft.com/office/officeart/2005/8/layout/hierarchy6"/>
    <dgm:cxn modelId="{1E38D4F0-C307-46A0-A0FE-155151B68A60}" type="presParOf" srcId="{4D890C30-5683-4C66-B339-10C82CA8383F}" destId="{AB9C8F1F-119B-49BD-9683-3D55C53BE9B3}" srcOrd="2" destOrd="0" presId="urn:microsoft.com/office/officeart/2005/8/layout/hierarchy6"/>
    <dgm:cxn modelId="{48D05F3A-2935-4BC7-AB6B-D89A9AFD21B4}" type="presParOf" srcId="{4D890C30-5683-4C66-B339-10C82CA8383F}" destId="{FB1CDA03-9BA0-4619-81EC-EF01FBCB7D3C}" srcOrd="3" destOrd="0" presId="urn:microsoft.com/office/officeart/2005/8/layout/hierarchy6"/>
    <dgm:cxn modelId="{8FC8C36F-5EC2-4638-85DA-F9186DAB916F}" type="presParOf" srcId="{FB1CDA03-9BA0-4619-81EC-EF01FBCB7D3C}" destId="{302F5A90-590E-4A14-A3A4-3F216D971911}" srcOrd="0" destOrd="0" presId="urn:microsoft.com/office/officeart/2005/8/layout/hierarchy6"/>
    <dgm:cxn modelId="{6624B1B3-C252-4CDD-8E5B-A45DB45BA9F8}" type="presParOf" srcId="{FB1CDA03-9BA0-4619-81EC-EF01FBCB7D3C}" destId="{21C24051-E5C9-4B29-9CCB-2AF2102A5DF0}" srcOrd="1" destOrd="0" presId="urn:microsoft.com/office/officeart/2005/8/layout/hierarchy6"/>
    <dgm:cxn modelId="{C431565E-85A1-4F6A-8EEE-564CC65BD290}" type="presParOf" srcId="{21C24051-E5C9-4B29-9CCB-2AF2102A5DF0}" destId="{21DFA952-0BA8-4900-89A7-4513FA121C3F}" srcOrd="0" destOrd="0" presId="urn:microsoft.com/office/officeart/2005/8/layout/hierarchy6"/>
    <dgm:cxn modelId="{39E4A9C8-B64A-4561-A719-6E8442718F68}" type="presParOf" srcId="{21C24051-E5C9-4B29-9CCB-2AF2102A5DF0}" destId="{343BB85A-1398-4E57-A5DB-6609ACD7EEAF}" srcOrd="1" destOrd="0" presId="urn:microsoft.com/office/officeart/2005/8/layout/hierarchy6"/>
    <dgm:cxn modelId="{B64738CB-A066-405C-8C2A-C8D143D3C810}" type="presParOf" srcId="{343BB85A-1398-4E57-A5DB-6609ACD7EEAF}" destId="{117FEFF0-1EFD-4A9A-BD84-430A51F271BB}" srcOrd="0" destOrd="0" presId="urn:microsoft.com/office/officeart/2005/8/layout/hierarchy6"/>
    <dgm:cxn modelId="{BFF04B26-5F4F-49E9-A0F8-82867DD4BCEC}" type="presParOf" srcId="{343BB85A-1398-4E57-A5DB-6609ACD7EEAF}" destId="{E5D9B08C-A264-4BAC-BDC8-2871A47C0000}" srcOrd="1" destOrd="0" presId="urn:microsoft.com/office/officeart/2005/8/layout/hierarchy6"/>
    <dgm:cxn modelId="{1C1748B9-BCB9-4A27-A4DC-CC3A7C4BD1A4}" type="presParOf" srcId="{21C24051-E5C9-4B29-9CCB-2AF2102A5DF0}" destId="{6BC88BA8-2FBC-45D7-A1DA-1CACE35CC48F}" srcOrd="2" destOrd="0" presId="urn:microsoft.com/office/officeart/2005/8/layout/hierarchy6"/>
    <dgm:cxn modelId="{2947C89D-0E99-49EA-B9FE-1D196CFE4B38}" type="presParOf" srcId="{21C24051-E5C9-4B29-9CCB-2AF2102A5DF0}" destId="{9C4785A8-3DA5-4394-AD43-DBC39E88BD21}" srcOrd="3" destOrd="0" presId="urn:microsoft.com/office/officeart/2005/8/layout/hierarchy6"/>
    <dgm:cxn modelId="{E33FDAFD-A305-48F1-A7E7-5B12779E2438}" type="presParOf" srcId="{9C4785A8-3DA5-4394-AD43-DBC39E88BD21}" destId="{0D8886BB-0797-4435-B31F-A87AD26DA833}" srcOrd="0" destOrd="0" presId="urn:microsoft.com/office/officeart/2005/8/layout/hierarchy6"/>
    <dgm:cxn modelId="{DDE440FE-B70C-4548-9D0E-DFEF0DDC414A}" type="presParOf" srcId="{9C4785A8-3DA5-4394-AD43-DBC39E88BD21}" destId="{6453FEED-485A-497D-A4F0-EFE1152EBB1D}" srcOrd="1" destOrd="0" presId="urn:microsoft.com/office/officeart/2005/8/layout/hierarchy6"/>
    <dgm:cxn modelId="{22A82902-EE4D-4C6C-BBBD-736FB1403496}" type="presParOf" srcId="{7D5CEFDD-6302-4108-B7B1-9121745FB5CD}" destId="{3179B505-B4E5-4C5D-83CC-F0A4E837CEBB}" srcOrd="2" destOrd="0" presId="urn:microsoft.com/office/officeart/2005/8/layout/hierarchy6"/>
    <dgm:cxn modelId="{0E02996F-4E91-4221-B087-DCC6310469A6}" type="presParOf" srcId="{7D5CEFDD-6302-4108-B7B1-9121745FB5CD}" destId="{5AF65215-564B-4ABD-AC0C-2A0C07F754B1}" srcOrd="3" destOrd="0" presId="urn:microsoft.com/office/officeart/2005/8/layout/hierarchy6"/>
    <dgm:cxn modelId="{5A9C5591-CF7A-44E8-9F5B-A79A96529126}" type="presParOf" srcId="{5AF65215-564B-4ABD-AC0C-2A0C07F754B1}" destId="{EDE6CE93-7517-4523-9616-82583661BD39}" srcOrd="0" destOrd="0" presId="urn:microsoft.com/office/officeart/2005/8/layout/hierarchy6"/>
    <dgm:cxn modelId="{2E58B0A2-F3BF-48DB-B7CA-51D8903BAC3C}" type="presParOf" srcId="{5AF65215-564B-4ABD-AC0C-2A0C07F754B1}" destId="{3B24F56E-1777-4A30-BAD1-D0A301A40952}" srcOrd="1" destOrd="0" presId="urn:microsoft.com/office/officeart/2005/8/layout/hierarchy6"/>
    <dgm:cxn modelId="{46D99B8E-049B-456A-A0D0-79EB5F98C036}" type="presParOf" srcId="{3B24F56E-1777-4A30-BAD1-D0A301A40952}" destId="{49D4DA2E-B8BC-4736-BDE5-438839AFACF4}" srcOrd="0" destOrd="0" presId="urn:microsoft.com/office/officeart/2005/8/layout/hierarchy6"/>
    <dgm:cxn modelId="{1698E65C-AF89-424D-BE2D-A0FC0E7EE731}" type="presParOf" srcId="{3B24F56E-1777-4A30-BAD1-D0A301A40952}" destId="{C4BA5156-B799-4595-B92D-1A94B3ECAB35}" srcOrd="1" destOrd="0" presId="urn:microsoft.com/office/officeart/2005/8/layout/hierarchy6"/>
    <dgm:cxn modelId="{98745706-A62B-4E70-A10C-A8A8A6579AAF}" type="presParOf" srcId="{C4BA5156-B799-4595-B92D-1A94B3ECAB35}" destId="{FB7A31D1-BAF5-4BD9-A910-5D9E1CBF84E9}" srcOrd="0" destOrd="0" presId="urn:microsoft.com/office/officeart/2005/8/layout/hierarchy6"/>
    <dgm:cxn modelId="{BF0CEBB9-AA41-4893-ABA1-DD269B20DAE8}" type="presParOf" srcId="{C4BA5156-B799-4595-B92D-1A94B3ECAB35}" destId="{8994C93E-9AF0-4FDB-B136-6208AD66AE96}" srcOrd="1" destOrd="0" presId="urn:microsoft.com/office/officeart/2005/8/layout/hierarchy6"/>
    <dgm:cxn modelId="{386CC9C1-DC16-4AA1-B33A-138D15B8521D}" type="presParOf" srcId="{8994C93E-9AF0-4FDB-B136-6208AD66AE96}" destId="{25DAD67B-4E97-4780-BC02-163E8FEA2C93}" srcOrd="0" destOrd="0" presId="urn:microsoft.com/office/officeart/2005/8/layout/hierarchy6"/>
    <dgm:cxn modelId="{2B128165-3AFA-4578-8DAE-C7142EE54AE1}" type="presParOf" srcId="{8994C93E-9AF0-4FDB-B136-6208AD66AE96}" destId="{694D9B5C-7BFF-4CA3-8B98-1AC087B489BD}" srcOrd="1" destOrd="0" presId="urn:microsoft.com/office/officeart/2005/8/layout/hierarchy6"/>
    <dgm:cxn modelId="{345C3FA7-969E-4888-B35C-9AE9884874B5}" type="presParOf" srcId="{694D9B5C-7BFF-4CA3-8B98-1AC087B489BD}" destId="{E5D65FBC-074E-4567-9CFD-E9EFDFBE398C}" srcOrd="0" destOrd="0" presId="urn:microsoft.com/office/officeart/2005/8/layout/hierarchy6"/>
    <dgm:cxn modelId="{6D7DC26A-7E81-445D-83D9-FE9E909D5C40}" type="presParOf" srcId="{694D9B5C-7BFF-4CA3-8B98-1AC087B489BD}" destId="{E5B56B74-0D71-41F1-A6F9-88ADEF23C211}" srcOrd="1" destOrd="0" presId="urn:microsoft.com/office/officeart/2005/8/layout/hierarchy6"/>
    <dgm:cxn modelId="{CD7E74ED-D9D3-4B99-B2AE-56427FA9F17F}" type="presParOf" srcId="{8994C93E-9AF0-4FDB-B136-6208AD66AE96}" destId="{ACF60FB4-F2C9-4EAD-9507-7888E0922266}" srcOrd="2" destOrd="0" presId="urn:microsoft.com/office/officeart/2005/8/layout/hierarchy6"/>
    <dgm:cxn modelId="{8F282D38-92FB-43FA-8685-1025CD12BB97}" type="presParOf" srcId="{8994C93E-9AF0-4FDB-B136-6208AD66AE96}" destId="{F8B5DC38-D142-48D9-AFE5-4707B369FAD9}" srcOrd="3" destOrd="0" presId="urn:microsoft.com/office/officeart/2005/8/layout/hierarchy6"/>
    <dgm:cxn modelId="{6F7750D1-F49B-4A47-BFEB-16E2F17C240F}" type="presParOf" srcId="{F8B5DC38-D142-48D9-AFE5-4707B369FAD9}" destId="{DE7153EF-769F-4322-A23E-C405C8B30FB3}" srcOrd="0" destOrd="0" presId="urn:microsoft.com/office/officeart/2005/8/layout/hierarchy6"/>
    <dgm:cxn modelId="{623E9AE5-93F0-40F2-8FCA-5E165C45E11F}" type="presParOf" srcId="{F8B5DC38-D142-48D9-AFE5-4707B369FAD9}" destId="{42C99EF6-5733-40C9-88A8-27C1B23AD5DD}" srcOrd="1" destOrd="0" presId="urn:microsoft.com/office/officeart/2005/8/layout/hierarchy6"/>
    <dgm:cxn modelId="{BFD40287-EAB8-4654-AEBD-5A831ADEBF2F}" type="presParOf" srcId="{3B24F56E-1777-4A30-BAD1-D0A301A40952}" destId="{42109171-5B61-4D55-9E7D-9921CFFA17BD}" srcOrd="2" destOrd="0" presId="urn:microsoft.com/office/officeart/2005/8/layout/hierarchy6"/>
    <dgm:cxn modelId="{A85A256F-444D-4F08-A30F-A7D4ADB74D8D}" type="presParOf" srcId="{3B24F56E-1777-4A30-BAD1-D0A301A40952}" destId="{6C987B0B-4DAF-4500-852E-63DDCF206392}" srcOrd="3" destOrd="0" presId="urn:microsoft.com/office/officeart/2005/8/layout/hierarchy6"/>
    <dgm:cxn modelId="{8550C5CD-2A85-4346-B597-8DE8F9A0FF31}" type="presParOf" srcId="{6C987B0B-4DAF-4500-852E-63DDCF206392}" destId="{5906D9A2-28E9-49CC-9AF0-0B9B2B79F942}" srcOrd="0" destOrd="0" presId="urn:microsoft.com/office/officeart/2005/8/layout/hierarchy6"/>
    <dgm:cxn modelId="{A5C5F726-67C8-44CC-AA56-B479C1BC2FD9}" type="presParOf" srcId="{6C987B0B-4DAF-4500-852E-63DDCF206392}" destId="{671375A5-177A-40F2-A491-F66B31E27C65}" srcOrd="1" destOrd="0" presId="urn:microsoft.com/office/officeart/2005/8/layout/hierarchy6"/>
    <dgm:cxn modelId="{1D0F4693-A587-4A32-B5E6-9D325775AE48}" type="presParOf" srcId="{671375A5-177A-40F2-A491-F66B31E27C65}" destId="{D1EBEF81-151A-4F2D-BE31-C8F8EF90B90C}" srcOrd="0" destOrd="0" presId="urn:microsoft.com/office/officeart/2005/8/layout/hierarchy6"/>
    <dgm:cxn modelId="{1280CA41-CBF5-4685-8AE7-8161901E7731}" type="presParOf" srcId="{671375A5-177A-40F2-A491-F66B31E27C65}" destId="{FCC27589-41BA-4FD6-811C-30F6F3BF9713}" srcOrd="1" destOrd="0" presId="urn:microsoft.com/office/officeart/2005/8/layout/hierarchy6"/>
    <dgm:cxn modelId="{75C74987-2887-45F9-A5C6-5CBE712A93DE}" type="presParOf" srcId="{FCC27589-41BA-4FD6-811C-30F6F3BF9713}" destId="{9F83B451-1FC2-4698-8F89-FE8A6A9773A2}" srcOrd="0" destOrd="0" presId="urn:microsoft.com/office/officeart/2005/8/layout/hierarchy6"/>
    <dgm:cxn modelId="{A81AB418-3163-4BE6-9F19-FFE09F6D86E2}" type="presParOf" srcId="{FCC27589-41BA-4FD6-811C-30F6F3BF9713}" destId="{2679F930-97F5-4E15-A7A4-ADBA8CB0CEFF}" srcOrd="1" destOrd="0" presId="urn:microsoft.com/office/officeart/2005/8/layout/hierarchy6"/>
    <dgm:cxn modelId="{A2B2492A-2494-4CD2-80D0-EE25B233CDD2}" type="presParOf" srcId="{671375A5-177A-40F2-A491-F66B31E27C65}" destId="{42EF8FC6-5BFE-44ED-87CF-43F9B6CBF000}" srcOrd="2" destOrd="0" presId="urn:microsoft.com/office/officeart/2005/8/layout/hierarchy6"/>
    <dgm:cxn modelId="{8402A45C-47A9-4A7E-BBBE-3ACA44F46E57}" type="presParOf" srcId="{671375A5-177A-40F2-A491-F66B31E27C65}" destId="{06C948E6-E1D4-4FA6-8AFC-43E92196FE26}" srcOrd="3" destOrd="0" presId="urn:microsoft.com/office/officeart/2005/8/layout/hierarchy6"/>
    <dgm:cxn modelId="{9DC7E2E0-2B85-46C4-BC59-013A9FB2E6F2}" type="presParOf" srcId="{06C948E6-E1D4-4FA6-8AFC-43E92196FE26}" destId="{D489D9C4-BB0C-464F-A501-2D8199CBD62C}" srcOrd="0" destOrd="0" presId="urn:microsoft.com/office/officeart/2005/8/layout/hierarchy6"/>
    <dgm:cxn modelId="{3BB4EF81-1B93-4BA2-BAED-76E43F6CA460}" type="presParOf" srcId="{06C948E6-E1D4-4FA6-8AFC-43E92196FE26}" destId="{E9CC38AC-716A-4906-AC5E-B099F9409F0B}" srcOrd="1" destOrd="0" presId="urn:microsoft.com/office/officeart/2005/8/layout/hierarchy6"/>
    <dgm:cxn modelId="{36A81873-6F7F-4508-94DF-C302D3072C3B}" type="presParOf" srcId="{5A7CC476-F0F9-4D00-AFC2-7D21BF7B575E}" destId="{57C7F60E-9109-4475-A621-7A0EF08B9688}" srcOrd="1" destOrd="0" presId="urn:microsoft.com/office/officeart/2005/8/layout/hierarchy6"/>
  </dgm:cxnLst>
  <dgm:bg/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C515470-AB7B-4863-AACC-E14E9880D50C}" type="doc">
      <dgm:prSet loTypeId="urn:microsoft.com/office/officeart/2005/8/layout/default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zh-CN" altLang="en-US"/>
        </a:p>
      </dgm:t>
    </dgm:pt>
    <dgm:pt modelId="{5CBB205E-0C3E-4B6A-A599-7E8A7D64B42D}">
      <dgm:prSet phldrT="[文本]"/>
      <dgm:spPr/>
      <dgm:t>
        <a:bodyPr/>
        <a:lstStyle/>
        <a:p>
          <a:r>
            <a:rPr lang="en-US" altLang="zh-CN" dirty="0" smtClean="0"/>
            <a:t>(0,5)?</a:t>
          </a:r>
          <a:endParaRPr lang="zh-CN" altLang="en-US" dirty="0"/>
        </a:p>
      </dgm:t>
    </dgm:pt>
    <dgm:pt modelId="{41916C32-2D6E-435D-94C5-12C1B4F09B5E}" cxnId="{D60DE588-0C3A-42C7-9D1F-209B1CFDB880}" type="parTrans">
      <dgm:prSet/>
      <dgm:spPr/>
      <dgm:t>
        <a:bodyPr/>
        <a:lstStyle/>
        <a:p>
          <a:endParaRPr lang="zh-CN" altLang="en-US"/>
        </a:p>
      </dgm:t>
    </dgm:pt>
    <dgm:pt modelId="{D2C4D953-EAD6-4E97-98B3-81EB6D57C81E}" cxnId="{D60DE588-0C3A-42C7-9D1F-209B1CFDB880}" type="sibTrans">
      <dgm:prSet/>
      <dgm:spPr/>
      <dgm:t>
        <a:bodyPr/>
        <a:lstStyle/>
        <a:p>
          <a:endParaRPr lang="zh-CN" altLang="en-US"/>
        </a:p>
      </dgm:t>
    </dgm:pt>
    <dgm:pt modelId="{79D81BD9-5192-4A04-937E-F0DA097DEA17}" type="pres">
      <dgm:prSet presAssocID="{0C515470-AB7B-4863-AACC-E14E9880D50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B152488-5E39-4C17-A5BD-AF5EB12F60E2}" type="pres">
      <dgm:prSet presAssocID="{5CBB205E-0C3E-4B6A-A599-7E8A7D64B42D}" presName="node" presStyleLbl="node1" presStyleIdx="0" presStyleCnt="1" custLinFactNeighborX="51759" custLinFactNeighborY="-4310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A10D9C1-8A08-482F-8379-52F5060A1939}" type="presOf" srcId="{0C515470-AB7B-4863-AACC-E14E9880D50C}" destId="{79D81BD9-5192-4A04-937E-F0DA097DEA17}" srcOrd="0" destOrd="0" presId="urn:microsoft.com/office/officeart/2005/8/layout/default"/>
    <dgm:cxn modelId="{B480747D-8394-4227-B6EC-EE2CA086D170}" type="presOf" srcId="{5CBB205E-0C3E-4B6A-A599-7E8A7D64B42D}" destId="{CB152488-5E39-4C17-A5BD-AF5EB12F60E2}" srcOrd="0" destOrd="0" presId="urn:microsoft.com/office/officeart/2005/8/layout/default"/>
    <dgm:cxn modelId="{D60DE588-0C3A-42C7-9D1F-209B1CFDB880}" srcId="{0C515470-AB7B-4863-AACC-E14E9880D50C}" destId="{5CBB205E-0C3E-4B6A-A599-7E8A7D64B42D}" srcOrd="0" destOrd="0" parTransId="{41916C32-2D6E-435D-94C5-12C1B4F09B5E}" sibTransId="{D2C4D953-EAD6-4E97-98B3-81EB6D57C81E}"/>
    <dgm:cxn modelId="{07B7A1A9-E32D-412B-B85A-C98357B926E7}" type="presParOf" srcId="{79D81BD9-5192-4A04-937E-F0DA097DEA17}" destId="{CB152488-5E39-4C17-A5BD-AF5EB12F60E2}" srcOrd="0" destOrd="0" presId="urn:microsoft.com/office/officeart/2005/8/layout/default"/>
  </dgm:cxnLst>
  <dgm:bg/>
  <dgm:whole/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2E9C2E8-B52A-4FFC-9948-B31ABFEF716A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5DA2B2D-073A-4D7C-BC20-582999563EDE}">
      <dgm:prSet phldrT="[文本]"/>
      <dgm:spPr/>
      <dgm:t>
        <a:bodyPr/>
        <a:lstStyle/>
        <a:p>
          <a:r>
            <a:rPr lang="en-US" altLang="zh-CN" dirty="0" smtClean="0"/>
            <a:t>1</a:t>
          </a:r>
          <a:endParaRPr lang="zh-CN" altLang="en-US" dirty="0"/>
        </a:p>
      </dgm:t>
    </dgm:pt>
    <dgm:pt modelId="{05ECBD66-C264-4845-A870-711C773BDD2A}" cxnId="{954754D6-2323-4755-8C3C-81A1B79A9BEE}" type="parTrans">
      <dgm:prSet/>
      <dgm:spPr/>
      <dgm:t>
        <a:bodyPr/>
        <a:lstStyle/>
        <a:p>
          <a:endParaRPr lang="zh-CN" altLang="en-US"/>
        </a:p>
      </dgm:t>
    </dgm:pt>
    <dgm:pt modelId="{586A0E3F-5EFD-4FCC-B5C9-8973A0A12CC3}" cxnId="{954754D6-2323-4755-8C3C-81A1B79A9BEE}" type="sibTrans">
      <dgm:prSet/>
      <dgm:spPr/>
      <dgm:t>
        <a:bodyPr/>
        <a:lstStyle/>
        <a:p>
          <a:endParaRPr lang="zh-CN" altLang="en-US"/>
        </a:p>
      </dgm:t>
    </dgm:pt>
    <dgm:pt modelId="{1C4E1991-E620-453E-A0AB-847D79567706}">
      <dgm:prSet phldrT="[文本]"/>
      <dgm:spPr/>
      <dgm:t>
        <a:bodyPr/>
        <a:lstStyle/>
        <a:p>
          <a:r>
            <a:rPr lang="en-US" altLang="zh-CN" dirty="0" smtClean="0"/>
            <a:t>2</a:t>
          </a:r>
          <a:endParaRPr lang="zh-CN" altLang="en-US" dirty="0"/>
        </a:p>
      </dgm:t>
    </dgm:pt>
    <dgm:pt modelId="{AAF28CA0-5EDB-435A-8B35-3E0D2A5B9D66}" cxnId="{A7FFA6E9-71EA-4A87-8792-CF36A9EDC9AE}" type="parTrans">
      <dgm:prSet/>
      <dgm:spPr/>
      <dgm:t>
        <a:bodyPr/>
        <a:lstStyle/>
        <a:p>
          <a:endParaRPr lang="zh-CN" altLang="en-US"/>
        </a:p>
      </dgm:t>
    </dgm:pt>
    <dgm:pt modelId="{297E3718-596B-494F-812C-C1F67D44599D}" cxnId="{A7FFA6E9-71EA-4A87-8792-CF36A9EDC9AE}" type="sibTrans">
      <dgm:prSet/>
      <dgm:spPr/>
      <dgm:t>
        <a:bodyPr/>
        <a:lstStyle/>
        <a:p>
          <a:endParaRPr lang="zh-CN" altLang="en-US"/>
        </a:p>
      </dgm:t>
    </dgm:pt>
    <dgm:pt modelId="{389B1A1C-5B5D-40E6-970D-B7E960671795}">
      <dgm:prSet phldrT="[文本]"/>
      <dgm:spPr/>
      <dgm:t>
        <a:bodyPr/>
        <a:lstStyle/>
        <a:p>
          <a:r>
            <a:rPr lang="en-US" altLang="zh-CN" dirty="0" smtClean="0"/>
            <a:t>4</a:t>
          </a:r>
          <a:endParaRPr lang="zh-CN" altLang="en-US" dirty="0"/>
        </a:p>
      </dgm:t>
    </dgm:pt>
    <dgm:pt modelId="{DC88438A-7B77-447E-B5FA-3DA259E17598}" cxnId="{47414C16-4944-48E8-A22B-0E59519E968E}" type="parTrans">
      <dgm:prSet/>
      <dgm:spPr/>
      <dgm:t>
        <a:bodyPr/>
        <a:lstStyle/>
        <a:p>
          <a:endParaRPr lang="zh-CN" altLang="en-US"/>
        </a:p>
      </dgm:t>
    </dgm:pt>
    <dgm:pt modelId="{C80C2DFD-CBF1-47C6-B87E-6AC38E5B3D00}" cxnId="{47414C16-4944-48E8-A22B-0E59519E968E}" type="sibTrans">
      <dgm:prSet/>
      <dgm:spPr/>
      <dgm:t>
        <a:bodyPr/>
        <a:lstStyle/>
        <a:p>
          <a:endParaRPr lang="zh-CN" altLang="en-US"/>
        </a:p>
      </dgm:t>
    </dgm:pt>
    <dgm:pt modelId="{26831C9F-E492-4DDF-9861-98F8ABAFF874}">
      <dgm:prSet phldrT="[文本]"/>
      <dgm:spPr/>
      <dgm:t>
        <a:bodyPr/>
        <a:lstStyle/>
        <a:p>
          <a:r>
            <a:rPr lang="en-US" altLang="zh-CN" dirty="0" smtClean="0"/>
            <a:t>8</a:t>
          </a:r>
          <a:endParaRPr lang="zh-CN" altLang="en-US" dirty="0"/>
        </a:p>
      </dgm:t>
    </dgm:pt>
    <dgm:pt modelId="{91868EA2-E99B-498B-98F0-F246D23521D2}" cxnId="{E76591E5-308D-45D5-8007-031ADE11342F}" type="parTrans">
      <dgm:prSet/>
      <dgm:spPr/>
      <dgm:t>
        <a:bodyPr/>
        <a:lstStyle/>
        <a:p>
          <a:endParaRPr lang="zh-CN" altLang="en-US"/>
        </a:p>
      </dgm:t>
    </dgm:pt>
    <dgm:pt modelId="{A1EB1319-C6C9-4324-B5B4-D423D488423E}" cxnId="{E76591E5-308D-45D5-8007-031ADE11342F}" type="sibTrans">
      <dgm:prSet/>
      <dgm:spPr/>
      <dgm:t>
        <a:bodyPr/>
        <a:lstStyle/>
        <a:p>
          <a:endParaRPr lang="zh-CN" altLang="en-US"/>
        </a:p>
      </dgm:t>
    </dgm:pt>
    <dgm:pt modelId="{C039402B-90ED-4A3B-ACF1-F623FD51E326}">
      <dgm:prSet phldrT="[文本]"/>
      <dgm:spPr>
        <a:solidFill>
          <a:schemeClr val="accent6"/>
        </a:solidFill>
      </dgm:spPr>
      <dgm:t>
        <a:bodyPr/>
        <a:lstStyle/>
        <a:p>
          <a:r>
            <a:rPr lang="en-US" altLang="zh-CN" dirty="0" smtClean="0"/>
            <a:t>9</a:t>
          </a:r>
          <a:endParaRPr lang="zh-CN" altLang="en-US" dirty="0"/>
        </a:p>
      </dgm:t>
    </dgm:pt>
    <dgm:pt modelId="{D0809D3F-8AC0-4005-8191-1CD425C78121}" cxnId="{53D32585-4ED6-437A-BCF5-CD51AFAB23E3}" type="parTrans">
      <dgm:prSet/>
      <dgm:spPr/>
      <dgm:t>
        <a:bodyPr/>
        <a:lstStyle/>
        <a:p>
          <a:endParaRPr lang="zh-CN" altLang="en-US"/>
        </a:p>
      </dgm:t>
    </dgm:pt>
    <dgm:pt modelId="{772A01CC-BC87-4EBC-B34B-91DF4B1D8581}" cxnId="{53D32585-4ED6-437A-BCF5-CD51AFAB23E3}" type="sibTrans">
      <dgm:prSet/>
      <dgm:spPr/>
      <dgm:t>
        <a:bodyPr/>
        <a:lstStyle/>
        <a:p>
          <a:endParaRPr lang="zh-CN" altLang="en-US"/>
        </a:p>
      </dgm:t>
    </dgm:pt>
    <dgm:pt modelId="{DCAA8D55-8AC8-49A2-86BB-758AE85E3E40}">
      <dgm:prSet phldrT="[文本]"/>
      <dgm:spPr>
        <a:solidFill>
          <a:schemeClr val="accent6"/>
        </a:solidFill>
      </dgm:spPr>
      <dgm:t>
        <a:bodyPr/>
        <a:lstStyle/>
        <a:p>
          <a:r>
            <a:rPr lang="en-US" altLang="zh-CN" dirty="0" smtClean="0"/>
            <a:t>5</a:t>
          </a:r>
          <a:endParaRPr lang="zh-CN" altLang="en-US" dirty="0"/>
        </a:p>
      </dgm:t>
    </dgm:pt>
    <dgm:pt modelId="{4D84AC8D-B485-4988-8080-207C14FD98AF}" cxnId="{511ADCD7-47AD-448D-8F76-0BE12D791EC1}" type="parTrans">
      <dgm:prSet/>
      <dgm:spPr/>
      <dgm:t>
        <a:bodyPr/>
        <a:lstStyle/>
        <a:p>
          <a:endParaRPr lang="zh-CN" altLang="en-US"/>
        </a:p>
      </dgm:t>
    </dgm:pt>
    <dgm:pt modelId="{DC353603-206A-41F7-A119-D0E13A76FF2C}" cxnId="{511ADCD7-47AD-448D-8F76-0BE12D791EC1}" type="sibTrans">
      <dgm:prSet/>
      <dgm:spPr/>
      <dgm:t>
        <a:bodyPr/>
        <a:lstStyle/>
        <a:p>
          <a:endParaRPr lang="zh-CN" altLang="en-US"/>
        </a:p>
      </dgm:t>
    </dgm:pt>
    <dgm:pt modelId="{BE76CBD2-12D1-42CB-BD14-31C53CE3AE2F}">
      <dgm:prSet phldrT="[文本]"/>
      <dgm:spPr/>
      <dgm:t>
        <a:bodyPr/>
        <a:lstStyle/>
        <a:p>
          <a:r>
            <a:rPr lang="en-US" altLang="zh-CN" dirty="0" smtClean="0"/>
            <a:t>10</a:t>
          </a:r>
          <a:endParaRPr lang="zh-CN" altLang="en-US" dirty="0"/>
        </a:p>
      </dgm:t>
    </dgm:pt>
    <dgm:pt modelId="{23FC93EB-54E8-4F96-AB04-32E9834AC59A}" cxnId="{5B9C4CAC-C9EE-4712-92A0-1D24A4145EE0}" type="parTrans">
      <dgm:prSet/>
      <dgm:spPr/>
      <dgm:t>
        <a:bodyPr/>
        <a:lstStyle/>
        <a:p>
          <a:endParaRPr lang="zh-CN" altLang="en-US"/>
        </a:p>
      </dgm:t>
    </dgm:pt>
    <dgm:pt modelId="{CF951E0F-A02B-48E8-B820-B1CF9D444DE2}" cxnId="{5B9C4CAC-C9EE-4712-92A0-1D24A4145EE0}" type="sibTrans">
      <dgm:prSet/>
      <dgm:spPr/>
      <dgm:t>
        <a:bodyPr/>
        <a:lstStyle/>
        <a:p>
          <a:endParaRPr lang="zh-CN" altLang="en-US"/>
        </a:p>
      </dgm:t>
    </dgm:pt>
    <dgm:pt modelId="{D144EA2C-458B-48D8-BBA1-F6577EE9E9D2}">
      <dgm:prSet phldrT="[文本]"/>
      <dgm:spPr/>
      <dgm:t>
        <a:bodyPr/>
        <a:lstStyle/>
        <a:p>
          <a:r>
            <a:rPr lang="en-US" altLang="zh-CN" dirty="0" smtClean="0"/>
            <a:t>11</a:t>
          </a:r>
          <a:endParaRPr lang="zh-CN" altLang="en-US" dirty="0"/>
        </a:p>
      </dgm:t>
    </dgm:pt>
    <dgm:pt modelId="{36E9C131-F2C4-4210-BBA8-34B36464A1C4}" cxnId="{AC43ECDE-5694-4B51-B003-5341A74B3463}" type="parTrans">
      <dgm:prSet/>
      <dgm:spPr/>
      <dgm:t>
        <a:bodyPr/>
        <a:lstStyle/>
        <a:p>
          <a:endParaRPr lang="zh-CN" altLang="en-US"/>
        </a:p>
      </dgm:t>
    </dgm:pt>
    <dgm:pt modelId="{6A37EEFC-CDD3-43B5-858C-5A435C10C401}" cxnId="{AC43ECDE-5694-4B51-B003-5341A74B3463}" type="sibTrans">
      <dgm:prSet/>
      <dgm:spPr/>
      <dgm:t>
        <a:bodyPr/>
        <a:lstStyle/>
        <a:p>
          <a:endParaRPr lang="zh-CN" altLang="en-US"/>
        </a:p>
      </dgm:t>
    </dgm:pt>
    <dgm:pt modelId="{A53A9B0E-D013-4178-83F5-C956AB809603}">
      <dgm:prSet phldrT="[文本]"/>
      <dgm:spPr/>
      <dgm:t>
        <a:bodyPr/>
        <a:lstStyle/>
        <a:p>
          <a:r>
            <a:rPr lang="en-US" altLang="zh-CN" dirty="0" smtClean="0"/>
            <a:t>3</a:t>
          </a:r>
          <a:endParaRPr lang="zh-CN" altLang="en-US" dirty="0"/>
        </a:p>
      </dgm:t>
    </dgm:pt>
    <dgm:pt modelId="{AB0C20CC-CB69-4AD7-BF9C-F46871B317CE}" cxnId="{EC9F7164-14F2-46AE-ADE4-B66425B9272B}" type="parTrans">
      <dgm:prSet/>
      <dgm:spPr/>
      <dgm:t>
        <a:bodyPr/>
        <a:lstStyle/>
        <a:p>
          <a:endParaRPr lang="zh-CN" altLang="en-US"/>
        </a:p>
      </dgm:t>
    </dgm:pt>
    <dgm:pt modelId="{6E2B76C1-FF2A-44A5-9567-2386BE7C7573}" cxnId="{EC9F7164-14F2-46AE-ADE4-B66425B9272B}" type="sibTrans">
      <dgm:prSet/>
      <dgm:spPr/>
      <dgm:t>
        <a:bodyPr/>
        <a:lstStyle/>
        <a:p>
          <a:endParaRPr lang="zh-CN" altLang="en-US"/>
        </a:p>
      </dgm:t>
    </dgm:pt>
    <dgm:pt modelId="{6CA5CACD-E24F-4533-A7BE-D561963AA278}">
      <dgm:prSet phldrT="[文本]"/>
      <dgm:spPr/>
      <dgm:t>
        <a:bodyPr/>
        <a:lstStyle/>
        <a:p>
          <a:r>
            <a:rPr lang="en-US" altLang="zh-CN" dirty="0" smtClean="0"/>
            <a:t>6</a:t>
          </a:r>
          <a:endParaRPr lang="zh-CN" altLang="en-US" dirty="0"/>
        </a:p>
      </dgm:t>
    </dgm:pt>
    <dgm:pt modelId="{843060D8-FC3F-4233-B49E-20663B79E5C4}" cxnId="{453C665B-CDA3-451E-BE0B-3B60D0AAD7DB}" type="parTrans">
      <dgm:prSet/>
      <dgm:spPr/>
      <dgm:t>
        <a:bodyPr/>
        <a:lstStyle/>
        <a:p>
          <a:endParaRPr lang="zh-CN" altLang="en-US"/>
        </a:p>
      </dgm:t>
    </dgm:pt>
    <dgm:pt modelId="{6490ACFD-BA8F-4928-BCFC-4B6843847955}" cxnId="{453C665B-CDA3-451E-BE0B-3B60D0AAD7DB}" type="sibTrans">
      <dgm:prSet/>
      <dgm:spPr/>
      <dgm:t>
        <a:bodyPr/>
        <a:lstStyle/>
        <a:p>
          <a:endParaRPr lang="zh-CN" altLang="en-US"/>
        </a:p>
      </dgm:t>
    </dgm:pt>
    <dgm:pt modelId="{4895CAF6-8515-458F-BEA3-E8F2287FB151}">
      <dgm:prSet phldrT="[文本]"/>
      <dgm:spPr/>
      <dgm:t>
        <a:bodyPr/>
        <a:lstStyle/>
        <a:p>
          <a:r>
            <a:rPr lang="en-US" altLang="zh-CN" dirty="0" smtClean="0"/>
            <a:t>7</a:t>
          </a:r>
          <a:endParaRPr lang="zh-CN" altLang="en-US" dirty="0"/>
        </a:p>
      </dgm:t>
    </dgm:pt>
    <dgm:pt modelId="{A2786B20-AF71-47D0-8E68-2C4BF125E88B}" cxnId="{82A7CDC4-0FE8-4BCC-8562-9DB04213F819}" type="parTrans">
      <dgm:prSet/>
      <dgm:spPr/>
      <dgm:t>
        <a:bodyPr/>
        <a:lstStyle/>
        <a:p>
          <a:endParaRPr lang="zh-CN" altLang="en-US"/>
        </a:p>
      </dgm:t>
    </dgm:pt>
    <dgm:pt modelId="{6980ED63-75E2-4546-8B9C-B40E66ABED96}" cxnId="{82A7CDC4-0FE8-4BCC-8562-9DB04213F819}" type="sibTrans">
      <dgm:prSet/>
      <dgm:spPr/>
      <dgm:t>
        <a:bodyPr/>
        <a:lstStyle/>
        <a:p>
          <a:endParaRPr lang="zh-CN" altLang="en-US"/>
        </a:p>
      </dgm:t>
    </dgm:pt>
    <dgm:pt modelId="{70E46C9A-7BF9-48ED-A090-11B3CD997DFC}">
      <dgm:prSet phldrT="[文本]"/>
      <dgm:spPr>
        <a:solidFill>
          <a:schemeClr val="accent6"/>
        </a:solidFill>
      </dgm:spPr>
      <dgm:t>
        <a:bodyPr/>
        <a:lstStyle/>
        <a:p>
          <a:r>
            <a:rPr lang="en-US" altLang="zh-CN" dirty="0" smtClean="0"/>
            <a:t>12</a:t>
          </a:r>
          <a:endParaRPr lang="zh-CN" altLang="en-US" dirty="0"/>
        </a:p>
      </dgm:t>
    </dgm:pt>
    <dgm:pt modelId="{2A6F4DDF-7FEF-4595-96EF-3C61FC82F9AB}" cxnId="{0F280F55-38ED-4487-B1F5-2097CE4892C0}" type="parTrans">
      <dgm:prSet/>
      <dgm:spPr/>
      <dgm:t>
        <a:bodyPr/>
        <a:lstStyle/>
        <a:p>
          <a:endParaRPr lang="zh-CN" altLang="en-US"/>
        </a:p>
      </dgm:t>
    </dgm:pt>
    <dgm:pt modelId="{64740157-3197-4B6E-99E9-D1EA15D952C9}" cxnId="{0F280F55-38ED-4487-B1F5-2097CE4892C0}" type="sibTrans">
      <dgm:prSet/>
      <dgm:spPr/>
      <dgm:t>
        <a:bodyPr/>
        <a:lstStyle/>
        <a:p>
          <a:endParaRPr lang="zh-CN" altLang="en-US"/>
        </a:p>
      </dgm:t>
    </dgm:pt>
    <dgm:pt modelId="{A2B1CBA8-767B-4C90-9951-3F8A7EBE834A}">
      <dgm:prSet phldrT="[文本]"/>
      <dgm:spPr/>
      <dgm:t>
        <a:bodyPr/>
        <a:lstStyle/>
        <a:p>
          <a:r>
            <a:rPr lang="en-US" altLang="zh-CN" dirty="0" smtClean="0"/>
            <a:t>13</a:t>
          </a:r>
          <a:endParaRPr lang="zh-CN" altLang="en-US" dirty="0"/>
        </a:p>
      </dgm:t>
    </dgm:pt>
    <dgm:pt modelId="{FAF9C5E4-36FD-445B-927A-96CFB0A4E4C8}" cxnId="{21340A92-A45C-4487-83BB-A04E8A7D64DE}" type="parTrans">
      <dgm:prSet/>
      <dgm:spPr/>
      <dgm:t>
        <a:bodyPr/>
        <a:lstStyle/>
        <a:p>
          <a:endParaRPr lang="zh-CN" altLang="en-US"/>
        </a:p>
      </dgm:t>
    </dgm:pt>
    <dgm:pt modelId="{5367E010-C4B8-4A25-A287-F1E65DE5ED3E}" cxnId="{21340A92-A45C-4487-83BB-A04E8A7D64DE}" type="sibTrans">
      <dgm:prSet/>
      <dgm:spPr/>
      <dgm:t>
        <a:bodyPr/>
        <a:lstStyle/>
        <a:p>
          <a:endParaRPr lang="zh-CN" altLang="en-US"/>
        </a:p>
      </dgm:t>
    </dgm:pt>
    <dgm:pt modelId="{F06C1008-A13B-4D5E-8B4E-70FF9F73DE8A}">
      <dgm:prSet phldrT="[文本]"/>
      <dgm:spPr/>
      <dgm:t>
        <a:bodyPr/>
        <a:lstStyle/>
        <a:p>
          <a:r>
            <a:rPr lang="en-US" altLang="zh-CN" dirty="0" smtClean="0"/>
            <a:t>14</a:t>
          </a:r>
          <a:endParaRPr lang="zh-CN" altLang="en-US" dirty="0"/>
        </a:p>
      </dgm:t>
    </dgm:pt>
    <dgm:pt modelId="{AE9223D9-8DF1-4269-9771-63A5C633B3ED}" cxnId="{70190701-76B9-461D-9DA2-357014CA5381}" type="parTrans">
      <dgm:prSet/>
      <dgm:spPr/>
      <dgm:t>
        <a:bodyPr/>
        <a:lstStyle/>
        <a:p>
          <a:endParaRPr lang="zh-CN" altLang="en-US"/>
        </a:p>
      </dgm:t>
    </dgm:pt>
    <dgm:pt modelId="{C881E8F8-5553-4E2F-BF75-0973A5726CB7}" cxnId="{70190701-76B9-461D-9DA2-357014CA5381}" type="sibTrans">
      <dgm:prSet/>
      <dgm:spPr/>
      <dgm:t>
        <a:bodyPr/>
        <a:lstStyle/>
        <a:p>
          <a:endParaRPr lang="zh-CN" altLang="en-US"/>
        </a:p>
      </dgm:t>
    </dgm:pt>
    <dgm:pt modelId="{62F39B9B-024E-4B51-A3F7-DD58ECF0259A}">
      <dgm:prSet phldrT="[文本]"/>
      <dgm:spPr/>
      <dgm:t>
        <a:bodyPr/>
        <a:lstStyle/>
        <a:p>
          <a:r>
            <a:rPr lang="en-US" altLang="zh-CN" dirty="0" smtClean="0"/>
            <a:t>15</a:t>
          </a:r>
          <a:endParaRPr lang="zh-CN" altLang="en-US" dirty="0"/>
        </a:p>
      </dgm:t>
    </dgm:pt>
    <dgm:pt modelId="{90422B65-E3E4-40AC-ACA4-0A48EE178DF3}" cxnId="{94F507AB-93FF-4AD0-B2CF-EBB4E33FE440}" type="parTrans">
      <dgm:prSet/>
      <dgm:spPr/>
      <dgm:t>
        <a:bodyPr/>
        <a:lstStyle/>
        <a:p>
          <a:endParaRPr lang="zh-CN" altLang="en-US"/>
        </a:p>
      </dgm:t>
    </dgm:pt>
    <dgm:pt modelId="{51A175EE-FC58-4B83-839C-6E24568909E4}" cxnId="{94F507AB-93FF-4AD0-B2CF-EBB4E33FE440}" type="sibTrans">
      <dgm:prSet/>
      <dgm:spPr/>
      <dgm:t>
        <a:bodyPr/>
        <a:lstStyle/>
        <a:p>
          <a:endParaRPr lang="zh-CN" altLang="en-US"/>
        </a:p>
      </dgm:t>
    </dgm:pt>
    <dgm:pt modelId="{5A7CC476-F0F9-4D00-AFC2-7D21BF7B575E}" type="pres">
      <dgm:prSet presAssocID="{42E9C2E8-B52A-4FFC-9948-B31ABFEF716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5F369B9-0435-4B5D-BC74-5BBAF2B94870}" type="pres">
      <dgm:prSet presAssocID="{42E9C2E8-B52A-4FFC-9948-B31ABFEF716A}" presName="hierFlow" presStyleCnt="0"/>
      <dgm:spPr/>
    </dgm:pt>
    <dgm:pt modelId="{04B9CEFF-D87B-4B41-A1FF-F1DE6AE49D86}" type="pres">
      <dgm:prSet presAssocID="{42E9C2E8-B52A-4FFC-9948-B31ABFEF716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8ADCFE2-7F7E-4F8F-9A13-65813F13938B}" type="pres">
      <dgm:prSet presAssocID="{55DA2B2D-073A-4D7C-BC20-582999563EDE}" presName="Name14" presStyleCnt="0"/>
      <dgm:spPr/>
    </dgm:pt>
    <dgm:pt modelId="{A7EBF3AF-D1FA-4665-8EC4-7B5075151657}" type="pres">
      <dgm:prSet presAssocID="{55DA2B2D-073A-4D7C-BC20-582999563EDE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D5CEFDD-6302-4108-B7B1-9121745FB5CD}" type="pres">
      <dgm:prSet presAssocID="{55DA2B2D-073A-4D7C-BC20-582999563EDE}" presName="hierChild2" presStyleCnt="0"/>
      <dgm:spPr/>
    </dgm:pt>
    <dgm:pt modelId="{E4EEC349-DDC3-4406-9E7E-192A893221C8}" type="pres">
      <dgm:prSet presAssocID="{AAF28CA0-5EDB-435A-8B35-3E0D2A5B9D66}" presName="Name19" presStyleLbl="parChTrans1D2" presStyleIdx="0" presStyleCnt="2"/>
      <dgm:spPr/>
      <dgm:t>
        <a:bodyPr/>
        <a:lstStyle/>
        <a:p>
          <a:endParaRPr lang="zh-CN" altLang="en-US"/>
        </a:p>
      </dgm:t>
    </dgm:pt>
    <dgm:pt modelId="{E21D795B-995B-4CDB-8D8B-4C07CA7D3ECC}" type="pres">
      <dgm:prSet presAssocID="{1C4E1991-E620-453E-A0AB-847D79567706}" presName="Name21" presStyleCnt="0"/>
      <dgm:spPr/>
    </dgm:pt>
    <dgm:pt modelId="{B1C4529E-B0AC-4160-B40A-0419BCC0CD8E}" type="pres">
      <dgm:prSet presAssocID="{1C4E1991-E620-453E-A0AB-847D79567706}" presName="level2Shape" presStyleLbl="node2" presStyleIdx="0" presStyleCnt="2"/>
      <dgm:spPr/>
      <dgm:t>
        <a:bodyPr/>
        <a:lstStyle/>
        <a:p>
          <a:endParaRPr lang="zh-CN" altLang="en-US"/>
        </a:p>
      </dgm:t>
    </dgm:pt>
    <dgm:pt modelId="{4D890C30-5683-4C66-B339-10C82CA8383F}" type="pres">
      <dgm:prSet presAssocID="{1C4E1991-E620-453E-A0AB-847D79567706}" presName="hierChild3" presStyleCnt="0"/>
      <dgm:spPr/>
    </dgm:pt>
    <dgm:pt modelId="{8FD7C08F-5BB8-46D4-826A-5C8731727F36}" type="pres">
      <dgm:prSet presAssocID="{DC88438A-7B77-447E-B5FA-3DA259E17598}" presName="Name19" presStyleLbl="parChTrans1D3" presStyleIdx="0" presStyleCnt="4"/>
      <dgm:spPr/>
      <dgm:t>
        <a:bodyPr/>
        <a:lstStyle/>
        <a:p>
          <a:endParaRPr lang="zh-CN" altLang="en-US"/>
        </a:p>
      </dgm:t>
    </dgm:pt>
    <dgm:pt modelId="{B82D7386-30E8-4973-8F04-BFA8158C14B6}" type="pres">
      <dgm:prSet presAssocID="{389B1A1C-5B5D-40E6-970D-B7E960671795}" presName="Name21" presStyleCnt="0"/>
      <dgm:spPr/>
    </dgm:pt>
    <dgm:pt modelId="{8D0C3D83-DF9C-4700-80D1-E267F3C388A8}" type="pres">
      <dgm:prSet presAssocID="{389B1A1C-5B5D-40E6-970D-B7E960671795}" presName="level2Shape" presStyleLbl="node3" presStyleIdx="0" presStyleCnt="4"/>
      <dgm:spPr/>
      <dgm:t>
        <a:bodyPr/>
        <a:lstStyle/>
        <a:p>
          <a:endParaRPr lang="zh-CN" altLang="en-US"/>
        </a:p>
      </dgm:t>
    </dgm:pt>
    <dgm:pt modelId="{12828605-526A-4036-890F-C37F65E03033}" type="pres">
      <dgm:prSet presAssocID="{389B1A1C-5B5D-40E6-970D-B7E960671795}" presName="hierChild3" presStyleCnt="0"/>
      <dgm:spPr/>
    </dgm:pt>
    <dgm:pt modelId="{B45E50FE-C4B2-4F8F-8169-9BB52728CDDF}" type="pres">
      <dgm:prSet presAssocID="{91868EA2-E99B-498B-98F0-F246D23521D2}" presName="Name19" presStyleLbl="parChTrans1D4" presStyleIdx="0" presStyleCnt="8"/>
      <dgm:spPr/>
      <dgm:t>
        <a:bodyPr/>
        <a:lstStyle/>
        <a:p>
          <a:endParaRPr lang="zh-CN" altLang="en-US"/>
        </a:p>
      </dgm:t>
    </dgm:pt>
    <dgm:pt modelId="{1C9823DB-2A92-4F09-AF8B-FE747506899A}" type="pres">
      <dgm:prSet presAssocID="{26831C9F-E492-4DDF-9861-98F8ABAFF874}" presName="Name21" presStyleCnt="0"/>
      <dgm:spPr/>
    </dgm:pt>
    <dgm:pt modelId="{45F3F5CD-D73E-497B-B831-0393406E59F8}" type="pres">
      <dgm:prSet presAssocID="{26831C9F-E492-4DDF-9861-98F8ABAFF874}" presName="level2Shape" presStyleLbl="node4" presStyleIdx="0" presStyleCnt="8"/>
      <dgm:spPr/>
      <dgm:t>
        <a:bodyPr/>
        <a:lstStyle/>
        <a:p>
          <a:endParaRPr lang="zh-CN" altLang="en-US"/>
        </a:p>
      </dgm:t>
    </dgm:pt>
    <dgm:pt modelId="{64AE96C7-AA50-4838-8BFC-6105F47D8B45}" type="pres">
      <dgm:prSet presAssocID="{26831C9F-E492-4DDF-9861-98F8ABAFF874}" presName="hierChild3" presStyleCnt="0"/>
      <dgm:spPr/>
    </dgm:pt>
    <dgm:pt modelId="{E7D86437-0E14-459C-B8D0-5BE05ADCEB0A}" type="pres">
      <dgm:prSet presAssocID="{D0809D3F-8AC0-4005-8191-1CD425C78121}" presName="Name19" presStyleLbl="parChTrans1D4" presStyleIdx="1" presStyleCnt="8"/>
      <dgm:spPr/>
      <dgm:t>
        <a:bodyPr/>
        <a:lstStyle/>
        <a:p>
          <a:endParaRPr lang="zh-CN" altLang="en-US"/>
        </a:p>
      </dgm:t>
    </dgm:pt>
    <dgm:pt modelId="{E3E63C67-597C-47B5-98F1-10E895064895}" type="pres">
      <dgm:prSet presAssocID="{C039402B-90ED-4A3B-ACF1-F623FD51E326}" presName="Name21" presStyleCnt="0"/>
      <dgm:spPr/>
    </dgm:pt>
    <dgm:pt modelId="{279EEDD4-4AD3-4ED0-B265-F306B4106EE7}" type="pres">
      <dgm:prSet presAssocID="{C039402B-90ED-4A3B-ACF1-F623FD51E326}" presName="level2Shape" presStyleLbl="node4" presStyleIdx="1" presStyleCnt="8"/>
      <dgm:spPr/>
      <dgm:t>
        <a:bodyPr/>
        <a:lstStyle/>
        <a:p>
          <a:endParaRPr lang="zh-CN" altLang="en-US"/>
        </a:p>
      </dgm:t>
    </dgm:pt>
    <dgm:pt modelId="{E8449769-4A5C-4B9D-A6B0-592A22DB56F0}" type="pres">
      <dgm:prSet presAssocID="{C039402B-90ED-4A3B-ACF1-F623FD51E326}" presName="hierChild3" presStyleCnt="0"/>
      <dgm:spPr/>
    </dgm:pt>
    <dgm:pt modelId="{AB9C8F1F-119B-49BD-9683-3D55C53BE9B3}" type="pres">
      <dgm:prSet presAssocID="{4D84AC8D-B485-4988-8080-207C14FD98AF}" presName="Name19" presStyleLbl="parChTrans1D3" presStyleIdx="1" presStyleCnt="4"/>
      <dgm:spPr/>
      <dgm:t>
        <a:bodyPr/>
        <a:lstStyle/>
        <a:p>
          <a:endParaRPr lang="zh-CN" altLang="en-US"/>
        </a:p>
      </dgm:t>
    </dgm:pt>
    <dgm:pt modelId="{FB1CDA03-9BA0-4619-81EC-EF01FBCB7D3C}" type="pres">
      <dgm:prSet presAssocID="{DCAA8D55-8AC8-49A2-86BB-758AE85E3E40}" presName="Name21" presStyleCnt="0"/>
      <dgm:spPr/>
    </dgm:pt>
    <dgm:pt modelId="{302F5A90-590E-4A14-A3A4-3F216D971911}" type="pres">
      <dgm:prSet presAssocID="{DCAA8D55-8AC8-49A2-86BB-758AE85E3E40}" presName="level2Shape" presStyleLbl="node3" presStyleIdx="1" presStyleCnt="4"/>
      <dgm:spPr/>
      <dgm:t>
        <a:bodyPr/>
        <a:lstStyle/>
        <a:p>
          <a:endParaRPr lang="zh-CN" altLang="en-US"/>
        </a:p>
      </dgm:t>
    </dgm:pt>
    <dgm:pt modelId="{21C24051-E5C9-4B29-9CCB-2AF2102A5DF0}" type="pres">
      <dgm:prSet presAssocID="{DCAA8D55-8AC8-49A2-86BB-758AE85E3E40}" presName="hierChild3" presStyleCnt="0"/>
      <dgm:spPr/>
    </dgm:pt>
    <dgm:pt modelId="{21DFA952-0BA8-4900-89A7-4513FA121C3F}" type="pres">
      <dgm:prSet presAssocID="{23FC93EB-54E8-4F96-AB04-32E9834AC59A}" presName="Name19" presStyleLbl="parChTrans1D4" presStyleIdx="2" presStyleCnt="8"/>
      <dgm:spPr/>
      <dgm:t>
        <a:bodyPr/>
        <a:lstStyle/>
        <a:p>
          <a:endParaRPr lang="zh-CN" altLang="en-US"/>
        </a:p>
      </dgm:t>
    </dgm:pt>
    <dgm:pt modelId="{343BB85A-1398-4E57-A5DB-6609ACD7EEAF}" type="pres">
      <dgm:prSet presAssocID="{BE76CBD2-12D1-42CB-BD14-31C53CE3AE2F}" presName="Name21" presStyleCnt="0"/>
      <dgm:spPr/>
    </dgm:pt>
    <dgm:pt modelId="{117FEFF0-1EFD-4A9A-BD84-430A51F271BB}" type="pres">
      <dgm:prSet presAssocID="{BE76CBD2-12D1-42CB-BD14-31C53CE3AE2F}" presName="level2Shape" presStyleLbl="node4" presStyleIdx="2" presStyleCnt="8"/>
      <dgm:spPr/>
      <dgm:t>
        <a:bodyPr/>
        <a:lstStyle/>
        <a:p>
          <a:endParaRPr lang="zh-CN" altLang="en-US"/>
        </a:p>
      </dgm:t>
    </dgm:pt>
    <dgm:pt modelId="{E5D9B08C-A264-4BAC-BDC8-2871A47C0000}" type="pres">
      <dgm:prSet presAssocID="{BE76CBD2-12D1-42CB-BD14-31C53CE3AE2F}" presName="hierChild3" presStyleCnt="0"/>
      <dgm:spPr/>
    </dgm:pt>
    <dgm:pt modelId="{6BC88BA8-2FBC-45D7-A1DA-1CACE35CC48F}" type="pres">
      <dgm:prSet presAssocID="{36E9C131-F2C4-4210-BBA8-34B36464A1C4}" presName="Name19" presStyleLbl="parChTrans1D4" presStyleIdx="3" presStyleCnt="8"/>
      <dgm:spPr/>
      <dgm:t>
        <a:bodyPr/>
        <a:lstStyle/>
        <a:p>
          <a:endParaRPr lang="zh-CN" altLang="en-US"/>
        </a:p>
      </dgm:t>
    </dgm:pt>
    <dgm:pt modelId="{9C4785A8-3DA5-4394-AD43-DBC39E88BD21}" type="pres">
      <dgm:prSet presAssocID="{D144EA2C-458B-48D8-BBA1-F6577EE9E9D2}" presName="Name21" presStyleCnt="0"/>
      <dgm:spPr/>
    </dgm:pt>
    <dgm:pt modelId="{0D8886BB-0797-4435-B31F-A87AD26DA833}" type="pres">
      <dgm:prSet presAssocID="{D144EA2C-458B-48D8-BBA1-F6577EE9E9D2}" presName="level2Shape" presStyleLbl="node4" presStyleIdx="3" presStyleCnt="8"/>
      <dgm:spPr/>
      <dgm:t>
        <a:bodyPr/>
        <a:lstStyle/>
        <a:p>
          <a:endParaRPr lang="zh-CN" altLang="en-US"/>
        </a:p>
      </dgm:t>
    </dgm:pt>
    <dgm:pt modelId="{6453FEED-485A-497D-A4F0-EFE1152EBB1D}" type="pres">
      <dgm:prSet presAssocID="{D144EA2C-458B-48D8-BBA1-F6577EE9E9D2}" presName="hierChild3" presStyleCnt="0"/>
      <dgm:spPr/>
    </dgm:pt>
    <dgm:pt modelId="{3179B505-B4E5-4C5D-83CC-F0A4E837CEBB}" type="pres">
      <dgm:prSet presAssocID="{AB0C20CC-CB69-4AD7-BF9C-F46871B317CE}" presName="Name19" presStyleLbl="parChTrans1D2" presStyleIdx="1" presStyleCnt="2"/>
      <dgm:spPr/>
      <dgm:t>
        <a:bodyPr/>
        <a:lstStyle/>
        <a:p>
          <a:endParaRPr lang="zh-CN" altLang="en-US"/>
        </a:p>
      </dgm:t>
    </dgm:pt>
    <dgm:pt modelId="{5AF65215-564B-4ABD-AC0C-2A0C07F754B1}" type="pres">
      <dgm:prSet presAssocID="{A53A9B0E-D013-4178-83F5-C956AB809603}" presName="Name21" presStyleCnt="0"/>
      <dgm:spPr/>
    </dgm:pt>
    <dgm:pt modelId="{EDE6CE93-7517-4523-9616-82583661BD39}" type="pres">
      <dgm:prSet presAssocID="{A53A9B0E-D013-4178-83F5-C956AB809603}" presName="level2Shape" presStyleLbl="node2" presStyleIdx="1" presStyleCnt="2"/>
      <dgm:spPr/>
      <dgm:t>
        <a:bodyPr/>
        <a:lstStyle/>
        <a:p>
          <a:endParaRPr lang="zh-CN" altLang="en-US"/>
        </a:p>
      </dgm:t>
    </dgm:pt>
    <dgm:pt modelId="{3B24F56E-1777-4A30-BAD1-D0A301A40952}" type="pres">
      <dgm:prSet presAssocID="{A53A9B0E-D013-4178-83F5-C956AB809603}" presName="hierChild3" presStyleCnt="0"/>
      <dgm:spPr/>
    </dgm:pt>
    <dgm:pt modelId="{49D4DA2E-B8BC-4736-BDE5-438839AFACF4}" type="pres">
      <dgm:prSet presAssocID="{843060D8-FC3F-4233-B49E-20663B79E5C4}" presName="Name19" presStyleLbl="parChTrans1D3" presStyleIdx="2" presStyleCnt="4"/>
      <dgm:spPr/>
      <dgm:t>
        <a:bodyPr/>
        <a:lstStyle/>
        <a:p>
          <a:endParaRPr lang="zh-CN" altLang="en-US"/>
        </a:p>
      </dgm:t>
    </dgm:pt>
    <dgm:pt modelId="{C4BA5156-B799-4595-B92D-1A94B3ECAB35}" type="pres">
      <dgm:prSet presAssocID="{6CA5CACD-E24F-4533-A7BE-D561963AA278}" presName="Name21" presStyleCnt="0"/>
      <dgm:spPr/>
    </dgm:pt>
    <dgm:pt modelId="{FB7A31D1-BAF5-4BD9-A910-5D9E1CBF84E9}" type="pres">
      <dgm:prSet presAssocID="{6CA5CACD-E24F-4533-A7BE-D561963AA278}" presName="level2Shape" presStyleLbl="node3" presStyleIdx="2" presStyleCnt="4"/>
      <dgm:spPr/>
      <dgm:t>
        <a:bodyPr/>
        <a:lstStyle/>
        <a:p>
          <a:endParaRPr lang="zh-CN" altLang="en-US"/>
        </a:p>
      </dgm:t>
    </dgm:pt>
    <dgm:pt modelId="{8994C93E-9AF0-4FDB-B136-6208AD66AE96}" type="pres">
      <dgm:prSet presAssocID="{6CA5CACD-E24F-4533-A7BE-D561963AA278}" presName="hierChild3" presStyleCnt="0"/>
      <dgm:spPr/>
    </dgm:pt>
    <dgm:pt modelId="{25DAD67B-4E97-4780-BC02-163E8FEA2C93}" type="pres">
      <dgm:prSet presAssocID="{2A6F4DDF-7FEF-4595-96EF-3C61FC82F9AB}" presName="Name19" presStyleLbl="parChTrans1D4" presStyleIdx="4" presStyleCnt="8"/>
      <dgm:spPr/>
      <dgm:t>
        <a:bodyPr/>
        <a:lstStyle/>
        <a:p>
          <a:endParaRPr lang="zh-CN" altLang="en-US"/>
        </a:p>
      </dgm:t>
    </dgm:pt>
    <dgm:pt modelId="{694D9B5C-7BFF-4CA3-8B98-1AC087B489BD}" type="pres">
      <dgm:prSet presAssocID="{70E46C9A-7BF9-48ED-A090-11B3CD997DFC}" presName="Name21" presStyleCnt="0"/>
      <dgm:spPr/>
    </dgm:pt>
    <dgm:pt modelId="{E5D65FBC-074E-4567-9CFD-E9EFDFBE398C}" type="pres">
      <dgm:prSet presAssocID="{70E46C9A-7BF9-48ED-A090-11B3CD997DFC}" presName="level2Shape" presStyleLbl="node4" presStyleIdx="4" presStyleCnt="8"/>
      <dgm:spPr/>
      <dgm:t>
        <a:bodyPr/>
        <a:lstStyle/>
        <a:p>
          <a:endParaRPr lang="zh-CN" altLang="en-US"/>
        </a:p>
      </dgm:t>
    </dgm:pt>
    <dgm:pt modelId="{E5B56B74-0D71-41F1-A6F9-88ADEF23C211}" type="pres">
      <dgm:prSet presAssocID="{70E46C9A-7BF9-48ED-A090-11B3CD997DFC}" presName="hierChild3" presStyleCnt="0"/>
      <dgm:spPr/>
    </dgm:pt>
    <dgm:pt modelId="{ACF60FB4-F2C9-4EAD-9507-7888E0922266}" type="pres">
      <dgm:prSet presAssocID="{FAF9C5E4-36FD-445B-927A-96CFB0A4E4C8}" presName="Name19" presStyleLbl="parChTrans1D4" presStyleIdx="5" presStyleCnt="8"/>
      <dgm:spPr/>
      <dgm:t>
        <a:bodyPr/>
        <a:lstStyle/>
        <a:p>
          <a:endParaRPr lang="zh-CN" altLang="en-US"/>
        </a:p>
      </dgm:t>
    </dgm:pt>
    <dgm:pt modelId="{F8B5DC38-D142-48D9-AFE5-4707B369FAD9}" type="pres">
      <dgm:prSet presAssocID="{A2B1CBA8-767B-4C90-9951-3F8A7EBE834A}" presName="Name21" presStyleCnt="0"/>
      <dgm:spPr/>
    </dgm:pt>
    <dgm:pt modelId="{DE7153EF-769F-4322-A23E-C405C8B30FB3}" type="pres">
      <dgm:prSet presAssocID="{A2B1CBA8-767B-4C90-9951-3F8A7EBE834A}" presName="level2Shape" presStyleLbl="node4" presStyleIdx="5" presStyleCnt="8"/>
      <dgm:spPr/>
      <dgm:t>
        <a:bodyPr/>
        <a:lstStyle/>
        <a:p>
          <a:endParaRPr lang="zh-CN" altLang="en-US"/>
        </a:p>
      </dgm:t>
    </dgm:pt>
    <dgm:pt modelId="{42C99EF6-5733-40C9-88A8-27C1B23AD5DD}" type="pres">
      <dgm:prSet presAssocID="{A2B1CBA8-767B-4C90-9951-3F8A7EBE834A}" presName="hierChild3" presStyleCnt="0"/>
      <dgm:spPr/>
    </dgm:pt>
    <dgm:pt modelId="{42109171-5B61-4D55-9E7D-9921CFFA17BD}" type="pres">
      <dgm:prSet presAssocID="{A2786B20-AF71-47D0-8E68-2C4BF125E88B}" presName="Name19" presStyleLbl="parChTrans1D3" presStyleIdx="3" presStyleCnt="4"/>
      <dgm:spPr/>
      <dgm:t>
        <a:bodyPr/>
        <a:lstStyle/>
        <a:p>
          <a:endParaRPr lang="zh-CN" altLang="en-US"/>
        </a:p>
      </dgm:t>
    </dgm:pt>
    <dgm:pt modelId="{6C987B0B-4DAF-4500-852E-63DDCF206392}" type="pres">
      <dgm:prSet presAssocID="{4895CAF6-8515-458F-BEA3-E8F2287FB151}" presName="Name21" presStyleCnt="0"/>
      <dgm:spPr/>
    </dgm:pt>
    <dgm:pt modelId="{5906D9A2-28E9-49CC-9AF0-0B9B2B79F942}" type="pres">
      <dgm:prSet presAssocID="{4895CAF6-8515-458F-BEA3-E8F2287FB151}" presName="level2Shape" presStyleLbl="node3" presStyleIdx="3" presStyleCnt="4"/>
      <dgm:spPr/>
      <dgm:t>
        <a:bodyPr/>
        <a:lstStyle/>
        <a:p>
          <a:endParaRPr lang="zh-CN" altLang="en-US"/>
        </a:p>
      </dgm:t>
    </dgm:pt>
    <dgm:pt modelId="{671375A5-177A-40F2-A491-F66B31E27C65}" type="pres">
      <dgm:prSet presAssocID="{4895CAF6-8515-458F-BEA3-E8F2287FB151}" presName="hierChild3" presStyleCnt="0"/>
      <dgm:spPr/>
    </dgm:pt>
    <dgm:pt modelId="{D1EBEF81-151A-4F2D-BE31-C8F8EF90B90C}" type="pres">
      <dgm:prSet presAssocID="{AE9223D9-8DF1-4269-9771-63A5C633B3ED}" presName="Name19" presStyleLbl="parChTrans1D4" presStyleIdx="6" presStyleCnt="8"/>
      <dgm:spPr/>
      <dgm:t>
        <a:bodyPr/>
        <a:lstStyle/>
        <a:p>
          <a:endParaRPr lang="zh-CN" altLang="en-US"/>
        </a:p>
      </dgm:t>
    </dgm:pt>
    <dgm:pt modelId="{FCC27589-41BA-4FD6-811C-30F6F3BF9713}" type="pres">
      <dgm:prSet presAssocID="{F06C1008-A13B-4D5E-8B4E-70FF9F73DE8A}" presName="Name21" presStyleCnt="0"/>
      <dgm:spPr/>
    </dgm:pt>
    <dgm:pt modelId="{9F83B451-1FC2-4698-8F89-FE8A6A9773A2}" type="pres">
      <dgm:prSet presAssocID="{F06C1008-A13B-4D5E-8B4E-70FF9F73DE8A}" presName="level2Shape" presStyleLbl="node4" presStyleIdx="6" presStyleCnt="8"/>
      <dgm:spPr/>
      <dgm:t>
        <a:bodyPr/>
        <a:lstStyle/>
        <a:p>
          <a:endParaRPr lang="zh-CN" altLang="en-US"/>
        </a:p>
      </dgm:t>
    </dgm:pt>
    <dgm:pt modelId="{2679F930-97F5-4E15-A7A4-ADBA8CB0CEFF}" type="pres">
      <dgm:prSet presAssocID="{F06C1008-A13B-4D5E-8B4E-70FF9F73DE8A}" presName="hierChild3" presStyleCnt="0"/>
      <dgm:spPr/>
    </dgm:pt>
    <dgm:pt modelId="{42EF8FC6-5BFE-44ED-87CF-43F9B6CBF000}" type="pres">
      <dgm:prSet presAssocID="{90422B65-E3E4-40AC-ACA4-0A48EE178DF3}" presName="Name19" presStyleLbl="parChTrans1D4" presStyleIdx="7" presStyleCnt="8"/>
      <dgm:spPr/>
      <dgm:t>
        <a:bodyPr/>
        <a:lstStyle/>
        <a:p>
          <a:endParaRPr lang="zh-CN" altLang="en-US"/>
        </a:p>
      </dgm:t>
    </dgm:pt>
    <dgm:pt modelId="{06C948E6-E1D4-4FA6-8AFC-43E92196FE26}" type="pres">
      <dgm:prSet presAssocID="{62F39B9B-024E-4B51-A3F7-DD58ECF0259A}" presName="Name21" presStyleCnt="0"/>
      <dgm:spPr/>
    </dgm:pt>
    <dgm:pt modelId="{D489D9C4-BB0C-464F-A501-2D8199CBD62C}" type="pres">
      <dgm:prSet presAssocID="{62F39B9B-024E-4B51-A3F7-DD58ECF0259A}" presName="level2Shape" presStyleLbl="node4" presStyleIdx="7" presStyleCnt="8"/>
      <dgm:spPr/>
      <dgm:t>
        <a:bodyPr/>
        <a:lstStyle/>
        <a:p>
          <a:endParaRPr lang="zh-CN" altLang="en-US"/>
        </a:p>
      </dgm:t>
    </dgm:pt>
    <dgm:pt modelId="{E9CC38AC-716A-4906-AC5E-B099F9409F0B}" type="pres">
      <dgm:prSet presAssocID="{62F39B9B-024E-4B51-A3F7-DD58ECF0259A}" presName="hierChild3" presStyleCnt="0"/>
      <dgm:spPr/>
    </dgm:pt>
    <dgm:pt modelId="{57C7F60E-9109-4475-A621-7A0EF08B9688}" type="pres">
      <dgm:prSet presAssocID="{42E9C2E8-B52A-4FFC-9948-B31ABFEF716A}" presName="bgShapesFlow" presStyleCnt="0"/>
      <dgm:spPr/>
    </dgm:pt>
  </dgm:ptLst>
  <dgm:cxnLst>
    <dgm:cxn modelId="{89894F90-1828-489D-99A1-18BB295E44F5}" type="presOf" srcId="{2A6F4DDF-7FEF-4595-96EF-3C61FC82F9AB}" destId="{25DAD67B-4E97-4780-BC02-163E8FEA2C93}" srcOrd="0" destOrd="0" presId="urn:microsoft.com/office/officeart/2005/8/layout/hierarchy6"/>
    <dgm:cxn modelId="{445DDD2A-C13E-413E-9382-3336251831F7}" type="presOf" srcId="{A2B1CBA8-767B-4C90-9951-3F8A7EBE834A}" destId="{DE7153EF-769F-4322-A23E-C405C8B30FB3}" srcOrd="0" destOrd="0" presId="urn:microsoft.com/office/officeart/2005/8/layout/hierarchy6"/>
    <dgm:cxn modelId="{21340A92-A45C-4487-83BB-A04E8A7D64DE}" srcId="{6CA5CACD-E24F-4533-A7BE-D561963AA278}" destId="{A2B1CBA8-767B-4C90-9951-3F8A7EBE834A}" srcOrd="1" destOrd="0" parTransId="{FAF9C5E4-36FD-445B-927A-96CFB0A4E4C8}" sibTransId="{5367E010-C4B8-4A25-A287-F1E65DE5ED3E}"/>
    <dgm:cxn modelId="{0F280F55-38ED-4487-B1F5-2097CE4892C0}" srcId="{6CA5CACD-E24F-4533-A7BE-D561963AA278}" destId="{70E46C9A-7BF9-48ED-A090-11B3CD997DFC}" srcOrd="0" destOrd="0" parTransId="{2A6F4DDF-7FEF-4595-96EF-3C61FC82F9AB}" sibTransId="{64740157-3197-4B6E-99E9-D1EA15D952C9}"/>
    <dgm:cxn modelId="{453C665B-CDA3-451E-BE0B-3B60D0AAD7DB}" srcId="{A53A9B0E-D013-4178-83F5-C956AB809603}" destId="{6CA5CACD-E24F-4533-A7BE-D561963AA278}" srcOrd="0" destOrd="0" parTransId="{843060D8-FC3F-4233-B49E-20663B79E5C4}" sibTransId="{6490ACFD-BA8F-4928-BCFC-4B6843847955}"/>
    <dgm:cxn modelId="{9EC7D266-084B-4F38-962A-F37E3E33F338}" type="presOf" srcId="{4895CAF6-8515-458F-BEA3-E8F2287FB151}" destId="{5906D9A2-28E9-49CC-9AF0-0B9B2B79F942}" srcOrd="0" destOrd="0" presId="urn:microsoft.com/office/officeart/2005/8/layout/hierarchy6"/>
    <dgm:cxn modelId="{82A7CDC4-0FE8-4BCC-8562-9DB04213F819}" srcId="{A53A9B0E-D013-4178-83F5-C956AB809603}" destId="{4895CAF6-8515-458F-BEA3-E8F2287FB151}" srcOrd="1" destOrd="0" parTransId="{A2786B20-AF71-47D0-8E68-2C4BF125E88B}" sibTransId="{6980ED63-75E2-4546-8B9C-B40E66ABED96}"/>
    <dgm:cxn modelId="{B35BBD46-B278-4EB7-B922-0AD0FF80D189}" type="presOf" srcId="{A53A9B0E-D013-4178-83F5-C956AB809603}" destId="{EDE6CE93-7517-4523-9616-82583661BD39}" srcOrd="0" destOrd="0" presId="urn:microsoft.com/office/officeart/2005/8/layout/hierarchy6"/>
    <dgm:cxn modelId="{3C97BD76-70A3-4C48-ACDD-AB8D8EE05F9D}" type="presOf" srcId="{90422B65-E3E4-40AC-ACA4-0A48EE178DF3}" destId="{42EF8FC6-5BFE-44ED-87CF-43F9B6CBF000}" srcOrd="0" destOrd="0" presId="urn:microsoft.com/office/officeart/2005/8/layout/hierarchy6"/>
    <dgm:cxn modelId="{668415B6-A6DC-4E52-BCBB-120C045B0A4D}" type="presOf" srcId="{91868EA2-E99B-498B-98F0-F246D23521D2}" destId="{B45E50FE-C4B2-4F8F-8169-9BB52728CDDF}" srcOrd="0" destOrd="0" presId="urn:microsoft.com/office/officeart/2005/8/layout/hierarchy6"/>
    <dgm:cxn modelId="{5B9C4CAC-C9EE-4712-92A0-1D24A4145EE0}" srcId="{DCAA8D55-8AC8-49A2-86BB-758AE85E3E40}" destId="{BE76CBD2-12D1-42CB-BD14-31C53CE3AE2F}" srcOrd="0" destOrd="0" parTransId="{23FC93EB-54E8-4F96-AB04-32E9834AC59A}" sibTransId="{CF951E0F-A02B-48E8-B820-B1CF9D444DE2}"/>
    <dgm:cxn modelId="{164D01E3-4C8C-4A81-A16A-C473C86EB57D}" type="presOf" srcId="{26831C9F-E492-4DDF-9861-98F8ABAFF874}" destId="{45F3F5CD-D73E-497B-B831-0393406E59F8}" srcOrd="0" destOrd="0" presId="urn:microsoft.com/office/officeart/2005/8/layout/hierarchy6"/>
    <dgm:cxn modelId="{0E4F7FAD-C915-4055-A6B0-CFB0214CC805}" type="presOf" srcId="{FAF9C5E4-36FD-445B-927A-96CFB0A4E4C8}" destId="{ACF60FB4-F2C9-4EAD-9507-7888E0922266}" srcOrd="0" destOrd="0" presId="urn:microsoft.com/office/officeart/2005/8/layout/hierarchy6"/>
    <dgm:cxn modelId="{A645FE03-3282-4262-9EDB-53528C1392BF}" type="presOf" srcId="{C039402B-90ED-4A3B-ACF1-F623FD51E326}" destId="{279EEDD4-4AD3-4ED0-B265-F306B4106EE7}" srcOrd="0" destOrd="0" presId="urn:microsoft.com/office/officeart/2005/8/layout/hierarchy6"/>
    <dgm:cxn modelId="{46AAF7FE-ED76-4455-BD66-84E801781762}" type="presOf" srcId="{D0809D3F-8AC0-4005-8191-1CD425C78121}" destId="{E7D86437-0E14-459C-B8D0-5BE05ADCEB0A}" srcOrd="0" destOrd="0" presId="urn:microsoft.com/office/officeart/2005/8/layout/hierarchy6"/>
    <dgm:cxn modelId="{54330796-F605-4CFB-858A-C55D89888351}" type="presOf" srcId="{DC88438A-7B77-447E-B5FA-3DA259E17598}" destId="{8FD7C08F-5BB8-46D4-826A-5C8731727F36}" srcOrd="0" destOrd="0" presId="urn:microsoft.com/office/officeart/2005/8/layout/hierarchy6"/>
    <dgm:cxn modelId="{E76591E5-308D-45D5-8007-031ADE11342F}" srcId="{389B1A1C-5B5D-40E6-970D-B7E960671795}" destId="{26831C9F-E492-4DDF-9861-98F8ABAFF874}" srcOrd="0" destOrd="0" parTransId="{91868EA2-E99B-498B-98F0-F246D23521D2}" sibTransId="{A1EB1319-C6C9-4324-B5B4-D423D488423E}"/>
    <dgm:cxn modelId="{EC9F7164-14F2-46AE-ADE4-B66425B9272B}" srcId="{55DA2B2D-073A-4D7C-BC20-582999563EDE}" destId="{A53A9B0E-D013-4178-83F5-C956AB809603}" srcOrd="1" destOrd="0" parTransId="{AB0C20CC-CB69-4AD7-BF9C-F46871B317CE}" sibTransId="{6E2B76C1-FF2A-44A5-9567-2386BE7C7573}"/>
    <dgm:cxn modelId="{805FB3B4-26EA-4E61-8669-7744866A1628}" type="presOf" srcId="{42E9C2E8-B52A-4FFC-9948-B31ABFEF716A}" destId="{5A7CC476-F0F9-4D00-AFC2-7D21BF7B575E}" srcOrd="0" destOrd="0" presId="urn:microsoft.com/office/officeart/2005/8/layout/hierarchy6"/>
    <dgm:cxn modelId="{A4FF9CAB-F82C-4EFF-8496-646412C65C8B}" type="presOf" srcId="{36E9C131-F2C4-4210-BBA8-34B36464A1C4}" destId="{6BC88BA8-2FBC-45D7-A1DA-1CACE35CC48F}" srcOrd="0" destOrd="0" presId="urn:microsoft.com/office/officeart/2005/8/layout/hierarchy6"/>
    <dgm:cxn modelId="{53D32585-4ED6-437A-BCF5-CD51AFAB23E3}" srcId="{389B1A1C-5B5D-40E6-970D-B7E960671795}" destId="{C039402B-90ED-4A3B-ACF1-F623FD51E326}" srcOrd="1" destOrd="0" parTransId="{D0809D3F-8AC0-4005-8191-1CD425C78121}" sibTransId="{772A01CC-BC87-4EBC-B34B-91DF4B1D8581}"/>
    <dgm:cxn modelId="{AC43ECDE-5694-4B51-B003-5341A74B3463}" srcId="{DCAA8D55-8AC8-49A2-86BB-758AE85E3E40}" destId="{D144EA2C-458B-48D8-BBA1-F6577EE9E9D2}" srcOrd="1" destOrd="0" parTransId="{36E9C131-F2C4-4210-BBA8-34B36464A1C4}" sibTransId="{6A37EEFC-CDD3-43B5-858C-5A435C10C401}"/>
    <dgm:cxn modelId="{9FD36804-F3CE-4072-834B-C76EF54157EE}" type="presOf" srcId="{23FC93EB-54E8-4F96-AB04-32E9834AC59A}" destId="{21DFA952-0BA8-4900-89A7-4513FA121C3F}" srcOrd="0" destOrd="0" presId="urn:microsoft.com/office/officeart/2005/8/layout/hierarchy6"/>
    <dgm:cxn modelId="{94F507AB-93FF-4AD0-B2CF-EBB4E33FE440}" srcId="{4895CAF6-8515-458F-BEA3-E8F2287FB151}" destId="{62F39B9B-024E-4B51-A3F7-DD58ECF0259A}" srcOrd="1" destOrd="0" parTransId="{90422B65-E3E4-40AC-ACA4-0A48EE178DF3}" sibTransId="{51A175EE-FC58-4B83-839C-6E24568909E4}"/>
    <dgm:cxn modelId="{8AB4D74B-A576-4893-8DBD-D213EB1C68B1}" type="presOf" srcId="{AAF28CA0-5EDB-435A-8B35-3E0D2A5B9D66}" destId="{E4EEC349-DDC3-4406-9E7E-192A893221C8}" srcOrd="0" destOrd="0" presId="urn:microsoft.com/office/officeart/2005/8/layout/hierarchy6"/>
    <dgm:cxn modelId="{70190701-76B9-461D-9DA2-357014CA5381}" srcId="{4895CAF6-8515-458F-BEA3-E8F2287FB151}" destId="{F06C1008-A13B-4D5E-8B4E-70FF9F73DE8A}" srcOrd="0" destOrd="0" parTransId="{AE9223D9-8DF1-4269-9771-63A5C633B3ED}" sibTransId="{C881E8F8-5553-4E2F-BF75-0973A5726CB7}"/>
    <dgm:cxn modelId="{297792A7-263F-487F-9771-935A29E0B0EA}" type="presOf" srcId="{F06C1008-A13B-4D5E-8B4E-70FF9F73DE8A}" destId="{9F83B451-1FC2-4698-8F89-FE8A6A9773A2}" srcOrd="0" destOrd="0" presId="urn:microsoft.com/office/officeart/2005/8/layout/hierarchy6"/>
    <dgm:cxn modelId="{6D1625C3-8851-4CD4-B86A-B0F3DE474E3E}" type="presOf" srcId="{AB0C20CC-CB69-4AD7-BF9C-F46871B317CE}" destId="{3179B505-B4E5-4C5D-83CC-F0A4E837CEBB}" srcOrd="0" destOrd="0" presId="urn:microsoft.com/office/officeart/2005/8/layout/hierarchy6"/>
    <dgm:cxn modelId="{26334489-A07D-43E9-9B55-0F0EBBB59CBC}" type="presOf" srcId="{389B1A1C-5B5D-40E6-970D-B7E960671795}" destId="{8D0C3D83-DF9C-4700-80D1-E267F3C388A8}" srcOrd="0" destOrd="0" presId="urn:microsoft.com/office/officeart/2005/8/layout/hierarchy6"/>
    <dgm:cxn modelId="{47414C16-4944-48E8-A22B-0E59519E968E}" srcId="{1C4E1991-E620-453E-A0AB-847D79567706}" destId="{389B1A1C-5B5D-40E6-970D-B7E960671795}" srcOrd="0" destOrd="0" parTransId="{DC88438A-7B77-447E-B5FA-3DA259E17598}" sibTransId="{C80C2DFD-CBF1-47C6-B87E-6AC38E5B3D00}"/>
    <dgm:cxn modelId="{511ADCD7-47AD-448D-8F76-0BE12D791EC1}" srcId="{1C4E1991-E620-453E-A0AB-847D79567706}" destId="{DCAA8D55-8AC8-49A2-86BB-758AE85E3E40}" srcOrd="1" destOrd="0" parTransId="{4D84AC8D-B485-4988-8080-207C14FD98AF}" sibTransId="{DC353603-206A-41F7-A119-D0E13A76FF2C}"/>
    <dgm:cxn modelId="{BF6C970C-8F56-4B52-A7F9-DBE4E3C711BE}" type="presOf" srcId="{843060D8-FC3F-4233-B49E-20663B79E5C4}" destId="{49D4DA2E-B8BC-4736-BDE5-438839AFACF4}" srcOrd="0" destOrd="0" presId="urn:microsoft.com/office/officeart/2005/8/layout/hierarchy6"/>
    <dgm:cxn modelId="{BEBAFD82-08D4-4977-AED4-0612D677AF25}" type="presOf" srcId="{70E46C9A-7BF9-48ED-A090-11B3CD997DFC}" destId="{E5D65FBC-074E-4567-9CFD-E9EFDFBE398C}" srcOrd="0" destOrd="0" presId="urn:microsoft.com/office/officeart/2005/8/layout/hierarchy6"/>
    <dgm:cxn modelId="{A7FFA6E9-71EA-4A87-8792-CF36A9EDC9AE}" srcId="{55DA2B2D-073A-4D7C-BC20-582999563EDE}" destId="{1C4E1991-E620-453E-A0AB-847D79567706}" srcOrd="0" destOrd="0" parTransId="{AAF28CA0-5EDB-435A-8B35-3E0D2A5B9D66}" sibTransId="{297E3718-596B-494F-812C-C1F67D44599D}"/>
    <dgm:cxn modelId="{A22DE07B-9084-4DD5-865D-F3063C4466AA}" type="presOf" srcId="{D144EA2C-458B-48D8-BBA1-F6577EE9E9D2}" destId="{0D8886BB-0797-4435-B31F-A87AD26DA833}" srcOrd="0" destOrd="0" presId="urn:microsoft.com/office/officeart/2005/8/layout/hierarchy6"/>
    <dgm:cxn modelId="{8D0FC8BF-F1AA-4872-A619-56DDC8F299AB}" type="presOf" srcId="{62F39B9B-024E-4B51-A3F7-DD58ECF0259A}" destId="{D489D9C4-BB0C-464F-A501-2D8199CBD62C}" srcOrd="0" destOrd="0" presId="urn:microsoft.com/office/officeart/2005/8/layout/hierarchy6"/>
    <dgm:cxn modelId="{6736E27C-2E7F-4D92-B8DB-6D80698E51B6}" type="presOf" srcId="{BE76CBD2-12D1-42CB-BD14-31C53CE3AE2F}" destId="{117FEFF0-1EFD-4A9A-BD84-430A51F271BB}" srcOrd="0" destOrd="0" presId="urn:microsoft.com/office/officeart/2005/8/layout/hierarchy6"/>
    <dgm:cxn modelId="{954754D6-2323-4755-8C3C-81A1B79A9BEE}" srcId="{42E9C2E8-B52A-4FFC-9948-B31ABFEF716A}" destId="{55DA2B2D-073A-4D7C-BC20-582999563EDE}" srcOrd="0" destOrd="0" parTransId="{05ECBD66-C264-4845-A870-711C773BDD2A}" sibTransId="{586A0E3F-5EFD-4FCC-B5C9-8973A0A12CC3}"/>
    <dgm:cxn modelId="{495AC0BF-CD91-4FC5-96C4-4FCAFB8905A7}" type="presOf" srcId="{AE9223D9-8DF1-4269-9771-63A5C633B3ED}" destId="{D1EBEF81-151A-4F2D-BE31-C8F8EF90B90C}" srcOrd="0" destOrd="0" presId="urn:microsoft.com/office/officeart/2005/8/layout/hierarchy6"/>
    <dgm:cxn modelId="{AC37DE3C-FA84-403E-9299-E8832EA5A2CE}" type="presOf" srcId="{55DA2B2D-073A-4D7C-BC20-582999563EDE}" destId="{A7EBF3AF-D1FA-4665-8EC4-7B5075151657}" srcOrd="0" destOrd="0" presId="urn:microsoft.com/office/officeart/2005/8/layout/hierarchy6"/>
    <dgm:cxn modelId="{7894F487-1DDB-42A8-A673-89AB4AD4C960}" type="presOf" srcId="{A2786B20-AF71-47D0-8E68-2C4BF125E88B}" destId="{42109171-5B61-4D55-9E7D-9921CFFA17BD}" srcOrd="0" destOrd="0" presId="urn:microsoft.com/office/officeart/2005/8/layout/hierarchy6"/>
    <dgm:cxn modelId="{A8582070-B9C9-4B39-8DE7-FDF2991D5387}" type="presOf" srcId="{6CA5CACD-E24F-4533-A7BE-D561963AA278}" destId="{FB7A31D1-BAF5-4BD9-A910-5D9E1CBF84E9}" srcOrd="0" destOrd="0" presId="urn:microsoft.com/office/officeart/2005/8/layout/hierarchy6"/>
    <dgm:cxn modelId="{261C332B-59AA-4F50-AF2A-D45BC443EF7D}" type="presOf" srcId="{DCAA8D55-8AC8-49A2-86BB-758AE85E3E40}" destId="{302F5A90-590E-4A14-A3A4-3F216D971911}" srcOrd="0" destOrd="0" presId="urn:microsoft.com/office/officeart/2005/8/layout/hierarchy6"/>
    <dgm:cxn modelId="{245F0E78-9618-4891-8BBE-D0DCA27C9009}" type="presOf" srcId="{4D84AC8D-B485-4988-8080-207C14FD98AF}" destId="{AB9C8F1F-119B-49BD-9683-3D55C53BE9B3}" srcOrd="0" destOrd="0" presId="urn:microsoft.com/office/officeart/2005/8/layout/hierarchy6"/>
    <dgm:cxn modelId="{643FD78F-08DF-45D2-AE64-612F484666D2}" type="presOf" srcId="{1C4E1991-E620-453E-A0AB-847D79567706}" destId="{B1C4529E-B0AC-4160-B40A-0419BCC0CD8E}" srcOrd="0" destOrd="0" presId="urn:microsoft.com/office/officeart/2005/8/layout/hierarchy6"/>
    <dgm:cxn modelId="{13B25E20-7854-4250-B0EA-8AAB3B29433C}" type="presParOf" srcId="{5A7CC476-F0F9-4D00-AFC2-7D21BF7B575E}" destId="{F5F369B9-0435-4B5D-BC74-5BBAF2B94870}" srcOrd="0" destOrd="0" presId="urn:microsoft.com/office/officeart/2005/8/layout/hierarchy6"/>
    <dgm:cxn modelId="{90C1538F-CF6D-4852-A239-150FE7AED05B}" type="presParOf" srcId="{F5F369B9-0435-4B5D-BC74-5BBAF2B94870}" destId="{04B9CEFF-D87B-4B41-A1FF-F1DE6AE49D86}" srcOrd="0" destOrd="0" presId="urn:microsoft.com/office/officeart/2005/8/layout/hierarchy6"/>
    <dgm:cxn modelId="{8C937B8F-A9B0-4A2F-84C1-99360058B680}" type="presParOf" srcId="{04B9CEFF-D87B-4B41-A1FF-F1DE6AE49D86}" destId="{58ADCFE2-7F7E-4F8F-9A13-65813F13938B}" srcOrd="0" destOrd="0" presId="urn:microsoft.com/office/officeart/2005/8/layout/hierarchy6"/>
    <dgm:cxn modelId="{12A8E6E8-C226-4C0D-B28A-D7631857D2BE}" type="presParOf" srcId="{58ADCFE2-7F7E-4F8F-9A13-65813F13938B}" destId="{A7EBF3AF-D1FA-4665-8EC4-7B5075151657}" srcOrd="0" destOrd="0" presId="urn:microsoft.com/office/officeart/2005/8/layout/hierarchy6"/>
    <dgm:cxn modelId="{C39543CF-C750-4FC7-9CD7-5B262C93D9B8}" type="presParOf" srcId="{58ADCFE2-7F7E-4F8F-9A13-65813F13938B}" destId="{7D5CEFDD-6302-4108-B7B1-9121745FB5CD}" srcOrd="1" destOrd="0" presId="urn:microsoft.com/office/officeart/2005/8/layout/hierarchy6"/>
    <dgm:cxn modelId="{C5800603-C55B-4472-BFC4-0BF546E9E653}" type="presParOf" srcId="{7D5CEFDD-6302-4108-B7B1-9121745FB5CD}" destId="{E4EEC349-DDC3-4406-9E7E-192A893221C8}" srcOrd="0" destOrd="0" presId="urn:microsoft.com/office/officeart/2005/8/layout/hierarchy6"/>
    <dgm:cxn modelId="{4CC4D2A9-7225-4BBC-BF64-D32E9EE4CC99}" type="presParOf" srcId="{7D5CEFDD-6302-4108-B7B1-9121745FB5CD}" destId="{E21D795B-995B-4CDB-8D8B-4C07CA7D3ECC}" srcOrd="1" destOrd="0" presId="urn:microsoft.com/office/officeart/2005/8/layout/hierarchy6"/>
    <dgm:cxn modelId="{A50C144C-F60C-4280-96A9-68C7714EB575}" type="presParOf" srcId="{E21D795B-995B-4CDB-8D8B-4C07CA7D3ECC}" destId="{B1C4529E-B0AC-4160-B40A-0419BCC0CD8E}" srcOrd="0" destOrd="0" presId="urn:microsoft.com/office/officeart/2005/8/layout/hierarchy6"/>
    <dgm:cxn modelId="{1032F4F5-C51D-4B0D-A89B-7179CD98988B}" type="presParOf" srcId="{E21D795B-995B-4CDB-8D8B-4C07CA7D3ECC}" destId="{4D890C30-5683-4C66-B339-10C82CA8383F}" srcOrd="1" destOrd="0" presId="urn:microsoft.com/office/officeart/2005/8/layout/hierarchy6"/>
    <dgm:cxn modelId="{8C114375-9AFF-41E0-97D5-548961082917}" type="presParOf" srcId="{4D890C30-5683-4C66-B339-10C82CA8383F}" destId="{8FD7C08F-5BB8-46D4-826A-5C8731727F36}" srcOrd="0" destOrd="0" presId="urn:microsoft.com/office/officeart/2005/8/layout/hierarchy6"/>
    <dgm:cxn modelId="{335ED489-8EB4-4A73-B804-B539A70B4E6E}" type="presParOf" srcId="{4D890C30-5683-4C66-B339-10C82CA8383F}" destId="{B82D7386-30E8-4973-8F04-BFA8158C14B6}" srcOrd="1" destOrd="0" presId="urn:microsoft.com/office/officeart/2005/8/layout/hierarchy6"/>
    <dgm:cxn modelId="{963FE72B-4B78-4522-8751-0ECBB68A7529}" type="presParOf" srcId="{B82D7386-30E8-4973-8F04-BFA8158C14B6}" destId="{8D0C3D83-DF9C-4700-80D1-E267F3C388A8}" srcOrd="0" destOrd="0" presId="urn:microsoft.com/office/officeart/2005/8/layout/hierarchy6"/>
    <dgm:cxn modelId="{50D58EBF-F7D3-4C39-9487-1272D2640D56}" type="presParOf" srcId="{B82D7386-30E8-4973-8F04-BFA8158C14B6}" destId="{12828605-526A-4036-890F-C37F65E03033}" srcOrd="1" destOrd="0" presId="urn:microsoft.com/office/officeart/2005/8/layout/hierarchy6"/>
    <dgm:cxn modelId="{5795214A-BECD-4B1C-9ECE-926DA5CB74A5}" type="presParOf" srcId="{12828605-526A-4036-890F-C37F65E03033}" destId="{B45E50FE-C4B2-4F8F-8169-9BB52728CDDF}" srcOrd="0" destOrd="0" presId="urn:microsoft.com/office/officeart/2005/8/layout/hierarchy6"/>
    <dgm:cxn modelId="{DE256E1A-D825-4CB4-A7CC-5FE67E95B7FC}" type="presParOf" srcId="{12828605-526A-4036-890F-C37F65E03033}" destId="{1C9823DB-2A92-4F09-AF8B-FE747506899A}" srcOrd="1" destOrd="0" presId="urn:microsoft.com/office/officeart/2005/8/layout/hierarchy6"/>
    <dgm:cxn modelId="{6812012E-02AA-4E6C-B8F8-86EE30502036}" type="presParOf" srcId="{1C9823DB-2A92-4F09-AF8B-FE747506899A}" destId="{45F3F5CD-D73E-497B-B831-0393406E59F8}" srcOrd="0" destOrd="0" presId="urn:microsoft.com/office/officeart/2005/8/layout/hierarchy6"/>
    <dgm:cxn modelId="{285FF7C8-3433-45EC-AB89-9018F6BE8D35}" type="presParOf" srcId="{1C9823DB-2A92-4F09-AF8B-FE747506899A}" destId="{64AE96C7-AA50-4838-8BFC-6105F47D8B45}" srcOrd="1" destOrd="0" presId="urn:microsoft.com/office/officeart/2005/8/layout/hierarchy6"/>
    <dgm:cxn modelId="{A4FE135E-FC39-4F12-806B-6F0103E3B7FD}" type="presParOf" srcId="{12828605-526A-4036-890F-C37F65E03033}" destId="{E7D86437-0E14-459C-B8D0-5BE05ADCEB0A}" srcOrd="2" destOrd="0" presId="urn:microsoft.com/office/officeart/2005/8/layout/hierarchy6"/>
    <dgm:cxn modelId="{E0EA1319-0420-4F68-8FE7-21EFC518F881}" type="presParOf" srcId="{12828605-526A-4036-890F-C37F65E03033}" destId="{E3E63C67-597C-47B5-98F1-10E895064895}" srcOrd="3" destOrd="0" presId="urn:microsoft.com/office/officeart/2005/8/layout/hierarchy6"/>
    <dgm:cxn modelId="{016A3C35-E759-4091-AAFA-69B14DA3F8B9}" type="presParOf" srcId="{E3E63C67-597C-47B5-98F1-10E895064895}" destId="{279EEDD4-4AD3-4ED0-B265-F306B4106EE7}" srcOrd="0" destOrd="0" presId="urn:microsoft.com/office/officeart/2005/8/layout/hierarchy6"/>
    <dgm:cxn modelId="{C4C256ED-B4D5-44C6-B63E-717D6584BF57}" type="presParOf" srcId="{E3E63C67-597C-47B5-98F1-10E895064895}" destId="{E8449769-4A5C-4B9D-A6B0-592A22DB56F0}" srcOrd="1" destOrd="0" presId="urn:microsoft.com/office/officeart/2005/8/layout/hierarchy6"/>
    <dgm:cxn modelId="{4B414E13-8E83-4E01-8BC3-0FDED9666F74}" type="presParOf" srcId="{4D890C30-5683-4C66-B339-10C82CA8383F}" destId="{AB9C8F1F-119B-49BD-9683-3D55C53BE9B3}" srcOrd="2" destOrd="0" presId="urn:microsoft.com/office/officeart/2005/8/layout/hierarchy6"/>
    <dgm:cxn modelId="{FAF750A1-41D9-4C03-AB5E-EA59348CF26B}" type="presParOf" srcId="{4D890C30-5683-4C66-B339-10C82CA8383F}" destId="{FB1CDA03-9BA0-4619-81EC-EF01FBCB7D3C}" srcOrd="3" destOrd="0" presId="urn:microsoft.com/office/officeart/2005/8/layout/hierarchy6"/>
    <dgm:cxn modelId="{899ED14B-4D75-4EFE-B6BC-80D1AE97172C}" type="presParOf" srcId="{FB1CDA03-9BA0-4619-81EC-EF01FBCB7D3C}" destId="{302F5A90-590E-4A14-A3A4-3F216D971911}" srcOrd="0" destOrd="0" presId="urn:microsoft.com/office/officeart/2005/8/layout/hierarchy6"/>
    <dgm:cxn modelId="{721F8E4F-2FEF-41BC-A05C-BAD99E978579}" type="presParOf" srcId="{FB1CDA03-9BA0-4619-81EC-EF01FBCB7D3C}" destId="{21C24051-E5C9-4B29-9CCB-2AF2102A5DF0}" srcOrd="1" destOrd="0" presId="urn:microsoft.com/office/officeart/2005/8/layout/hierarchy6"/>
    <dgm:cxn modelId="{D6C46FB2-CFEC-4E5F-879D-D82C592CAC6A}" type="presParOf" srcId="{21C24051-E5C9-4B29-9CCB-2AF2102A5DF0}" destId="{21DFA952-0BA8-4900-89A7-4513FA121C3F}" srcOrd="0" destOrd="0" presId="urn:microsoft.com/office/officeart/2005/8/layout/hierarchy6"/>
    <dgm:cxn modelId="{DC1BB0B9-66D1-4106-B282-A9F240161150}" type="presParOf" srcId="{21C24051-E5C9-4B29-9CCB-2AF2102A5DF0}" destId="{343BB85A-1398-4E57-A5DB-6609ACD7EEAF}" srcOrd="1" destOrd="0" presId="urn:microsoft.com/office/officeart/2005/8/layout/hierarchy6"/>
    <dgm:cxn modelId="{C6D364F0-FD9F-428F-8B43-3AA3C9342535}" type="presParOf" srcId="{343BB85A-1398-4E57-A5DB-6609ACD7EEAF}" destId="{117FEFF0-1EFD-4A9A-BD84-430A51F271BB}" srcOrd="0" destOrd="0" presId="urn:microsoft.com/office/officeart/2005/8/layout/hierarchy6"/>
    <dgm:cxn modelId="{39898459-85A8-4857-A267-D425AC5CAA0B}" type="presParOf" srcId="{343BB85A-1398-4E57-A5DB-6609ACD7EEAF}" destId="{E5D9B08C-A264-4BAC-BDC8-2871A47C0000}" srcOrd="1" destOrd="0" presId="urn:microsoft.com/office/officeart/2005/8/layout/hierarchy6"/>
    <dgm:cxn modelId="{A237E77F-18D2-4B06-8AAE-5E2EDE631359}" type="presParOf" srcId="{21C24051-E5C9-4B29-9CCB-2AF2102A5DF0}" destId="{6BC88BA8-2FBC-45D7-A1DA-1CACE35CC48F}" srcOrd="2" destOrd="0" presId="urn:microsoft.com/office/officeart/2005/8/layout/hierarchy6"/>
    <dgm:cxn modelId="{7641BDF8-A703-4C1B-8025-403DE1032292}" type="presParOf" srcId="{21C24051-E5C9-4B29-9CCB-2AF2102A5DF0}" destId="{9C4785A8-3DA5-4394-AD43-DBC39E88BD21}" srcOrd="3" destOrd="0" presId="urn:microsoft.com/office/officeart/2005/8/layout/hierarchy6"/>
    <dgm:cxn modelId="{2ACD0285-CB79-48F6-9D12-0F9B4EE6FD8D}" type="presParOf" srcId="{9C4785A8-3DA5-4394-AD43-DBC39E88BD21}" destId="{0D8886BB-0797-4435-B31F-A87AD26DA833}" srcOrd="0" destOrd="0" presId="urn:microsoft.com/office/officeart/2005/8/layout/hierarchy6"/>
    <dgm:cxn modelId="{1CA87101-3B04-4619-A4D1-2803F20A6D18}" type="presParOf" srcId="{9C4785A8-3DA5-4394-AD43-DBC39E88BD21}" destId="{6453FEED-485A-497D-A4F0-EFE1152EBB1D}" srcOrd="1" destOrd="0" presId="urn:microsoft.com/office/officeart/2005/8/layout/hierarchy6"/>
    <dgm:cxn modelId="{143D9A0D-D71F-45A9-B6DE-DEBFFF6822B1}" type="presParOf" srcId="{7D5CEFDD-6302-4108-B7B1-9121745FB5CD}" destId="{3179B505-B4E5-4C5D-83CC-F0A4E837CEBB}" srcOrd="2" destOrd="0" presId="urn:microsoft.com/office/officeart/2005/8/layout/hierarchy6"/>
    <dgm:cxn modelId="{51DEF4C2-704D-403E-8EE2-3772C482EF46}" type="presParOf" srcId="{7D5CEFDD-6302-4108-B7B1-9121745FB5CD}" destId="{5AF65215-564B-4ABD-AC0C-2A0C07F754B1}" srcOrd="3" destOrd="0" presId="urn:microsoft.com/office/officeart/2005/8/layout/hierarchy6"/>
    <dgm:cxn modelId="{6D72984C-A3F6-46EA-B184-14661D67EB3F}" type="presParOf" srcId="{5AF65215-564B-4ABD-AC0C-2A0C07F754B1}" destId="{EDE6CE93-7517-4523-9616-82583661BD39}" srcOrd="0" destOrd="0" presId="urn:microsoft.com/office/officeart/2005/8/layout/hierarchy6"/>
    <dgm:cxn modelId="{9ADFDE38-BFEF-4A26-81EE-D80B8DF8FFFA}" type="presParOf" srcId="{5AF65215-564B-4ABD-AC0C-2A0C07F754B1}" destId="{3B24F56E-1777-4A30-BAD1-D0A301A40952}" srcOrd="1" destOrd="0" presId="urn:microsoft.com/office/officeart/2005/8/layout/hierarchy6"/>
    <dgm:cxn modelId="{923632C1-4858-4C25-8A1B-8C47E68282CA}" type="presParOf" srcId="{3B24F56E-1777-4A30-BAD1-D0A301A40952}" destId="{49D4DA2E-B8BC-4736-BDE5-438839AFACF4}" srcOrd="0" destOrd="0" presId="urn:microsoft.com/office/officeart/2005/8/layout/hierarchy6"/>
    <dgm:cxn modelId="{1C6F29ED-14F3-40A7-8AB1-5C097FAEC240}" type="presParOf" srcId="{3B24F56E-1777-4A30-BAD1-D0A301A40952}" destId="{C4BA5156-B799-4595-B92D-1A94B3ECAB35}" srcOrd="1" destOrd="0" presId="urn:microsoft.com/office/officeart/2005/8/layout/hierarchy6"/>
    <dgm:cxn modelId="{5628D34C-EDE9-42DA-B971-227468EB289D}" type="presParOf" srcId="{C4BA5156-B799-4595-B92D-1A94B3ECAB35}" destId="{FB7A31D1-BAF5-4BD9-A910-5D9E1CBF84E9}" srcOrd="0" destOrd="0" presId="urn:microsoft.com/office/officeart/2005/8/layout/hierarchy6"/>
    <dgm:cxn modelId="{98C6998C-A9FB-486B-931A-F6E418228464}" type="presParOf" srcId="{C4BA5156-B799-4595-B92D-1A94B3ECAB35}" destId="{8994C93E-9AF0-4FDB-B136-6208AD66AE96}" srcOrd="1" destOrd="0" presId="urn:microsoft.com/office/officeart/2005/8/layout/hierarchy6"/>
    <dgm:cxn modelId="{DE427971-7BF1-4B15-B547-1120AA8016C5}" type="presParOf" srcId="{8994C93E-9AF0-4FDB-B136-6208AD66AE96}" destId="{25DAD67B-4E97-4780-BC02-163E8FEA2C93}" srcOrd="0" destOrd="0" presId="urn:microsoft.com/office/officeart/2005/8/layout/hierarchy6"/>
    <dgm:cxn modelId="{31CF59A2-0164-492D-841E-40445F2BD2F4}" type="presParOf" srcId="{8994C93E-9AF0-4FDB-B136-6208AD66AE96}" destId="{694D9B5C-7BFF-4CA3-8B98-1AC087B489BD}" srcOrd="1" destOrd="0" presId="urn:microsoft.com/office/officeart/2005/8/layout/hierarchy6"/>
    <dgm:cxn modelId="{B626090F-5874-43B7-B00A-EED53D88659A}" type="presParOf" srcId="{694D9B5C-7BFF-4CA3-8B98-1AC087B489BD}" destId="{E5D65FBC-074E-4567-9CFD-E9EFDFBE398C}" srcOrd="0" destOrd="0" presId="urn:microsoft.com/office/officeart/2005/8/layout/hierarchy6"/>
    <dgm:cxn modelId="{82A01B50-41AF-4C81-8D22-CE02A2AE6EAB}" type="presParOf" srcId="{694D9B5C-7BFF-4CA3-8B98-1AC087B489BD}" destId="{E5B56B74-0D71-41F1-A6F9-88ADEF23C211}" srcOrd="1" destOrd="0" presId="urn:microsoft.com/office/officeart/2005/8/layout/hierarchy6"/>
    <dgm:cxn modelId="{B4D2BF5A-8DE0-4C0C-9FB9-8B062BF0473D}" type="presParOf" srcId="{8994C93E-9AF0-4FDB-B136-6208AD66AE96}" destId="{ACF60FB4-F2C9-4EAD-9507-7888E0922266}" srcOrd="2" destOrd="0" presId="urn:microsoft.com/office/officeart/2005/8/layout/hierarchy6"/>
    <dgm:cxn modelId="{DE0686E3-C26A-4A74-AD79-29D877B2B4E8}" type="presParOf" srcId="{8994C93E-9AF0-4FDB-B136-6208AD66AE96}" destId="{F8B5DC38-D142-48D9-AFE5-4707B369FAD9}" srcOrd="3" destOrd="0" presId="urn:microsoft.com/office/officeart/2005/8/layout/hierarchy6"/>
    <dgm:cxn modelId="{1C31263F-6191-4CB6-9116-A9E1E9EA6C35}" type="presParOf" srcId="{F8B5DC38-D142-48D9-AFE5-4707B369FAD9}" destId="{DE7153EF-769F-4322-A23E-C405C8B30FB3}" srcOrd="0" destOrd="0" presId="urn:microsoft.com/office/officeart/2005/8/layout/hierarchy6"/>
    <dgm:cxn modelId="{29190A36-06A7-4F15-A4CD-8DDD605574A3}" type="presParOf" srcId="{F8B5DC38-D142-48D9-AFE5-4707B369FAD9}" destId="{42C99EF6-5733-40C9-88A8-27C1B23AD5DD}" srcOrd="1" destOrd="0" presId="urn:microsoft.com/office/officeart/2005/8/layout/hierarchy6"/>
    <dgm:cxn modelId="{1997DFF4-37FC-43E4-ABF4-B8A4A7853121}" type="presParOf" srcId="{3B24F56E-1777-4A30-BAD1-D0A301A40952}" destId="{42109171-5B61-4D55-9E7D-9921CFFA17BD}" srcOrd="2" destOrd="0" presId="urn:microsoft.com/office/officeart/2005/8/layout/hierarchy6"/>
    <dgm:cxn modelId="{318C8603-5EBC-4D3C-8CF1-71667FA94A1A}" type="presParOf" srcId="{3B24F56E-1777-4A30-BAD1-D0A301A40952}" destId="{6C987B0B-4DAF-4500-852E-63DDCF206392}" srcOrd="3" destOrd="0" presId="urn:microsoft.com/office/officeart/2005/8/layout/hierarchy6"/>
    <dgm:cxn modelId="{E2AF90B3-ADFA-4EDD-B05E-2F82925A6E65}" type="presParOf" srcId="{6C987B0B-4DAF-4500-852E-63DDCF206392}" destId="{5906D9A2-28E9-49CC-9AF0-0B9B2B79F942}" srcOrd="0" destOrd="0" presId="urn:microsoft.com/office/officeart/2005/8/layout/hierarchy6"/>
    <dgm:cxn modelId="{0890093D-14B6-48DA-8F19-9F44BAADE221}" type="presParOf" srcId="{6C987B0B-4DAF-4500-852E-63DDCF206392}" destId="{671375A5-177A-40F2-A491-F66B31E27C65}" srcOrd="1" destOrd="0" presId="urn:microsoft.com/office/officeart/2005/8/layout/hierarchy6"/>
    <dgm:cxn modelId="{F5BAA8B7-3131-45A5-8671-697EF27109EA}" type="presParOf" srcId="{671375A5-177A-40F2-A491-F66B31E27C65}" destId="{D1EBEF81-151A-4F2D-BE31-C8F8EF90B90C}" srcOrd="0" destOrd="0" presId="urn:microsoft.com/office/officeart/2005/8/layout/hierarchy6"/>
    <dgm:cxn modelId="{24A958D4-DC81-4480-BF19-F0FBED4AA9BF}" type="presParOf" srcId="{671375A5-177A-40F2-A491-F66B31E27C65}" destId="{FCC27589-41BA-4FD6-811C-30F6F3BF9713}" srcOrd="1" destOrd="0" presId="urn:microsoft.com/office/officeart/2005/8/layout/hierarchy6"/>
    <dgm:cxn modelId="{08D1D38E-D94D-465C-8E39-777E5E4353E7}" type="presParOf" srcId="{FCC27589-41BA-4FD6-811C-30F6F3BF9713}" destId="{9F83B451-1FC2-4698-8F89-FE8A6A9773A2}" srcOrd="0" destOrd="0" presId="urn:microsoft.com/office/officeart/2005/8/layout/hierarchy6"/>
    <dgm:cxn modelId="{562ACFEE-4786-42E5-9653-D3F441BB7EF9}" type="presParOf" srcId="{FCC27589-41BA-4FD6-811C-30F6F3BF9713}" destId="{2679F930-97F5-4E15-A7A4-ADBA8CB0CEFF}" srcOrd="1" destOrd="0" presId="urn:microsoft.com/office/officeart/2005/8/layout/hierarchy6"/>
    <dgm:cxn modelId="{4D0BBCB8-9B15-44AC-8DC5-4DA758B19E4E}" type="presParOf" srcId="{671375A5-177A-40F2-A491-F66B31E27C65}" destId="{42EF8FC6-5BFE-44ED-87CF-43F9B6CBF000}" srcOrd="2" destOrd="0" presId="urn:microsoft.com/office/officeart/2005/8/layout/hierarchy6"/>
    <dgm:cxn modelId="{2F5E74A8-9DBC-4853-8241-9DE37B4A28B9}" type="presParOf" srcId="{671375A5-177A-40F2-A491-F66B31E27C65}" destId="{06C948E6-E1D4-4FA6-8AFC-43E92196FE26}" srcOrd="3" destOrd="0" presId="urn:microsoft.com/office/officeart/2005/8/layout/hierarchy6"/>
    <dgm:cxn modelId="{A8E53C19-C24F-4B6D-B8BB-5B7D25D25ADD}" type="presParOf" srcId="{06C948E6-E1D4-4FA6-8AFC-43E92196FE26}" destId="{D489D9C4-BB0C-464F-A501-2D8199CBD62C}" srcOrd="0" destOrd="0" presId="urn:microsoft.com/office/officeart/2005/8/layout/hierarchy6"/>
    <dgm:cxn modelId="{E32C5B63-8F6A-4173-BB43-FFEA2297A7B2}" type="presParOf" srcId="{06C948E6-E1D4-4FA6-8AFC-43E92196FE26}" destId="{E9CC38AC-716A-4906-AC5E-B099F9409F0B}" srcOrd="1" destOrd="0" presId="urn:microsoft.com/office/officeart/2005/8/layout/hierarchy6"/>
    <dgm:cxn modelId="{49B8805A-D6F2-42C9-9CD8-F899189A8AE6}" type="presParOf" srcId="{5A7CC476-F0F9-4D00-AFC2-7D21BF7B575E}" destId="{57C7F60E-9109-4475-A621-7A0EF08B9688}" srcOrd="1" destOrd="0" presId="urn:microsoft.com/office/officeart/2005/8/layout/hierarchy6"/>
  </dgm:cxnLst>
  <dgm:bg/>
  <dgm:whole/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C515470-AB7B-4863-AACC-E14E9880D50C}" type="doc">
      <dgm:prSet loTypeId="urn:microsoft.com/office/officeart/2005/8/layout/default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zh-CN" altLang="en-US"/>
        </a:p>
      </dgm:t>
    </dgm:pt>
    <dgm:pt modelId="{5CBB205E-0C3E-4B6A-A599-7E8A7D64B42D}">
      <dgm:prSet phldrT="[文本]"/>
      <dgm:spPr/>
      <dgm:t>
        <a:bodyPr/>
        <a:lstStyle/>
        <a:p>
          <a:r>
            <a:rPr lang="en-US" altLang="zh-CN" dirty="0" smtClean="0"/>
            <a:t>(0,5)?</a:t>
          </a:r>
          <a:endParaRPr lang="zh-CN" altLang="en-US" dirty="0"/>
        </a:p>
      </dgm:t>
    </dgm:pt>
    <dgm:pt modelId="{41916C32-2D6E-435D-94C5-12C1B4F09B5E}" cxnId="{D60DE588-0C3A-42C7-9D1F-209B1CFDB880}" type="parTrans">
      <dgm:prSet/>
      <dgm:spPr/>
      <dgm:t>
        <a:bodyPr/>
        <a:lstStyle/>
        <a:p>
          <a:endParaRPr lang="zh-CN" altLang="en-US"/>
        </a:p>
      </dgm:t>
    </dgm:pt>
    <dgm:pt modelId="{D2C4D953-EAD6-4E97-98B3-81EB6D57C81E}" cxnId="{D60DE588-0C3A-42C7-9D1F-209B1CFDB880}" type="sibTrans">
      <dgm:prSet/>
      <dgm:spPr/>
      <dgm:t>
        <a:bodyPr/>
        <a:lstStyle/>
        <a:p>
          <a:endParaRPr lang="zh-CN" altLang="en-US"/>
        </a:p>
      </dgm:t>
    </dgm:pt>
    <dgm:pt modelId="{79D81BD9-5192-4A04-937E-F0DA097DEA17}" type="pres">
      <dgm:prSet presAssocID="{0C515470-AB7B-4863-AACC-E14E9880D50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B152488-5E39-4C17-A5BD-AF5EB12F60E2}" type="pres">
      <dgm:prSet presAssocID="{5CBB205E-0C3E-4B6A-A599-7E8A7D64B42D}" presName="node" presStyleLbl="node1" presStyleIdx="0" presStyleCnt="1" custLinFactNeighborX="51759" custLinFactNeighborY="-4310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EFBE009-C04A-45DF-BFF3-3029D15D2B95}" type="presOf" srcId="{5CBB205E-0C3E-4B6A-A599-7E8A7D64B42D}" destId="{CB152488-5E39-4C17-A5BD-AF5EB12F60E2}" srcOrd="0" destOrd="0" presId="urn:microsoft.com/office/officeart/2005/8/layout/default"/>
    <dgm:cxn modelId="{692F9F22-8805-41A4-A628-840C9C28C5A9}" type="presOf" srcId="{0C515470-AB7B-4863-AACC-E14E9880D50C}" destId="{79D81BD9-5192-4A04-937E-F0DA097DEA17}" srcOrd="0" destOrd="0" presId="urn:microsoft.com/office/officeart/2005/8/layout/default"/>
    <dgm:cxn modelId="{D60DE588-0C3A-42C7-9D1F-209B1CFDB880}" srcId="{0C515470-AB7B-4863-AACC-E14E9880D50C}" destId="{5CBB205E-0C3E-4B6A-A599-7E8A7D64B42D}" srcOrd="0" destOrd="0" parTransId="{41916C32-2D6E-435D-94C5-12C1B4F09B5E}" sibTransId="{D2C4D953-EAD6-4E97-98B3-81EB6D57C81E}"/>
    <dgm:cxn modelId="{7C440860-914E-451D-9609-2853D4F093F0}" type="presParOf" srcId="{79D81BD9-5192-4A04-937E-F0DA097DEA17}" destId="{CB152488-5E39-4C17-A5BD-AF5EB12F60E2}" srcOrd="0" destOrd="0" presId="urn:microsoft.com/office/officeart/2005/8/layout/default"/>
  </dgm:cxnLst>
  <dgm:bg/>
  <dgm:whole/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C1B22A-8B34-4930-A821-645129B2D15C}">
      <dsp:nvSpPr>
        <dsp:cNvPr id="0" name=""/>
        <dsp:cNvSpPr/>
      </dsp:nvSpPr>
      <dsp:spPr>
        <a:xfrm>
          <a:off x="2547974" y="84707"/>
          <a:ext cx="1304850" cy="8699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900" kern="1200" dirty="0" smtClean="0"/>
            <a:t>[0,4)</a:t>
          </a:r>
          <a:endParaRPr lang="zh-CN" altLang="en-US" sz="3900" kern="1200" dirty="0"/>
        </a:p>
      </dsp:txBody>
      <dsp:txXfrm>
        <a:off x="2573453" y="110186"/>
        <a:ext cx="1253892" cy="818942"/>
      </dsp:txXfrm>
    </dsp:sp>
    <dsp:sp modelId="{A3BF97D0-BEC5-49C3-AC40-BD44D29D7E5F}">
      <dsp:nvSpPr>
        <dsp:cNvPr id="0" name=""/>
        <dsp:cNvSpPr/>
      </dsp:nvSpPr>
      <dsp:spPr>
        <a:xfrm>
          <a:off x="1504094" y="954608"/>
          <a:ext cx="1696305" cy="347960"/>
        </a:xfrm>
        <a:custGeom>
          <a:avLst/>
          <a:gdLst/>
          <a:ahLst/>
          <a:cxnLst/>
          <a:rect l="0" t="0" r="0" b="0"/>
          <a:pathLst>
            <a:path>
              <a:moveTo>
                <a:pt x="1696305" y="0"/>
              </a:moveTo>
              <a:lnTo>
                <a:pt x="1696305" y="173980"/>
              </a:lnTo>
              <a:lnTo>
                <a:pt x="0" y="173980"/>
              </a:lnTo>
              <a:lnTo>
                <a:pt x="0" y="34796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6B5449-7A12-4657-B0C1-91C95734F66F}">
      <dsp:nvSpPr>
        <dsp:cNvPr id="0" name=""/>
        <dsp:cNvSpPr/>
      </dsp:nvSpPr>
      <dsp:spPr>
        <a:xfrm>
          <a:off x="851668" y="1302568"/>
          <a:ext cx="1304850" cy="8699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900" kern="1200" dirty="0" smtClean="0"/>
            <a:t>[0,2)</a:t>
          </a:r>
          <a:endParaRPr lang="zh-CN" altLang="en-US" sz="3900" kern="1200" dirty="0"/>
        </a:p>
      </dsp:txBody>
      <dsp:txXfrm>
        <a:off x="877147" y="1328047"/>
        <a:ext cx="1253892" cy="818942"/>
      </dsp:txXfrm>
    </dsp:sp>
    <dsp:sp modelId="{707B09E7-1917-4269-A026-796FB990C7F9}">
      <dsp:nvSpPr>
        <dsp:cNvPr id="0" name=""/>
        <dsp:cNvSpPr/>
      </dsp:nvSpPr>
      <dsp:spPr>
        <a:xfrm>
          <a:off x="655941" y="2172468"/>
          <a:ext cx="848152" cy="347960"/>
        </a:xfrm>
        <a:custGeom>
          <a:avLst/>
          <a:gdLst/>
          <a:ahLst/>
          <a:cxnLst/>
          <a:rect l="0" t="0" r="0" b="0"/>
          <a:pathLst>
            <a:path>
              <a:moveTo>
                <a:pt x="848152" y="0"/>
              </a:moveTo>
              <a:lnTo>
                <a:pt x="848152" y="173980"/>
              </a:lnTo>
              <a:lnTo>
                <a:pt x="0" y="173980"/>
              </a:lnTo>
              <a:lnTo>
                <a:pt x="0" y="34796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23F5B1-05FE-453B-895A-A2A75F2378CF}">
      <dsp:nvSpPr>
        <dsp:cNvPr id="0" name=""/>
        <dsp:cNvSpPr/>
      </dsp:nvSpPr>
      <dsp:spPr>
        <a:xfrm>
          <a:off x="3516" y="2520428"/>
          <a:ext cx="1304850" cy="8699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900" kern="1200" dirty="0" smtClean="0"/>
            <a:t>0</a:t>
          </a:r>
          <a:endParaRPr lang="zh-CN" altLang="en-US" sz="3900" kern="1200" dirty="0"/>
        </a:p>
      </dsp:txBody>
      <dsp:txXfrm>
        <a:off x="28995" y="2545907"/>
        <a:ext cx="1253892" cy="818942"/>
      </dsp:txXfrm>
    </dsp:sp>
    <dsp:sp modelId="{EFB8EC08-C7BC-4DE6-9611-CD41E3C379AC}">
      <dsp:nvSpPr>
        <dsp:cNvPr id="0" name=""/>
        <dsp:cNvSpPr/>
      </dsp:nvSpPr>
      <dsp:spPr>
        <a:xfrm>
          <a:off x="1504094" y="2172468"/>
          <a:ext cx="848152" cy="3479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980"/>
              </a:lnTo>
              <a:lnTo>
                <a:pt x="848152" y="173980"/>
              </a:lnTo>
              <a:lnTo>
                <a:pt x="848152" y="34796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CC954E-6B7E-44B4-98B0-551287F26433}">
      <dsp:nvSpPr>
        <dsp:cNvPr id="0" name=""/>
        <dsp:cNvSpPr/>
      </dsp:nvSpPr>
      <dsp:spPr>
        <a:xfrm>
          <a:off x="1699821" y="2520428"/>
          <a:ext cx="1304850" cy="8699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900" kern="1200" dirty="0" smtClean="0">
              <a:solidFill>
                <a:srgbClr xmlns:mc="http://schemas.openxmlformats.org/markup-compatibility/2006" xmlns:a14="http://schemas.microsoft.com/office/drawing/2010/main" val="FF0000" mc:Ignorable=""/>
              </a:solidFill>
            </a:rPr>
            <a:t>1</a:t>
          </a:r>
          <a:endParaRPr lang="zh-CN" altLang="en-US" sz="3900" kern="1200" dirty="0">
            <a:solidFill>
              <a:srgbClr xmlns:mc="http://schemas.openxmlformats.org/markup-compatibility/2006" xmlns:a14="http://schemas.microsoft.com/office/drawing/2010/main" val="FF0000" mc:Ignorable=""/>
            </a:solidFill>
          </a:endParaRPr>
        </a:p>
      </dsp:txBody>
      <dsp:txXfrm>
        <a:off x="1725300" y="2545907"/>
        <a:ext cx="1253892" cy="818942"/>
      </dsp:txXfrm>
    </dsp:sp>
    <dsp:sp modelId="{3974C20F-A9FD-45C2-8BDB-CB695BD07C61}">
      <dsp:nvSpPr>
        <dsp:cNvPr id="0" name=""/>
        <dsp:cNvSpPr/>
      </dsp:nvSpPr>
      <dsp:spPr>
        <a:xfrm>
          <a:off x="3200399" y="954608"/>
          <a:ext cx="1696305" cy="3479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980"/>
              </a:lnTo>
              <a:lnTo>
                <a:pt x="1696305" y="173980"/>
              </a:lnTo>
              <a:lnTo>
                <a:pt x="1696305" y="34796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AB9D5D-7749-4156-81D5-B70D6D5AE45B}">
      <dsp:nvSpPr>
        <dsp:cNvPr id="0" name=""/>
        <dsp:cNvSpPr/>
      </dsp:nvSpPr>
      <dsp:spPr>
        <a:xfrm>
          <a:off x="4244280" y="1302568"/>
          <a:ext cx="1304850" cy="8699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900" kern="1200" dirty="0" smtClean="0">
              <a:solidFill>
                <a:srgbClr xmlns:mc="http://schemas.openxmlformats.org/markup-compatibility/2006" xmlns:a14="http://schemas.microsoft.com/office/drawing/2010/main" val="FF0000" mc:Ignorable=""/>
              </a:solidFill>
            </a:rPr>
            <a:t>[2,4)</a:t>
          </a:r>
          <a:endParaRPr lang="zh-CN" altLang="en-US" sz="3900" kern="1200" dirty="0">
            <a:solidFill>
              <a:srgbClr xmlns:mc="http://schemas.openxmlformats.org/markup-compatibility/2006" xmlns:a14="http://schemas.microsoft.com/office/drawing/2010/main" val="FF0000" mc:Ignorable=""/>
            </a:solidFill>
          </a:endParaRPr>
        </a:p>
      </dsp:txBody>
      <dsp:txXfrm>
        <a:off x="4269759" y="1328047"/>
        <a:ext cx="1253892" cy="818942"/>
      </dsp:txXfrm>
    </dsp:sp>
    <dsp:sp modelId="{A301574F-7B4A-4DDF-9C64-1BB347F79EF9}">
      <dsp:nvSpPr>
        <dsp:cNvPr id="0" name=""/>
        <dsp:cNvSpPr/>
      </dsp:nvSpPr>
      <dsp:spPr>
        <a:xfrm>
          <a:off x="4048552" y="2172468"/>
          <a:ext cx="848152" cy="347960"/>
        </a:xfrm>
        <a:custGeom>
          <a:avLst/>
          <a:gdLst/>
          <a:ahLst/>
          <a:cxnLst/>
          <a:rect l="0" t="0" r="0" b="0"/>
          <a:pathLst>
            <a:path>
              <a:moveTo>
                <a:pt x="848152" y="0"/>
              </a:moveTo>
              <a:lnTo>
                <a:pt x="848152" y="173980"/>
              </a:lnTo>
              <a:lnTo>
                <a:pt x="0" y="173980"/>
              </a:lnTo>
              <a:lnTo>
                <a:pt x="0" y="34796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ADA0BE-435E-4BDC-82D9-8455F6523D39}">
      <dsp:nvSpPr>
        <dsp:cNvPr id="0" name=""/>
        <dsp:cNvSpPr/>
      </dsp:nvSpPr>
      <dsp:spPr>
        <a:xfrm>
          <a:off x="3396127" y="2520428"/>
          <a:ext cx="1304850" cy="8699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900" kern="1200" dirty="0" smtClean="0"/>
            <a:t>2</a:t>
          </a:r>
          <a:endParaRPr lang="zh-CN" altLang="en-US" sz="3900" kern="1200" dirty="0"/>
        </a:p>
      </dsp:txBody>
      <dsp:txXfrm>
        <a:off x="3421606" y="2545907"/>
        <a:ext cx="1253892" cy="818942"/>
      </dsp:txXfrm>
    </dsp:sp>
    <dsp:sp modelId="{DE3BD5C1-7CA3-4CA0-867C-B2902A6EEA4A}">
      <dsp:nvSpPr>
        <dsp:cNvPr id="0" name=""/>
        <dsp:cNvSpPr/>
      </dsp:nvSpPr>
      <dsp:spPr>
        <a:xfrm>
          <a:off x="4896705" y="2172468"/>
          <a:ext cx="848152" cy="3479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980"/>
              </a:lnTo>
              <a:lnTo>
                <a:pt x="848152" y="173980"/>
              </a:lnTo>
              <a:lnTo>
                <a:pt x="848152" y="34796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786723-05F4-4D2D-9B11-591E32996B66}">
      <dsp:nvSpPr>
        <dsp:cNvPr id="0" name=""/>
        <dsp:cNvSpPr/>
      </dsp:nvSpPr>
      <dsp:spPr>
        <a:xfrm>
          <a:off x="5092433" y="2520428"/>
          <a:ext cx="1304850" cy="8699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900" kern="1200" dirty="0" smtClean="0"/>
            <a:t>3</a:t>
          </a:r>
          <a:endParaRPr lang="zh-CN" altLang="en-US" sz="3900" kern="1200" dirty="0"/>
        </a:p>
      </dsp:txBody>
      <dsp:txXfrm>
        <a:off x="5117912" y="2545907"/>
        <a:ext cx="1253892" cy="81894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EBF3AF-D1FA-4665-8EC4-7B5075151657}">
      <dsp:nvSpPr>
        <dsp:cNvPr id="0" name=""/>
        <dsp:cNvSpPr/>
      </dsp:nvSpPr>
      <dsp:spPr>
        <a:xfrm>
          <a:off x="2883563" y="639152"/>
          <a:ext cx="633672" cy="422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1</a:t>
          </a:r>
          <a:endParaRPr lang="zh-CN" altLang="en-US" sz="1900" kern="1200" dirty="0"/>
        </a:p>
      </dsp:txBody>
      <dsp:txXfrm>
        <a:off x="2895936" y="651525"/>
        <a:ext cx="608926" cy="397702"/>
      </dsp:txXfrm>
    </dsp:sp>
    <dsp:sp modelId="{E4EEC349-DDC3-4406-9E7E-192A893221C8}">
      <dsp:nvSpPr>
        <dsp:cNvPr id="0" name=""/>
        <dsp:cNvSpPr/>
      </dsp:nvSpPr>
      <dsp:spPr>
        <a:xfrm>
          <a:off x="1552850" y="1061600"/>
          <a:ext cx="1647549" cy="168979"/>
        </a:xfrm>
        <a:custGeom>
          <a:avLst/>
          <a:gdLst/>
          <a:ahLst/>
          <a:cxnLst/>
          <a:rect l="0" t="0" r="0" b="0"/>
          <a:pathLst>
            <a:path>
              <a:moveTo>
                <a:pt x="1647549" y="0"/>
              </a:moveTo>
              <a:lnTo>
                <a:pt x="1647549" y="84489"/>
              </a:lnTo>
              <a:lnTo>
                <a:pt x="0" y="84489"/>
              </a:lnTo>
              <a:lnTo>
                <a:pt x="0" y="16897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C4529E-B0AC-4160-B40A-0419BCC0CD8E}">
      <dsp:nvSpPr>
        <dsp:cNvPr id="0" name=""/>
        <dsp:cNvSpPr/>
      </dsp:nvSpPr>
      <dsp:spPr>
        <a:xfrm>
          <a:off x="1236013" y="1230580"/>
          <a:ext cx="633672" cy="422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2</a:t>
          </a:r>
          <a:endParaRPr lang="zh-CN" altLang="en-US" sz="1900" kern="1200" dirty="0"/>
        </a:p>
      </dsp:txBody>
      <dsp:txXfrm>
        <a:off x="1248386" y="1242953"/>
        <a:ext cx="608926" cy="397702"/>
      </dsp:txXfrm>
    </dsp:sp>
    <dsp:sp modelId="{8FD7C08F-5BB8-46D4-826A-5C8731727F36}">
      <dsp:nvSpPr>
        <dsp:cNvPr id="0" name=""/>
        <dsp:cNvSpPr/>
      </dsp:nvSpPr>
      <dsp:spPr>
        <a:xfrm>
          <a:off x="729075" y="1653028"/>
          <a:ext cx="823774" cy="168979"/>
        </a:xfrm>
        <a:custGeom>
          <a:avLst/>
          <a:gdLst/>
          <a:ahLst/>
          <a:cxnLst/>
          <a:rect l="0" t="0" r="0" b="0"/>
          <a:pathLst>
            <a:path>
              <a:moveTo>
                <a:pt x="823774" y="0"/>
              </a:moveTo>
              <a:lnTo>
                <a:pt x="823774" y="84489"/>
              </a:lnTo>
              <a:lnTo>
                <a:pt x="0" y="84489"/>
              </a:lnTo>
              <a:lnTo>
                <a:pt x="0" y="16897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0C3D83-DF9C-4700-80D1-E267F3C388A8}">
      <dsp:nvSpPr>
        <dsp:cNvPr id="0" name=""/>
        <dsp:cNvSpPr/>
      </dsp:nvSpPr>
      <dsp:spPr>
        <a:xfrm>
          <a:off x="412239" y="1822008"/>
          <a:ext cx="633672" cy="422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4</a:t>
          </a:r>
          <a:endParaRPr lang="zh-CN" altLang="en-US" sz="1900" kern="1200" dirty="0"/>
        </a:p>
      </dsp:txBody>
      <dsp:txXfrm>
        <a:off x="424612" y="1834381"/>
        <a:ext cx="608926" cy="397702"/>
      </dsp:txXfrm>
    </dsp:sp>
    <dsp:sp modelId="{B45E50FE-C4B2-4F8F-8169-9BB52728CDDF}">
      <dsp:nvSpPr>
        <dsp:cNvPr id="0" name=""/>
        <dsp:cNvSpPr/>
      </dsp:nvSpPr>
      <dsp:spPr>
        <a:xfrm>
          <a:off x="317188" y="2244456"/>
          <a:ext cx="411887" cy="168979"/>
        </a:xfrm>
        <a:custGeom>
          <a:avLst/>
          <a:gdLst/>
          <a:ahLst/>
          <a:cxnLst/>
          <a:rect l="0" t="0" r="0" b="0"/>
          <a:pathLst>
            <a:path>
              <a:moveTo>
                <a:pt x="411887" y="0"/>
              </a:moveTo>
              <a:lnTo>
                <a:pt x="411887" y="84489"/>
              </a:lnTo>
              <a:lnTo>
                <a:pt x="0" y="84489"/>
              </a:lnTo>
              <a:lnTo>
                <a:pt x="0" y="16897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F3F5CD-D73E-497B-B831-0393406E59F8}">
      <dsp:nvSpPr>
        <dsp:cNvPr id="0" name=""/>
        <dsp:cNvSpPr/>
      </dsp:nvSpPr>
      <dsp:spPr>
        <a:xfrm>
          <a:off x="351" y="2413436"/>
          <a:ext cx="633672" cy="422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8</a:t>
          </a:r>
          <a:endParaRPr lang="zh-CN" altLang="en-US" sz="1900" kern="1200" dirty="0"/>
        </a:p>
      </dsp:txBody>
      <dsp:txXfrm>
        <a:off x="12724" y="2425809"/>
        <a:ext cx="608926" cy="397702"/>
      </dsp:txXfrm>
    </dsp:sp>
    <dsp:sp modelId="{E7D86437-0E14-459C-B8D0-5BE05ADCEB0A}">
      <dsp:nvSpPr>
        <dsp:cNvPr id="0" name=""/>
        <dsp:cNvSpPr/>
      </dsp:nvSpPr>
      <dsp:spPr>
        <a:xfrm>
          <a:off x="729075" y="2244456"/>
          <a:ext cx="411887" cy="1689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489"/>
              </a:lnTo>
              <a:lnTo>
                <a:pt x="411887" y="84489"/>
              </a:lnTo>
              <a:lnTo>
                <a:pt x="411887" y="16897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9EEDD4-4AD3-4ED0-B265-F306B4106EE7}">
      <dsp:nvSpPr>
        <dsp:cNvPr id="0" name=""/>
        <dsp:cNvSpPr/>
      </dsp:nvSpPr>
      <dsp:spPr>
        <a:xfrm>
          <a:off x="824126" y="2413436"/>
          <a:ext cx="633672" cy="422448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9</a:t>
          </a:r>
          <a:endParaRPr lang="zh-CN" altLang="en-US" sz="1900" kern="1200" dirty="0"/>
        </a:p>
      </dsp:txBody>
      <dsp:txXfrm>
        <a:off x="836499" y="2425809"/>
        <a:ext cx="608926" cy="397702"/>
      </dsp:txXfrm>
    </dsp:sp>
    <dsp:sp modelId="{AB9C8F1F-119B-49BD-9683-3D55C53BE9B3}">
      <dsp:nvSpPr>
        <dsp:cNvPr id="0" name=""/>
        <dsp:cNvSpPr/>
      </dsp:nvSpPr>
      <dsp:spPr>
        <a:xfrm>
          <a:off x="1552850" y="1653028"/>
          <a:ext cx="823774" cy="1689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489"/>
              </a:lnTo>
              <a:lnTo>
                <a:pt x="823774" y="84489"/>
              </a:lnTo>
              <a:lnTo>
                <a:pt x="823774" y="16897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2F5A90-590E-4A14-A3A4-3F216D971911}">
      <dsp:nvSpPr>
        <dsp:cNvPr id="0" name=""/>
        <dsp:cNvSpPr/>
      </dsp:nvSpPr>
      <dsp:spPr>
        <a:xfrm>
          <a:off x="2059788" y="1822008"/>
          <a:ext cx="633672" cy="422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5</a:t>
          </a:r>
          <a:endParaRPr lang="zh-CN" altLang="en-US" sz="1900" kern="1200" dirty="0"/>
        </a:p>
      </dsp:txBody>
      <dsp:txXfrm>
        <a:off x="2072161" y="1834381"/>
        <a:ext cx="608926" cy="397702"/>
      </dsp:txXfrm>
    </dsp:sp>
    <dsp:sp modelId="{21DFA952-0BA8-4900-89A7-4513FA121C3F}">
      <dsp:nvSpPr>
        <dsp:cNvPr id="0" name=""/>
        <dsp:cNvSpPr/>
      </dsp:nvSpPr>
      <dsp:spPr>
        <a:xfrm>
          <a:off x="1964737" y="2244456"/>
          <a:ext cx="411887" cy="168979"/>
        </a:xfrm>
        <a:custGeom>
          <a:avLst/>
          <a:gdLst/>
          <a:ahLst/>
          <a:cxnLst/>
          <a:rect l="0" t="0" r="0" b="0"/>
          <a:pathLst>
            <a:path>
              <a:moveTo>
                <a:pt x="411887" y="0"/>
              </a:moveTo>
              <a:lnTo>
                <a:pt x="411887" y="84489"/>
              </a:lnTo>
              <a:lnTo>
                <a:pt x="0" y="84489"/>
              </a:lnTo>
              <a:lnTo>
                <a:pt x="0" y="16897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7FEFF0-1EFD-4A9A-BD84-430A51F271BB}">
      <dsp:nvSpPr>
        <dsp:cNvPr id="0" name=""/>
        <dsp:cNvSpPr/>
      </dsp:nvSpPr>
      <dsp:spPr>
        <a:xfrm>
          <a:off x="1647901" y="2413436"/>
          <a:ext cx="633672" cy="422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10</a:t>
          </a:r>
          <a:endParaRPr lang="zh-CN" altLang="en-US" sz="1900" kern="1200" dirty="0"/>
        </a:p>
      </dsp:txBody>
      <dsp:txXfrm>
        <a:off x="1660274" y="2425809"/>
        <a:ext cx="608926" cy="397702"/>
      </dsp:txXfrm>
    </dsp:sp>
    <dsp:sp modelId="{6BC88BA8-2FBC-45D7-A1DA-1CACE35CC48F}">
      <dsp:nvSpPr>
        <dsp:cNvPr id="0" name=""/>
        <dsp:cNvSpPr/>
      </dsp:nvSpPr>
      <dsp:spPr>
        <a:xfrm>
          <a:off x="2376625" y="2244456"/>
          <a:ext cx="411887" cy="1689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489"/>
              </a:lnTo>
              <a:lnTo>
                <a:pt x="411887" y="84489"/>
              </a:lnTo>
              <a:lnTo>
                <a:pt x="411887" y="16897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8886BB-0797-4435-B31F-A87AD26DA833}">
      <dsp:nvSpPr>
        <dsp:cNvPr id="0" name=""/>
        <dsp:cNvSpPr/>
      </dsp:nvSpPr>
      <dsp:spPr>
        <a:xfrm>
          <a:off x="2471676" y="2413436"/>
          <a:ext cx="633672" cy="422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11</a:t>
          </a:r>
          <a:endParaRPr lang="zh-CN" altLang="en-US" sz="1900" kern="1200" dirty="0"/>
        </a:p>
      </dsp:txBody>
      <dsp:txXfrm>
        <a:off x="2484049" y="2425809"/>
        <a:ext cx="608926" cy="397702"/>
      </dsp:txXfrm>
    </dsp:sp>
    <dsp:sp modelId="{3179B505-B4E5-4C5D-83CC-F0A4E837CEBB}">
      <dsp:nvSpPr>
        <dsp:cNvPr id="0" name=""/>
        <dsp:cNvSpPr/>
      </dsp:nvSpPr>
      <dsp:spPr>
        <a:xfrm>
          <a:off x="3200400" y="1061600"/>
          <a:ext cx="1647549" cy="1689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489"/>
              </a:lnTo>
              <a:lnTo>
                <a:pt x="1647549" y="84489"/>
              </a:lnTo>
              <a:lnTo>
                <a:pt x="1647549" y="16897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E6CE93-7517-4523-9616-82583661BD39}">
      <dsp:nvSpPr>
        <dsp:cNvPr id="0" name=""/>
        <dsp:cNvSpPr/>
      </dsp:nvSpPr>
      <dsp:spPr>
        <a:xfrm>
          <a:off x="4531113" y="1230580"/>
          <a:ext cx="633672" cy="422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3</a:t>
          </a:r>
          <a:endParaRPr lang="zh-CN" altLang="en-US" sz="1900" kern="1200" dirty="0"/>
        </a:p>
      </dsp:txBody>
      <dsp:txXfrm>
        <a:off x="4543486" y="1242953"/>
        <a:ext cx="608926" cy="397702"/>
      </dsp:txXfrm>
    </dsp:sp>
    <dsp:sp modelId="{49D4DA2E-B8BC-4736-BDE5-438839AFACF4}">
      <dsp:nvSpPr>
        <dsp:cNvPr id="0" name=""/>
        <dsp:cNvSpPr/>
      </dsp:nvSpPr>
      <dsp:spPr>
        <a:xfrm>
          <a:off x="4024174" y="1653028"/>
          <a:ext cx="823774" cy="168979"/>
        </a:xfrm>
        <a:custGeom>
          <a:avLst/>
          <a:gdLst/>
          <a:ahLst/>
          <a:cxnLst/>
          <a:rect l="0" t="0" r="0" b="0"/>
          <a:pathLst>
            <a:path>
              <a:moveTo>
                <a:pt x="823774" y="0"/>
              </a:moveTo>
              <a:lnTo>
                <a:pt x="823774" y="84489"/>
              </a:lnTo>
              <a:lnTo>
                <a:pt x="0" y="84489"/>
              </a:lnTo>
              <a:lnTo>
                <a:pt x="0" y="16897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7A31D1-BAF5-4BD9-A910-5D9E1CBF84E9}">
      <dsp:nvSpPr>
        <dsp:cNvPr id="0" name=""/>
        <dsp:cNvSpPr/>
      </dsp:nvSpPr>
      <dsp:spPr>
        <a:xfrm>
          <a:off x="3707338" y="1822008"/>
          <a:ext cx="633672" cy="422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6</a:t>
          </a:r>
          <a:endParaRPr lang="zh-CN" altLang="en-US" sz="1900" kern="1200" dirty="0"/>
        </a:p>
      </dsp:txBody>
      <dsp:txXfrm>
        <a:off x="3719711" y="1834381"/>
        <a:ext cx="608926" cy="397702"/>
      </dsp:txXfrm>
    </dsp:sp>
    <dsp:sp modelId="{25DAD67B-4E97-4780-BC02-163E8FEA2C93}">
      <dsp:nvSpPr>
        <dsp:cNvPr id="0" name=""/>
        <dsp:cNvSpPr/>
      </dsp:nvSpPr>
      <dsp:spPr>
        <a:xfrm>
          <a:off x="3612287" y="2244456"/>
          <a:ext cx="411887" cy="168979"/>
        </a:xfrm>
        <a:custGeom>
          <a:avLst/>
          <a:gdLst/>
          <a:ahLst/>
          <a:cxnLst/>
          <a:rect l="0" t="0" r="0" b="0"/>
          <a:pathLst>
            <a:path>
              <a:moveTo>
                <a:pt x="411887" y="0"/>
              </a:moveTo>
              <a:lnTo>
                <a:pt x="411887" y="84489"/>
              </a:lnTo>
              <a:lnTo>
                <a:pt x="0" y="84489"/>
              </a:lnTo>
              <a:lnTo>
                <a:pt x="0" y="16897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D65FBC-074E-4567-9CFD-E9EFDFBE398C}">
      <dsp:nvSpPr>
        <dsp:cNvPr id="0" name=""/>
        <dsp:cNvSpPr/>
      </dsp:nvSpPr>
      <dsp:spPr>
        <a:xfrm>
          <a:off x="3295450" y="2413436"/>
          <a:ext cx="633672" cy="422448"/>
        </a:xfrm>
        <a:prstGeom prst="roundRect">
          <a:avLst>
            <a:gd name="adj" fmla="val 10000"/>
          </a:avLst>
        </a:prstGeom>
        <a:solidFill>
          <a:schemeClr val="accent6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12</a:t>
          </a:r>
          <a:endParaRPr lang="zh-CN" altLang="en-US" sz="1900" kern="1200" dirty="0"/>
        </a:p>
      </dsp:txBody>
      <dsp:txXfrm>
        <a:off x="3307823" y="2425809"/>
        <a:ext cx="608926" cy="397702"/>
      </dsp:txXfrm>
    </dsp:sp>
    <dsp:sp modelId="{ACF60FB4-F2C9-4EAD-9507-7888E0922266}">
      <dsp:nvSpPr>
        <dsp:cNvPr id="0" name=""/>
        <dsp:cNvSpPr/>
      </dsp:nvSpPr>
      <dsp:spPr>
        <a:xfrm>
          <a:off x="4024174" y="2244456"/>
          <a:ext cx="411887" cy="1689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489"/>
              </a:lnTo>
              <a:lnTo>
                <a:pt x="411887" y="84489"/>
              </a:lnTo>
              <a:lnTo>
                <a:pt x="411887" y="16897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7153EF-769F-4322-A23E-C405C8B30FB3}">
      <dsp:nvSpPr>
        <dsp:cNvPr id="0" name=""/>
        <dsp:cNvSpPr/>
      </dsp:nvSpPr>
      <dsp:spPr>
        <a:xfrm>
          <a:off x="4119225" y="2413436"/>
          <a:ext cx="633672" cy="422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13</a:t>
          </a:r>
          <a:endParaRPr lang="zh-CN" altLang="en-US" sz="1900" kern="1200" dirty="0"/>
        </a:p>
      </dsp:txBody>
      <dsp:txXfrm>
        <a:off x="4131598" y="2425809"/>
        <a:ext cx="608926" cy="397702"/>
      </dsp:txXfrm>
    </dsp:sp>
    <dsp:sp modelId="{42109171-5B61-4D55-9E7D-9921CFFA17BD}">
      <dsp:nvSpPr>
        <dsp:cNvPr id="0" name=""/>
        <dsp:cNvSpPr/>
      </dsp:nvSpPr>
      <dsp:spPr>
        <a:xfrm>
          <a:off x="4847949" y="1653028"/>
          <a:ext cx="823774" cy="1689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489"/>
              </a:lnTo>
              <a:lnTo>
                <a:pt x="823774" y="84489"/>
              </a:lnTo>
              <a:lnTo>
                <a:pt x="823774" y="16897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06D9A2-28E9-49CC-9AF0-0B9B2B79F942}">
      <dsp:nvSpPr>
        <dsp:cNvPr id="0" name=""/>
        <dsp:cNvSpPr/>
      </dsp:nvSpPr>
      <dsp:spPr>
        <a:xfrm>
          <a:off x="5354888" y="1822008"/>
          <a:ext cx="633672" cy="422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7</a:t>
          </a:r>
          <a:endParaRPr lang="zh-CN" altLang="en-US" sz="1900" kern="1200" dirty="0"/>
        </a:p>
      </dsp:txBody>
      <dsp:txXfrm>
        <a:off x="5367261" y="1834381"/>
        <a:ext cx="608926" cy="397702"/>
      </dsp:txXfrm>
    </dsp:sp>
    <dsp:sp modelId="{D1EBEF81-151A-4F2D-BE31-C8F8EF90B90C}">
      <dsp:nvSpPr>
        <dsp:cNvPr id="0" name=""/>
        <dsp:cNvSpPr/>
      </dsp:nvSpPr>
      <dsp:spPr>
        <a:xfrm>
          <a:off x="5259837" y="2244456"/>
          <a:ext cx="411887" cy="168979"/>
        </a:xfrm>
        <a:custGeom>
          <a:avLst/>
          <a:gdLst/>
          <a:ahLst/>
          <a:cxnLst/>
          <a:rect l="0" t="0" r="0" b="0"/>
          <a:pathLst>
            <a:path>
              <a:moveTo>
                <a:pt x="411887" y="0"/>
              </a:moveTo>
              <a:lnTo>
                <a:pt x="411887" y="84489"/>
              </a:lnTo>
              <a:lnTo>
                <a:pt x="0" y="84489"/>
              </a:lnTo>
              <a:lnTo>
                <a:pt x="0" y="16897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83B451-1FC2-4698-8F89-FE8A6A9773A2}">
      <dsp:nvSpPr>
        <dsp:cNvPr id="0" name=""/>
        <dsp:cNvSpPr/>
      </dsp:nvSpPr>
      <dsp:spPr>
        <a:xfrm>
          <a:off x="4943000" y="2413436"/>
          <a:ext cx="633672" cy="422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14</a:t>
          </a:r>
          <a:endParaRPr lang="zh-CN" altLang="en-US" sz="1900" kern="1200" dirty="0"/>
        </a:p>
      </dsp:txBody>
      <dsp:txXfrm>
        <a:off x="4955373" y="2425809"/>
        <a:ext cx="608926" cy="397702"/>
      </dsp:txXfrm>
    </dsp:sp>
    <dsp:sp modelId="{42EF8FC6-5BFE-44ED-87CF-43F9B6CBF000}">
      <dsp:nvSpPr>
        <dsp:cNvPr id="0" name=""/>
        <dsp:cNvSpPr/>
      </dsp:nvSpPr>
      <dsp:spPr>
        <a:xfrm>
          <a:off x="5671724" y="2244456"/>
          <a:ext cx="411887" cy="1689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489"/>
              </a:lnTo>
              <a:lnTo>
                <a:pt x="411887" y="84489"/>
              </a:lnTo>
              <a:lnTo>
                <a:pt x="411887" y="16897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89D9C4-BB0C-464F-A501-2D8199CBD62C}">
      <dsp:nvSpPr>
        <dsp:cNvPr id="0" name=""/>
        <dsp:cNvSpPr/>
      </dsp:nvSpPr>
      <dsp:spPr>
        <a:xfrm>
          <a:off x="5766775" y="2413436"/>
          <a:ext cx="633672" cy="422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15</a:t>
          </a:r>
          <a:endParaRPr lang="zh-CN" altLang="en-US" sz="1900" kern="1200" dirty="0"/>
        </a:p>
      </dsp:txBody>
      <dsp:txXfrm>
        <a:off x="5779148" y="2425809"/>
        <a:ext cx="608926" cy="39770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152488-5E39-4C17-A5BD-AF5EB12F60E2}">
      <dsp:nvSpPr>
        <dsp:cNvPr id="0" name=""/>
        <dsp:cNvSpPr/>
      </dsp:nvSpPr>
      <dsp:spPr>
        <a:xfrm>
          <a:off x="300675" y="0"/>
          <a:ext cx="2400132" cy="144007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lvl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300" kern="1200" dirty="0" smtClean="0"/>
            <a:t>(…,5)?</a:t>
          </a:r>
          <a:endParaRPr lang="zh-CN" altLang="en-US" sz="6300" kern="1200" dirty="0"/>
        </a:p>
      </dsp:txBody>
      <dsp:txXfrm>
        <a:off x="300675" y="0"/>
        <a:ext cx="2400132" cy="144007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EBF3AF-D1FA-4665-8EC4-7B5075151657}">
      <dsp:nvSpPr>
        <dsp:cNvPr id="0" name=""/>
        <dsp:cNvSpPr/>
      </dsp:nvSpPr>
      <dsp:spPr>
        <a:xfrm>
          <a:off x="2883563" y="639152"/>
          <a:ext cx="633672" cy="422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1</a:t>
          </a:r>
          <a:endParaRPr lang="zh-CN" altLang="en-US" sz="1900" kern="1200" dirty="0"/>
        </a:p>
      </dsp:txBody>
      <dsp:txXfrm>
        <a:off x="2895936" y="651525"/>
        <a:ext cx="608926" cy="397702"/>
      </dsp:txXfrm>
    </dsp:sp>
    <dsp:sp modelId="{E4EEC349-DDC3-4406-9E7E-192A893221C8}">
      <dsp:nvSpPr>
        <dsp:cNvPr id="0" name=""/>
        <dsp:cNvSpPr/>
      </dsp:nvSpPr>
      <dsp:spPr>
        <a:xfrm>
          <a:off x="1552850" y="1061600"/>
          <a:ext cx="1647549" cy="168979"/>
        </a:xfrm>
        <a:custGeom>
          <a:avLst/>
          <a:gdLst/>
          <a:ahLst/>
          <a:cxnLst/>
          <a:rect l="0" t="0" r="0" b="0"/>
          <a:pathLst>
            <a:path>
              <a:moveTo>
                <a:pt x="1647549" y="0"/>
              </a:moveTo>
              <a:lnTo>
                <a:pt x="1647549" y="84489"/>
              </a:lnTo>
              <a:lnTo>
                <a:pt x="0" y="84489"/>
              </a:lnTo>
              <a:lnTo>
                <a:pt x="0" y="16897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C4529E-B0AC-4160-B40A-0419BCC0CD8E}">
      <dsp:nvSpPr>
        <dsp:cNvPr id="0" name=""/>
        <dsp:cNvSpPr/>
      </dsp:nvSpPr>
      <dsp:spPr>
        <a:xfrm>
          <a:off x="1236013" y="1230580"/>
          <a:ext cx="633672" cy="422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2</a:t>
          </a:r>
          <a:endParaRPr lang="zh-CN" altLang="en-US" sz="1900" kern="1200" dirty="0"/>
        </a:p>
      </dsp:txBody>
      <dsp:txXfrm>
        <a:off x="1248386" y="1242953"/>
        <a:ext cx="608926" cy="397702"/>
      </dsp:txXfrm>
    </dsp:sp>
    <dsp:sp modelId="{8FD7C08F-5BB8-46D4-826A-5C8731727F36}">
      <dsp:nvSpPr>
        <dsp:cNvPr id="0" name=""/>
        <dsp:cNvSpPr/>
      </dsp:nvSpPr>
      <dsp:spPr>
        <a:xfrm>
          <a:off x="729075" y="1653028"/>
          <a:ext cx="823774" cy="168979"/>
        </a:xfrm>
        <a:custGeom>
          <a:avLst/>
          <a:gdLst/>
          <a:ahLst/>
          <a:cxnLst/>
          <a:rect l="0" t="0" r="0" b="0"/>
          <a:pathLst>
            <a:path>
              <a:moveTo>
                <a:pt x="823774" y="0"/>
              </a:moveTo>
              <a:lnTo>
                <a:pt x="823774" y="84489"/>
              </a:lnTo>
              <a:lnTo>
                <a:pt x="0" y="84489"/>
              </a:lnTo>
              <a:lnTo>
                <a:pt x="0" y="16897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0C3D83-DF9C-4700-80D1-E267F3C388A8}">
      <dsp:nvSpPr>
        <dsp:cNvPr id="0" name=""/>
        <dsp:cNvSpPr/>
      </dsp:nvSpPr>
      <dsp:spPr>
        <a:xfrm>
          <a:off x="412239" y="1822008"/>
          <a:ext cx="633672" cy="422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4</a:t>
          </a:r>
          <a:endParaRPr lang="zh-CN" altLang="en-US" sz="1900" kern="1200" dirty="0"/>
        </a:p>
      </dsp:txBody>
      <dsp:txXfrm>
        <a:off x="424612" y="1834381"/>
        <a:ext cx="608926" cy="397702"/>
      </dsp:txXfrm>
    </dsp:sp>
    <dsp:sp modelId="{B45E50FE-C4B2-4F8F-8169-9BB52728CDDF}">
      <dsp:nvSpPr>
        <dsp:cNvPr id="0" name=""/>
        <dsp:cNvSpPr/>
      </dsp:nvSpPr>
      <dsp:spPr>
        <a:xfrm>
          <a:off x="317188" y="2244456"/>
          <a:ext cx="411887" cy="168979"/>
        </a:xfrm>
        <a:custGeom>
          <a:avLst/>
          <a:gdLst/>
          <a:ahLst/>
          <a:cxnLst/>
          <a:rect l="0" t="0" r="0" b="0"/>
          <a:pathLst>
            <a:path>
              <a:moveTo>
                <a:pt x="411887" y="0"/>
              </a:moveTo>
              <a:lnTo>
                <a:pt x="411887" y="84489"/>
              </a:lnTo>
              <a:lnTo>
                <a:pt x="0" y="84489"/>
              </a:lnTo>
              <a:lnTo>
                <a:pt x="0" y="16897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F3F5CD-D73E-497B-B831-0393406E59F8}">
      <dsp:nvSpPr>
        <dsp:cNvPr id="0" name=""/>
        <dsp:cNvSpPr/>
      </dsp:nvSpPr>
      <dsp:spPr>
        <a:xfrm>
          <a:off x="351" y="2413436"/>
          <a:ext cx="633672" cy="422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8</a:t>
          </a:r>
          <a:endParaRPr lang="zh-CN" altLang="en-US" sz="1900" kern="1200" dirty="0"/>
        </a:p>
      </dsp:txBody>
      <dsp:txXfrm>
        <a:off x="12724" y="2425809"/>
        <a:ext cx="608926" cy="397702"/>
      </dsp:txXfrm>
    </dsp:sp>
    <dsp:sp modelId="{E7D86437-0E14-459C-B8D0-5BE05ADCEB0A}">
      <dsp:nvSpPr>
        <dsp:cNvPr id="0" name=""/>
        <dsp:cNvSpPr/>
      </dsp:nvSpPr>
      <dsp:spPr>
        <a:xfrm>
          <a:off x="729075" y="2244456"/>
          <a:ext cx="411887" cy="1689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489"/>
              </a:lnTo>
              <a:lnTo>
                <a:pt x="411887" y="84489"/>
              </a:lnTo>
              <a:lnTo>
                <a:pt x="411887" y="16897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9EEDD4-4AD3-4ED0-B265-F306B4106EE7}">
      <dsp:nvSpPr>
        <dsp:cNvPr id="0" name=""/>
        <dsp:cNvSpPr/>
      </dsp:nvSpPr>
      <dsp:spPr>
        <a:xfrm>
          <a:off x="824126" y="2413436"/>
          <a:ext cx="633672" cy="422448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9</a:t>
          </a:r>
          <a:endParaRPr lang="zh-CN" altLang="en-US" sz="1900" kern="1200" dirty="0"/>
        </a:p>
      </dsp:txBody>
      <dsp:txXfrm>
        <a:off x="836499" y="2425809"/>
        <a:ext cx="608926" cy="397702"/>
      </dsp:txXfrm>
    </dsp:sp>
    <dsp:sp modelId="{AB9C8F1F-119B-49BD-9683-3D55C53BE9B3}">
      <dsp:nvSpPr>
        <dsp:cNvPr id="0" name=""/>
        <dsp:cNvSpPr/>
      </dsp:nvSpPr>
      <dsp:spPr>
        <a:xfrm>
          <a:off x="1552850" y="1653028"/>
          <a:ext cx="823774" cy="1689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489"/>
              </a:lnTo>
              <a:lnTo>
                <a:pt x="823774" y="84489"/>
              </a:lnTo>
              <a:lnTo>
                <a:pt x="823774" y="16897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2F5A90-590E-4A14-A3A4-3F216D971911}">
      <dsp:nvSpPr>
        <dsp:cNvPr id="0" name=""/>
        <dsp:cNvSpPr/>
      </dsp:nvSpPr>
      <dsp:spPr>
        <a:xfrm>
          <a:off x="2059788" y="1822008"/>
          <a:ext cx="633672" cy="422448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5</a:t>
          </a:r>
          <a:endParaRPr lang="zh-CN" altLang="en-US" sz="1900" kern="1200" dirty="0"/>
        </a:p>
      </dsp:txBody>
      <dsp:txXfrm>
        <a:off x="2072161" y="1834381"/>
        <a:ext cx="608926" cy="397702"/>
      </dsp:txXfrm>
    </dsp:sp>
    <dsp:sp modelId="{21DFA952-0BA8-4900-89A7-4513FA121C3F}">
      <dsp:nvSpPr>
        <dsp:cNvPr id="0" name=""/>
        <dsp:cNvSpPr/>
      </dsp:nvSpPr>
      <dsp:spPr>
        <a:xfrm>
          <a:off x="1964737" y="2244456"/>
          <a:ext cx="411887" cy="168979"/>
        </a:xfrm>
        <a:custGeom>
          <a:avLst/>
          <a:gdLst/>
          <a:ahLst/>
          <a:cxnLst/>
          <a:rect l="0" t="0" r="0" b="0"/>
          <a:pathLst>
            <a:path>
              <a:moveTo>
                <a:pt x="411887" y="0"/>
              </a:moveTo>
              <a:lnTo>
                <a:pt x="411887" y="84489"/>
              </a:lnTo>
              <a:lnTo>
                <a:pt x="0" y="84489"/>
              </a:lnTo>
              <a:lnTo>
                <a:pt x="0" y="16897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7FEFF0-1EFD-4A9A-BD84-430A51F271BB}">
      <dsp:nvSpPr>
        <dsp:cNvPr id="0" name=""/>
        <dsp:cNvSpPr/>
      </dsp:nvSpPr>
      <dsp:spPr>
        <a:xfrm>
          <a:off x="1647901" y="2413436"/>
          <a:ext cx="633672" cy="422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10</a:t>
          </a:r>
          <a:endParaRPr lang="zh-CN" altLang="en-US" sz="1900" kern="1200" dirty="0"/>
        </a:p>
      </dsp:txBody>
      <dsp:txXfrm>
        <a:off x="1660274" y="2425809"/>
        <a:ext cx="608926" cy="397702"/>
      </dsp:txXfrm>
    </dsp:sp>
    <dsp:sp modelId="{6BC88BA8-2FBC-45D7-A1DA-1CACE35CC48F}">
      <dsp:nvSpPr>
        <dsp:cNvPr id="0" name=""/>
        <dsp:cNvSpPr/>
      </dsp:nvSpPr>
      <dsp:spPr>
        <a:xfrm>
          <a:off x="2376625" y="2244456"/>
          <a:ext cx="411887" cy="1689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489"/>
              </a:lnTo>
              <a:lnTo>
                <a:pt x="411887" y="84489"/>
              </a:lnTo>
              <a:lnTo>
                <a:pt x="411887" y="16897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8886BB-0797-4435-B31F-A87AD26DA833}">
      <dsp:nvSpPr>
        <dsp:cNvPr id="0" name=""/>
        <dsp:cNvSpPr/>
      </dsp:nvSpPr>
      <dsp:spPr>
        <a:xfrm>
          <a:off x="2471676" y="2413436"/>
          <a:ext cx="633672" cy="422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11</a:t>
          </a:r>
          <a:endParaRPr lang="zh-CN" altLang="en-US" sz="1900" kern="1200" dirty="0"/>
        </a:p>
      </dsp:txBody>
      <dsp:txXfrm>
        <a:off x="2484049" y="2425809"/>
        <a:ext cx="608926" cy="397702"/>
      </dsp:txXfrm>
    </dsp:sp>
    <dsp:sp modelId="{3179B505-B4E5-4C5D-83CC-F0A4E837CEBB}">
      <dsp:nvSpPr>
        <dsp:cNvPr id="0" name=""/>
        <dsp:cNvSpPr/>
      </dsp:nvSpPr>
      <dsp:spPr>
        <a:xfrm>
          <a:off x="3200400" y="1061600"/>
          <a:ext cx="1647549" cy="1689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489"/>
              </a:lnTo>
              <a:lnTo>
                <a:pt x="1647549" y="84489"/>
              </a:lnTo>
              <a:lnTo>
                <a:pt x="1647549" y="16897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E6CE93-7517-4523-9616-82583661BD39}">
      <dsp:nvSpPr>
        <dsp:cNvPr id="0" name=""/>
        <dsp:cNvSpPr/>
      </dsp:nvSpPr>
      <dsp:spPr>
        <a:xfrm>
          <a:off x="4531113" y="1230580"/>
          <a:ext cx="633672" cy="422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3</a:t>
          </a:r>
          <a:endParaRPr lang="zh-CN" altLang="en-US" sz="1900" kern="1200" dirty="0"/>
        </a:p>
      </dsp:txBody>
      <dsp:txXfrm>
        <a:off x="4543486" y="1242953"/>
        <a:ext cx="608926" cy="397702"/>
      </dsp:txXfrm>
    </dsp:sp>
    <dsp:sp modelId="{49D4DA2E-B8BC-4736-BDE5-438839AFACF4}">
      <dsp:nvSpPr>
        <dsp:cNvPr id="0" name=""/>
        <dsp:cNvSpPr/>
      </dsp:nvSpPr>
      <dsp:spPr>
        <a:xfrm>
          <a:off x="4024174" y="1653028"/>
          <a:ext cx="823774" cy="168979"/>
        </a:xfrm>
        <a:custGeom>
          <a:avLst/>
          <a:gdLst/>
          <a:ahLst/>
          <a:cxnLst/>
          <a:rect l="0" t="0" r="0" b="0"/>
          <a:pathLst>
            <a:path>
              <a:moveTo>
                <a:pt x="823774" y="0"/>
              </a:moveTo>
              <a:lnTo>
                <a:pt x="823774" y="84489"/>
              </a:lnTo>
              <a:lnTo>
                <a:pt x="0" y="84489"/>
              </a:lnTo>
              <a:lnTo>
                <a:pt x="0" y="16897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7A31D1-BAF5-4BD9-A910-5D9E1CBF84E9}">
      <dsp:nvSpPr>
        <dsp:cNvPr id="0" name=""/>
        <dsp:cNvSpPr/>
      </dsp:nvSpPr>
      <dsp:spPr>
        <a:xfrm>
          <a:off x="3707338" y="1822008"/>
          <a:ext cx="633672" cy="422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6</a:t>
          </a:r>
          <a:endParaRPr lang="zh-CN" altLang="en-US" sz="1900" kern="1200" dirty="0"/>
        </a:p>
      </dsp:txBody>
      <dsp:txXfrm>
        <a:off x="3719711" y="1834381"/>
        <a:ext cx="608926" cy="397702"/>
      </dsp:txXfrm>
    </dsp:sp>
    <dsp:sp modelId="{25DAD67B-4E97-4780-BC02-163E8FEA2C93}">
      <dsp:nvSpPr>
        <dsp:cNvPr id="0" name=""/>
        <dsp:cNvSpPr/>
      </dsp:nvSpPr>
      <dsp:spPr>
        <a:xfrm>
          <a:off x="3612287" y="2244456"/>
          <a:ext cx="411887" cy="168979"/>
        </a:xfrm>
        <a:custGeom>
          <a:avLst/>
          <a:gdLst/>
          <a:ahLst/>
          <a:cxnLst/>
          <a:rect l="0" t="0" r="0" b="0"/>
          <a:pathLst>
            <a:path>
              <a:moveTo>
                <a:pt x="411887" y="0"/>
              </a:moveTo>
              <a:lnTo>
                <a:pt x="411887" y="84489"/>
              </a:lnTo>
              <a:lnTo>
                <a:pt x="0" y="84489"/>
              </a:lnTo>
              <a:lnTo>
                <a:pt x="0" y="16897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D65FBC-074E-4567-9CFD-E9EFDFBE398C}">
      <dsp:nvSpPr>
        <dsp:cNvPr id="0" name=""/>
        <dsp:cNvSpPr/>
      </dsp:nvSpPr>
      <dsp:spPr>
        <a:xfrm>
          <a:off x="3295450" y="2413436"/>
          <a:ext cx="633672" cy="422448"/>
        </a:xfrm>
        <a:prstGeom prst="roundRect">
          <a:avLst>
            <a:gd name="adj" fmla="val 10000"/>
          </a:avLst>
        </a:prstGeom>
        <a:solidFill>
          <a:schemeClr val="accent6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12</a:t>
          </a:r>
          <a:endParaRPr lang="zh-CN" altLang="en-US" sz="1900" kern="1200" dirty="0"/>
        </a:p>
      </dsp:txBody>
      <dsp:txXfrm>
        <a:off x="3307823" y="2425809"/>
        <a:ext cx="608926" cy="397702"/>
      </dsp:txXfrm>
    </dsp:sp>
    <dsp:sp modelId="{ACF60FB4-F2C9-4EAD-9507-7888E0922266}">
      <dsp:nvSpPr>
        <dsp:cNvPr id="0" name=""/>
        <dsp:cNvSpPr/>
      </dsp:nvSpPr>
      <dsp:spPr>
        <a:xfrm>
          <a:off x="4024174" y="2244456"/>
          <a:ext cx="411887" cy="1689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489"/>
              </a:lnTo>
              <a:lnTo>
                <a:pt x="411887" y="84489"/>
              </a:lnTo>
              <a:lnTo>
                <a:pt x="411887" y="16897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7153EF-769F-4322-A23E-C405C8B30FB3}">
      <dsp:nvSpPr>
        <dsp:cNvPr id="0" name=""/>
        <dsp:cNvSpPr/>
      </dsp:nvSpPr>
      <dsp:spPr>
        <a:xfrm>
          <a:off x="4119225" y="2413436"/>
          <a:ext cx="633672" cy="422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13</a:t>
          </a:r>
          <a:endParaRPr lang="zh-CN" altLang="en-US" sz="1900" kern="1200" dirty="0"/>
        </a:p>
      </dsp:txBody>
      <dsp:txXfrm>
        <a:off x="4131598" y="2425809"/>
        <a:ext cx="608926" cy="397702"/>
      </dsp:txXfrm>
    </dsp:sp>
    <dsp:sp modelId="{42109171-5B61-4D55-9E7D-9921CFFA17BD}">
      <dsp:nvSpPr>
        <dsp:cNvPr id="0" name=""/>
        <dsp:cNvSpPr/>
      </dsp:nvSpPr>
      <dsp:spPr>
        <a:xfrm>
          <a:off x="4847949" y="1653028"/>
          <a:ext cx="823774" cy="1689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489"/>
              </a:lnTo>
              <a:lnTo>
                <a:pt x="823774" y="84489"/>
              </a:lnTo>
              <a:lnTo>
                <a:pt x="823774" y="16897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06D9A2-28E9-49CC-9AF0-0B9B2B79F942}">
      <dsp:nvSpPr>
        <dsp:cNvPr id="0" name=""/>
        <dsp:cNvSpPr/>
      </dsp:nvSpPr>
      <dsp:spPr>
        <a:xfrm>
          <a:off x="5354888" y="1822008"/>
          <a:ext cx="633672" cy="422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7</a:t>
          </a:r>
          <a:endParaRPr lang="zh-CN" altLang="en-US" sz="1900" kern="1200" dirty="0"/>
        </a:p>
      </dsp:txBody>
      <dsp:txXfrm>
        <a:off x="5367261" y="1834381"/>
        <a:ext cx="608926" cy="397702"/>
      </dsp:txXfrm>
    </dsp:sp>
    <dsp:sp modelId="{D1EBEF81-151A-4F2D-BE31-C8F8EF90B90C}">
      <dsp:nvSpPr>
        <dsp:cNvPr id="0" name=""/>
        <dsp:cNvSpPr/>
      </dsp:nvSpPr>
      <dsp:spPr>
        <a:xfrm>
          <a:off x="5259837" y="2244456"/>
          <a:ext cx="411887" cy="168979"/>
        </a:xfrm>
        <a:custGeom>
          <a:avLst/>
          <a:gdLst/>
          <a:ahLst/>
          <a:cxnLst/>
          <a:rect l="0" t="0" r="0" b="0"/>
          <a:pathLst>
            <a:path>
              <a:moveTo>
                <a:pt x="411887" y="0"/>
              </a:moveTo>
              <a:lnTo>
                <a:pt x="411887" y="84489"/>
              </a:lnTo>
              <a:lnTo>
                <a:pt x="0" y="84489"/>
              </a:lnTo>
              <a:lnTo>
                <a:pt x="0" y="16897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83B451-1FC2-4698-8F89-FE8A6A9773A2}">
      <dsp:nvSpPr>
        <dsp:cNvPr id="0" name=""/>
        <dsp:cNvSpPr/>
      </dsp:nvSpPr>
      <dsp:spPr>
        <a:xfrm>
          <a:off x="4943000" y="2413436"/>
          <a:ext cx="633672" cy="422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14</a:t>
          </a:r>
          <a:endParaRPr lang="zh-CN" altLang="en-US" sz="1900" kern="1200" dirty="0"/>
        </a:p>
      </dsp:txBody>
      <dsp:txXfrm>
        <a:off x="4955373" y="2425809"/>
        <a:ext cx="608926" cy="397702"/>
      </dsp:txXfrm>
    </dsp:sp>
    <dsp:sp modelId="{42EF8FC6-5BFE-44ED-87CF-43F9B6CBF000}">
      <dsp:nvSpPr>
        <dsp:cNvPr id="0" name=""/>
        <dsp:cNvSpPr/>
      </dsp:nvSpPr>
      <dsp:spPr>
        <a:xfrm>
          <a:off x="5671724" y="2244456"/>
          <a:ext cx="411887" cy="1689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489"/>
              </a:lnTo>
              <a:lnTo>
                <a:pt x="411887" y="84489"/>
              </a:lnTo>
              <a:lnTo>
                <a:pt x="411887" y="16897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89D9C4-BB0C-464F-A501-2D8199CBD62C}">
      <dsp:nvSpPr>
        <dsp:cNvPr id="0" name=""/>
        <dsp:cNvSpPr/>
      </dsp:nvSpPr>
      <dsp:spPr>
        <a:xfrm>
          <a:off x="5766775" y="2413436"/>
          <a:ext cx="633672" cy="422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15</a:t>
          </a:r>
          <a:endParaRPr lang="zh-CN" altLang="en-US" sz="1900" kern="1200" dirty="0"/>
        </a:p>
      </dsp:txBody>
      <dsp:txXfrm>
        <a:off x="5779148" y="2425809"/>
        <a:ext cx="608926" cy="39770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152488-5E39-4C17-A5BD-AF5EB12F60E2}">
      <dsp:nvSpPr>
        <dsp:cNvPr id="0" name=""/>
        <dsp:cNvSpPr/>
      </dsp:nvSpPr>
      <dsp:spPr>
        <a:xfrm>
          <a:off x="300675" y="0"/>
          <a:ext cx="2400132" cy="144007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lvl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300" kern="1200" dirty="0" smtClean="0"/>
            <a:t>(…,5)?</a:t>
          </a:r>
          <a:endParaRPr lang="zh-CN" altLang="en-US" sz="6300" kern="1200" dirty="0"/>
        </a:p>
      </dsp:txBody>
      <dsp:txXfrm>
        <a:off x="300675" y="0"/>
        <a:ext cx="2400132" cy="1440079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EBF3AF-D1FA-4665-8EC4-7B5075151657}">
      <dsp:nvSpPr>
        <dsp:cNvPr id="0" name=""/>
        <dsp:cNvSpPr/>
      </dsp:nvSpPr>
      <dsp:spPr>
        <a:xfrm>
          <a:off x="2883563" y="639152"/>
          <a:ext cx="633672" cy="422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1</a:t>
          </a:r>
          <a:endParaRPr lang="zh-CN" altLang="en-US" sz="1900" kern="1200" dirty="0"/>
        </a:p>
      </dsp:txBody>
      <dsp:txXfrm>
        <a:off x="2895936" y="651525"/>
        <a:ext cx="608926" cy="397702"/>
      </dsp:txXfrm>
    </dsp:sp>
    <dsp:sp modelId="{E4EEC349-DDC3-4406-9E7E-192A893221C8}">
      <dsp:nvSpPr>
        <dsp:cNvPr id="0" name=""/>
        <dsp:cNvSpPr/>
      </dsp:nvSpPr>
      <dsp:spPr>
        <a:xfrm>
          <a:off x="1552850" y="1061600"/>
          <a:ext cx="1647549" cy="168979"/>
        </a:xfrm>
        <a:custGeom>
          <a:avLst/>
          <a:gdLst/>
          <a:ahLst/>
          <a:cxnLst/>
          <a:rect l="0" t="0" r="0" b="0"/>
          <a:pathLst>
            <a:path>
              <a:moveTo>
                <a:pt x="1647549" y="0"/>
              </a:moveTo>
              <a:lnTo>
                <a:pt x="1647549" y="84489"/>
              </a:lnTo>
              <a:lnTo>
                <a:pt x="0" y="84489"/>
              </a:lnTo>
              <a:lnTo>
                <a:pt x="0" y="16897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C4529E-B0AC-4160-B40A-0419BCC0CD8E}">
      <dsp:nvSpPr>
        <dsp:cNvPr id="0" name=""/>
        <dsp:cNvSpPr/>
      </dsp:nvSpPr>
      <dsp:spPr>
        <a:xfrm>
          <a:off x="1236013" y="1230580"/>
          <a:ext cx="633672" cy="422448"/>
        </a:xfrm>
        <a:prstGeom prst="roundRect">
          <a:avLst>
            <a:gd name="adj" fmla="val 10000"/>
          </a:avLst>
        </a:prstGeom>
        <a:solidFill>
          <a:schemeClr val="accent6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2</a:t>
          </a:r>
          <a:endParaRPr lang="zh-CN" altLang="en-US" sz="1900" kern="1200" dirty="0"/>
        </a:p>
      </dsp:txBody>
      <dsp:txXfrm>
        <a:off x="1248386" y="1242953"/>
        <a:ext cx="608926" cy="397702"/>
      </dsp:txXfrm>
    </dsp:sp>
    <dsp:sp modelId="{8FD7C08F-5BB8-46D4-826A-5C8731727F36}">
      <dsp:nvSpPr>
        <dsp:cNvPr id="0" name=""/>
        <dsp:cNvSpPr/>
      </dsp:nvSpPr>
      <dsp:spPr>
        <a:xfrm>
          <a:off x="729075" y="1653028"/>
          <a:ext cx="823774" cy="168979"/>
        </a:xfrm>
        <a:custGeom>
          <a:avLst/>
          <a:gdLst/>
          <a:ahLst/>
          <a:cxnLst/>
          <a:rect l="0" t="0" r="0" b="0"/>
          <a:pathLst>
            <a:path>
              <a:moveTo>
                <a:pt x="823774" y="0"/>
              </a:moveTo>
              <a:lnTo>
                <a:pt x="823774" y="84489"/>
              </a:lnTo>
              <a:lnTo>
                <a:pt x="0" y="84489"/>
              </a:lnTo>
              <a:lnTo>
                <a:pt x="0" y="16897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0C3D83-DF9C-4700-80D1-E267F3C388A8}">
      <dsp:nvSpPr>
        <dsp:cNvPr id="0" name=""/>
        <dsp:cNvSpPr/>
      </dsp:nvSpPr>
      <dsp:spPr>
        <a:xfrm>
          <a:off x="412239" y="1822008"/>
          <a:ext cx="633672" cy="422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4</a:t>
          </a:r>
          <a:endParaRPr lang="zh-CN" altLang="en-US" sz="1900" kern="1200" dirty="0"/>
        </a:p>
      </dsp:txBody>
      <dsp:txXfrm>
        <a:off x="424612" y="1834381"/>
        <a:ext cx="608926" cy="397702"/>
      </dsp:txXfrm>
    </dsp:sp>
    <dsp:sp modelId="{B45E50FE-C4B2-4F8F-8169-9BB52728CDDF}">
      <dsp:nvSpPr>
        <dsp:cNvPr id="0" name=""/>
        <dsp:cNvSpPr/>
      </dsp:nvSpPr>
      <dsp:spPr>
        <a:xfrm>
          <a:off x="317188" y="2244456"/>
          <a:ext cx="411887" cy="168979"/>
        </a:xfrm>
        <a:custGeom>
          <a:avLst/>
          <a:gdLst/>
          <a:ahLst/>
          <a:cxnLst/>
          <a:rect l="0" t="0" r="0" b="0"/>
          <a:pathLst>
            <a:path>
              <a:moveTo>
                <a:pt x="411887" y="0"/>
              </a:moveTo>
              <a:lnTo>
                <a:pt x="411887" y="84489"/>
              </a:lnTo>
              <a:lnTo>
                <a:pt x="0" y="84489"/>
              </a:lnTo>
              <a:lnTo>
                <a:pt x="0" y="16897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F3F5CD-D73E-497B-B831-0393406E59F8}">
      <dsp:nvSpPr>
        <dsp:cNvPr id="0" name=""/>
        <dsp:cNvSpPr/>
      </dsp:nvSpPr>
      <dsp:spPr>
        <a:xfrm>
          <a:off x="351" y="2413436"/>
          <a:ext cx="633672" cy="422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8</a:t>
          </a:r>
          <a:endParaRPr lang="zh-CN" altLang="en-US" sz="1900" kern="1200" dirty="0"/>
        </a:p>
      </dsp:txBody>
      <dsp:txXfrm>
        <a:off x="12724" y="2425809"/>
        <a:ext cx="608926" cy="397702"/>
      </dsp:txXfrm>
    </dsp:sp>
    <dsp:sp modelId="{E7D86437-0E14-459C-B8D0-5BE05ADCEB0A}">
      <dsp:nvSpPr>
        <dsp:cNvPr id="0" name=""/>
        <dsp:cNvSpPr/>
      </dsp:nvSpPr>
      <dsp:spPr>
        <a:xfrm>
          <a:off x="729075" y="2244456"/>
          <a:ext cx="411887" cy="1689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489"/>
              </a:lnTo>
              <a:lnTo>
                <a:pt x="411887" y="84489"/>
              </a:lnTo>
              <a:lnTo>
                <a:pt x="411887" y="16897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9EEDD4-4AD3-4ED0-B265-F306B4106EE7}">
      <dsp:nvSpPr>
        <dsp:cNvPr id="0" name=""/>
        <dsp:cNvSpPr/>
      </dsp:nvSpPr>
      <dsp:spPr>
        <a:xfrm>
          <a:off x="824126" y="2413436"/>
          <a:ext cx="633672" cy="422448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9</a:t>
          </a:r>
          <a:endParaRPr lang="zh-CN" altLang="en-US" sz="1900" kern="1200" dirty="0"/>
        </a:p>
      </dsp:txBody>
      <dsp:txXfrm>
        <a:off x="836499" y="2425809"/>
        <a:ext cx="608926" cy="397702"/>
      </dsp:txXfrm>
    </dsp:sp>
    <dsp:sp modelId="{AB9C8F1F-119B-49BD-9683-3D55C53BE9B3}">
      <dsp:nvSpPr>
        <dsp:cNvPr id="0" name=""/>
        <dsp:cNvSpPr/>
      </dsp:nvSpPr>
      <dsp:spPr>
        <a:xfrm>
          <a:off x="1552850" y="1653028"/>
          <a:ext cx="823774" cy="1689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489"/>
              </a:lnTo>
              <a:lnTo>
                <a:pt x="823774" y="84489"/>
              </a:lnTo>
              <a:lnTo>
                <a:pt x="823774" y="16897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2F5A90-590E-4A14-A3A4-3F216D971911}">
      <dsp:nvSpPr>
        <dsp:cNvPr id="0" name=""/>
        <dsp:cNvSpPr/>
      </dsp:nvSpPr>
      <dsp:spPr>
        <a:xfrm>
          <a:off x="2059788" y="1822008"/>
          <a:ext cx="633672" cy="422448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5</a:t>
          </a:r>
          <a:endParaRPr lang="zh-CN" altLang="en-US" sz="1900" kern="1200" dirty="0"/>
        </a:p>
      </dsp:txBody>
      <dsp:txXfrm>
        <a:off x="2072161" y="1834381"/>
        <a:ext cx="608926" cy="397702"/>
      </dsp:txXfrm>
    </dsp:sp>
    <dsp:sp modelId="{21DFA952-0BA8-4900-89A7-4513FA121C3F}">
      <dsp:nvSpPr>
        <dsp:cNvPr id="0" name=""/>
        <dsp:cNvSpPr/>
      </dsp:nvSpPr>
      <dsp:spPr>
        <a:xfrm>
          <a:off x="1964737" y="2244456"/>
          <a:ext cx="411887" cy="168979"/>
        </a:xfrm>
        <a:custGeom>
          <a:avLst/>
          <a:gdLst/>
          <a:ahLst/>
          <a:cxnLst/>
          <a:rect l="0" t="0" r="0" b="0"/>
          <a:pathLst>
            <a:path>
              <a:moveTo>
                <a:pt x="411887" y="0"/>
              </a:moveTo>
              <a:lnTo>
                <a:pt x="411887" y="84489"/>
              </a:lnTo>
              <a:lnTo>
                <a:pt x="0" y="84489"/>
              </a:lnTo>
              <a:lnTo>
                <a:pt x="0" y="16897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7FEFF0-1EFD-4A9A-BD84-430A51F271BB}">
      <dsp:nvSpPr>
        <dsp:cNvPr id="0" name=""/>
        <dsp:cNvSpPr/>
      </dsp:nvSpPr>
      <dsp:spPr>
        <a:xfrm>
          <a:off x="1647901" y="2413436"/>
          <a:ext cx="633672" cy="422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10</a:t>
          </a:r>
          <a:endParaRPr lang="zh-CN" altLang="en-US" sz="1900" kern="1200" dirty="0"/>
        </a:p>
      </dsp:txBody>
      <dsp:txXfrm>
        <a:off x="1660274" y="2425809"/>
        <a:ext cx="608926" cy="397702"/>
      </dsp:txXfrm>
    </dsp:sp>
    <dsp:sp modelId="{6BC88BA8-2FBC-45D7-A1DA-1CACE35CC48F}">
      <dsp:nvSpPr>
        <dsp:cNvPr id="0" name=""/>
        <dsp:cNvSpPr/>
      </dsp:nvSpPr>
      <dsp:spPr>
        <a:xfrm>
          <a:off x="2376625" y="2244456"/>
          <a:ext cx="411887" cy="1689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489"/>
              </a:lnTo>
              <a:lnTo>
                <a:pt x="411887" y="84489"/>
              </a:lnTo>
              <a:lnTo>
                <a:pt x="411887" y="16897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8886BB-0797-4435-B31F-A87AD26DA833}">
      <dsp:nvSpPr>
        <dsp:cNvPr id="0" name=""/>
        <dsp:cNvSpPr/>
      </dsp:nvSpPr>
      <dsp:spPr>
        <a:xfrm>
          <a:off x="2471676" y="2413436"/>
          <a:ext cx="633672" cy="422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11</a:t>
          </a:r>
          <a:endParaRPr lang="zh-CN" altLang="en-US" sz="1900" kern="1200" dirty="0"/>
        </a:p>
      </dsp:txBody>
      <dsp:txXfrm>
        <a:off x="2484049" y="2425809"/>
        <a:ext cx="608926" cy="397702"/>
      </dsp:txXfrm>
    </dsp:sp>
    <dsp:sp modelId="{3179B505-B4E5-4C5D-83CC-F0A4E837CEBB}">
      <dsp:nvSpPr>
        <dsp:cNvPr id="0" name=""/>
        <dsp:cNvSpPr/>
      </dsp:nvSpPr>
      <dsp:spPr>
        <a:xfrm>
          <a:off x="3200400" y="1061600"/>
          <a:ext cx="1647549" cy="1689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489"/>
              </a:lnTo>
              <a:lnTo>
                <a:pt x="1647549" y="84489"/>
              </a:lnTo>
              <a:lnTo>
                <a:pt x="1647549" y="16897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E6CE93-7517-4523-9616-82583661BD39}">
      <dsp:nvSpPr>
        <dsp:cNvPr id="0" name=""/>
        <dsp:cNvSpPr/>
      </dsp:nvSpPr>
      <dsp:spPr>
        <a:xfrm>
          <a:off x="4531113" y="1230580"/>
          <a:ext cx="633672" cy="422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3</a:t>
          </a:r>
          <a:endParaRPr lang="zh-CN" altLang="en-US" sz="1900" kern="1200" dirty="0"/>
        </a:p>
      </dsp:txBody>
      <dsp:txXfrm>
        <a:off x="4543486" y="1242953"/>
        <a:ext cx="608926" cy="397702"/>
      </dsp:txXfrm>
    </dsp:sp>
    <dsp:sp modelId="{49D4DA2E-B8BC-4736-BDE5-438839AFACF4}">
      <dsp:nvSpPr>
        <dsp:cNvPr id="0" name=""/>
        <dsp:cNvSpPr/>
      </dsp:nvSpPr>
      <dsp:spPr>
        <a:xfrm>
          <a:off x="4024174" y="1653028"/>
          <a:ext cx="823774" cy="168979"/>
        </a:xfrm>
        <a:custGeom>
          <a:avLst/>
          <a:gdLst/>
          <a:ahLst/>
          <a:cxnLst/>
          <a:rect l="0" t="0" r="0" b="0"/>
          <a:pathLst>
            <a:path>
              <a:moveTo>
                <a:pt x="823774" y="0"/>
              </a:moveTo>
              <a:lnTo>
                <a:pt x="823774" y="84489"/>
              </a:lnTo>
              <a:lnTo>
                <a:pt x="0" y="84489"/>
              </a:lnTo>
              <a:lnTo>
                <a:pt x="0" y="16897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7A31D1-BAF5-4BD9-A910-5D9E1CBF84E9}">
      <dsp:nvSpPr>
        <dsp:cNvPr id="0" name=""/>
        <dsp:cNvSpPr/>
      </dsp:nvSpPr>
      <dsp:spPr>
        <a:xfrm>
          <a:off x="3707338" y="1822008"/>
          <a:ext cx="633672" cy="422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6</a:t>
          </a:r>
          <a:endParaRPr lang="zh-CN" altLang="en-US" sz="1900" kern="1200" dirty="0"/>
        </a:p>
      </dsp:txBody>
      <dsp:txXfrm>
        <a:off x="3719711" y="1834381"/>
        <a:ext cx="608926" cy="397702"/>
      </dsp:txXfrm>
    </dsp:sp>
    <dsp:sp modelId="{25DAD67B-4E97-4780-BC02-163E8FEA2C93}">
      <dsp:nvSpPr>
        <dsp:cNvPr id="0" name=""/>
        <dsp:cNvSpPr/>
      </dsp:nvSpPr>
      <dsp:spPr>
        <a:xfrm>
          <a:off x="3612287" y="2244456"/>
          <a:ext cx="411887" cy="168979"/>
        </a:xfrm>
        <a:custGeom>
          <a:avLst/>
          <a:gdLst/>
          <a:ahLst/>
          <a:cxnLst/>
          <a:rect l="0" t="0" r="0" b="0"/>
          <a:pathLst>
            <a:path>
              <a:moveTo>
                <a:pt x="411887" y="0"/>
              </a:moveTo>
              <a:lnTo>
                <a:pt x="411887" y="84489"/>
              </a:lnTo>
              <a:lnTo>
                <a:pt x="0" y="84489"/>
              </a:lnTo>
              <a:lnTo>
                <a:pt x="0" y="16897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D65FBC-074E-4567-9CFD-E9EFDFBE398C}">
      <dsp:nvSpPr>
        <dsp:cNvPr id="0" name=""/>
        <dsp:cNvSpPr/>
      </dsp:nvSpPr>
      <dsp:spPr>
        <a:xfrm>
          <a:off x="3295450" y="2413436"/>
          <a:ext cx="633672" cy="422448"/>
        </a:xfrm>
        <a:prstGeom prst="roundRect">
          <a:avLst>
            <a:gd name="adj" fmla="val 10000"/>
          </a:avLst>
        </a:prstGeom>
        <a:solidFill>
          <a:schemeClr val="accent6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12</a:t>
          </a:r>
          <a:endParaRPr lang="zh-CN" altLang="en-US" sz="1900" kern="1200" dirty="0"/>
        </a:p>
      </dsp:txBody>
      <dsp:txXfrm>
        <a:off x="3307823" y="2425809"/>
        <a:ext cx="608926" cy="397702"/>
      </dsp:txXfrm>
    </dsp:sp>
    <dsp:sp modelId="{ACF60FB4-F2C9-4EAD-9507-7888E0922266}">
      <dsp:nvSpPr>
        <dsp:cNvPr id="0" name=""/>
        <dsp:cNvSpPr/>
      </dsp:nvSpPr>
      <dsp:spPr>
        <a:xfrm>
          <a:off x="4024174" y="2244456"/>
          <a:ext cx="411887" cy="1689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489"/>
              </a:lnTo>
              <a:lnTo>
                <a:pt x="411887" y="84489"/>
              </a:lnTo>
              <a:lnTo>
                <a:pt x="411887" y="16897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7153EF-769F-4322-A23E-C405C8B30FB3}">
      <dsp:nvSpPr>
        <dsp:cNvPr id="0" name=""/>
        <dsp:cNvSpPr/>
      </dsp:nvSpPr>
      <dsp:spPr>
        <a:xfrm>
          <a:off x="4119225" y="2413436"/>
          <a:ext cx="633672" cy="422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13</a:t>
          </a:r>
          <a:endParaRPr lang="zh-CN" altLang="en-US" sz="1900" kern="1200" dirty="0"/>
        </a:p>
      </dsp:txBody>
      <dsp:txXfrm>
        <a:off x="4131598" y="2425809"/>
        <a:ext cx="608926" cy="397702"/>
      </dsp:txXfrm>
    </dsp:sp>
    <dsp:sp modelId="{42109171-5B61-4D55-9E7D-9921CFFA17BD}">
      <dsp:nvSpPr>
        <dsp:cNvPr id="0" name=""/>
        <dsp:cNvSpPr/>
      </dsp:nvSpPr>
      <dsp:spPr>
        <a:xfrm>
          <a:off x="4847949" y="1653028"/>
          <a:ext cx="823774" cy="1689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489"/>
              </a:lnTo>
              <a:lnTo>
                <a:pt x="823774" y="84489"/>
              </a:lnTo>
              <a:lnTo>
                <a:pt x="823774" y="16897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06D9A2-28E9-49CC-9AF0-0B9B2B79F942}">
      <dsp:nvSpPr>
        <dsp:cNvPr id="0" name=""/>
        <dsp:cNvSpPr/>
      </dsp:nvSpPr>
      <dsp:spPr>
        <a:xfrm>
          <a:off x="5354888" y="1822008"/>
          <a:ext cx="633672" cy="422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7</a:t>
          </a:r>
          <a:endParaRPr lang="zh-CN" altLang="en-US" sz="1900" kern="1200" dirty="0"/>
        </a:p>
      </dsp:txBody>
      <dsp:txXfrm>
        <a:off x="5367261" y="1834381"/>
        <a:ext cx="608926" cy="397702"/>
      </dsp:txXfrm>
    </dsp:sp>
    <dsp:sp modelId="{D1EBEF81-151A-4F2D-BE31-C8F8EF90B90C}">
      <dsp:nvSpPr>
        <dsp:cNvPr id="0" name=""/>
        <dsp:cNvSpPr/>
      </dsp:nvSpPr>
      <dsp:spPr>
        <a:xfrm>
          <a:off x="5259837" y="2244456"/>
          <a:ext cx="411887" cy="168979"/>
        </a:xfrm>
        <a:custGeom>
          <a:avLst/>
          <a:gdLst/>
          <a:ahLst/>
          <a:cxnLst/>
          <a:rect l="0" t="0" r="0" b="0"/>
          <a:pathLst>
            <a:path>
              <a:moveTo>
                <a:pt x="411887" y="0"/>
              </a:moveTo>
              <a:lnTo>
                <a:pt x="411887" y="84489"/>
              </a:lnTo>
              <a:lnTo>
                <a:pt x="0" y="84489"/>
              </a:lnTo>
              <a:lnTo>
                <a:pt x="0" y="16897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83B451-1FC2-4698-8F89-FE8A6A9773A2}">
      <dsp:nvSpPr>
        <dsp:cNvPr id="0" name=""/>
        <dsp:cNvSpPr/>
      </dsp:nvSpPr>
      <dsp:spPr>
        <a:xfrm>
          <a:off x="4943000" y="2413436"/>
          <a:ext cx="633672" cy="422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14</a:t>
          </a:r>
          <a:endParaRPr lang="zh-CN" altLang="en-US" sz="1900" kern="1200" dirty="0"/>
        </a:p>
      </dsp:txBody>
      <dsp:txXfrm>
        <a:off x="4955373" y="2425809"/>
        <a:ext cx="608926" cy="397702"/>
      </dsp:txXfrm>
    </dsp:sp>
    <dsp:sp modelId="{42EF8FC6-5BFE-44ED-87CF-43F9B6CBF000}">
      <dsp:nvSpPr>
        <dsp:cNvPr id="0" name=""/>
        <dsp:cNvSpPr/>
      </dsp:nvSpPr>
      <dsp:spPr>
        <a:xfrm>
          <a:off x="5671724" y="2244456"/>
          <a:ext cx="411887" cy="1689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489"/>
              </a:lnTo>
              <a:lnTo>
                <a:pt x="411887" y="84489"/>
              </a:lnTo>
              <a:lnTo>
                <a:pt x="411887" y="16897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89D9C4-BB0C-464F-A501-2D8199CBD62C}">
      <dsp:nvSpPr>
        <dsp:cNvPr id="0" name=""/>
        <dsp:cNvSpPr/>
      </dsp:nvSpPr>
      <dsp:spPr>
        <a:xfrm>
          <a:off x="5766775" y="2413436"/>
          <a:ext cx="633672" cy="422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15</a:t>
          </a:r>
          <a:endParaRPr lang="zh-CN" altLang="en-US" sz="1900" kern="1200" dirty="0"/>
        </a:p>
      </dsp:txBody>
      <dsp:txXfrm>
        <a:off x="5779148" y="2425809"/>
        <a:ext cx="608926" cy="397702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152488-5E39-4C17-A5BD-AF5EB12F60E2}">
      <dsp:nvSpPr>
        <dsp:cNvPr id="0" name=""/>
        <dsp:cNvSpPr/>
      </dsp:nvSpPr>
      <dsp:spPr>
        <a:xfrm>
          <a:off x="300675" y="0"/>
          <a:ext cx="2400132" cy="144007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lvl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300" kern="1200" dirty="0" smtClean="0"/>
            <a:t>(…,5)?</a:t>
          </a:r>
          <a:endParaRPr lang="zh-CN" altLang="en-US" sz="6300" kern="1200" dirty="0"/>
        </a:p>
      </dsp:txBody>
      <dsp:txXfrm>
        <a:off x="300675" y="0"/>
        <a:ext cx="2400132" cy="1440079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0442BA-91A0-4BF6-9084-8D2368AB5B74}">
      <dsp:nvSpPr>
        <dsp:cNvPr id="0" name=""/>
        <dsp:cNvSpPr/>
      </dsp:nvSpPr>
      <dsp:spPr>
        <a:xfrm>
          <a:off x="2547974" y="84707"/>
          <a:ext cx="1304850" cy="8699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700" kern="1200" dirty="0" smtClean="0"/>
            <a:t>1-No</a:t>
          </a:r>
          <a:endParaRPr lang="zh-CN" altLang="en-US" sz="3700" kern="1200" dirty="0"/>
        </a:p>
      </dsp:txBody>
      <dsp:txXfrm>
        <a:off x="2573453" y="110186"/>
        <a:ext cx="1253892" cy="818942"/>
      </dsp:txXfrm>
    </dsp:sp>
    <dsp:sp modelId="{BB2D3310-E5BD-4E5E-89C5-F2DAD6DA5733}">
      <dsp:nvSpPr>
        <dsp:cNvPr id="0" name=""/>
        <dsp:cNvSpPr/>
      </dsp:nvSpPr>
      <dsp:spPr>
        <a:xfrm>
          <a:off x="1504094" y="954608"/>
          <a:ext cx="1696305" cy="347960"/>
        </a:xfrm>
        <a:custGeom>
          <a:avLst/>
          <a:gdLst/>
          <a:ahLst/>
          <a:cxnLst/>
          <a:rect l="0" t="0" r="0" b="0"/>
          <a:pathLst>
            <a:path>
              <a:moveTo>
                <a:pt x="1696305" y="0"/>
              </a:moveTo>
              <a:lnTo>
                <a:pt x="1696305" y="173980"/>
              </a:lnTo>
              <a:lnTo>
                <a:pt x="0" y="173980"/>
              </a:lnTo>
              <a:lnTo>
                <a:pt x="0" y="34796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3B6079-4438-45B8-998D-AEB9E4305CFC}">
      <dsp:nvSpPr>
        <dsp:cNvPr id="0" name=""/>
        <dsp:cNvSpPr/>
      </dsp:nvSpPr>
      <dsp:spPr>
        <a:xfrm>
          <a:off x="851668" y="1302568"/>
          <a:ext cx="1304850" cy="8699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700" kern="1200" dirty="0" smtClean="0"/>
            <a:t>2-1</a:t>
          </a:r>
          <a:endParaRPr lang="zh-CN" altLang="en-US" sz="3700" kern="1200" dirty="0"/>
        </a:p>
      </dsp:txBody>
      <dsp:txXfrm>
        <a:off x="877147" y="1328047"/>
        <a:ext cx="1253892" cy="818942"/>
      </dsp:txXfrm>
    </dsp:sp>
    <dsp:sp modelId="{6E1EAC75-F8B3-4C86-88BF-CA8C90801AC3}">
      <dsp:nvSpPr>
        <dsp:cNvPr id="0" name=""/>
        <dsp:cNvSpPr/>
      </dsp:nvSpPr>
      <dsp:spPr>
        <a:xfrm>
          <a:off x="655941" y="2172468"/>
          <a:ext cx="848152" cy="347960"/>
        </a:xfrm>
        <a:custGeom>
          <a:avLst/>
          <a:gdLst/>
          <a:ahLst/>
          <a:cxnLst/>
          <a:rect l="0" t="0" r="0" b="0"/>
          <a:pathLst>
            <a:path>
              <a:moveTo>
                <a:pt x="848152" y="0"/>
              </a:moveTo>
              <a:lnTo>
                <a:pt x="848152" y="173980"/>
              </a:lnTo>
              <a:lnTo>
                <a:pt x="0" y="173980"/>
              </a:lnTo>
              <a:lnTo>
                <a:pt x="0" y="34796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B5AB17-0761-4DEB-99F9-62E167EC18D6}">
      <dsp:nvSpPr>
        <dsp:cNvPr id="0" name=""/>
        <dsp:cNvSpPr/>
      </dsp:nvSpPr>
      <dsp:spPr>
        <a:xfrm>
          <a:off x="3516" y="2520428"/>
          <a:ext cx="1304850" cy="8699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700" kern="1200" dirty="0" smtClean="0"/>
            <a:t>4-2</a:t>
          </a:r>
          <a:endParaRPr lang="zh-CN" altLang="en-US" sz="3700" kern="1200" dirty="0"/>
        </a:p>
      </dsp:txBody>
      <dsp:txXfrm>
        <a:off x="28995" y="2545907"/>
        <a:ext cx="1253892" cy="818942"/>
      </dsp:txXfrm>
    </dsp:sp>
    <dsp:sp modelId="{539B19AA-5F6B-4874-8715-DC25D6844243}">
      <dsp:nvSpPr>
        <dsp:cNvPr id="0" name=""/>
        <dsp:cNvSpPr/>
      </dsp:nvSpPr>
      <dsp:spPr>
        <a:xfrm>
          <a:off x="1504094" y="2172468"/>
          <a:ext cx="848152" cy="3479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980"/>
              </a:lnTo>
              <a:lnTo>
                <a:pt x="848152" y="173980"/>
              </a:lnTo>
              <a:lnTo>
                <a:pt x="848152" y="34796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5C11B8-3C18-4145-AB6C-AF3DED747AB6}">
      <dsp:nvSpPr>
        <dsp:cNvPr id="0" name=""/>
        <dsp:cNvSpPr/>
      </dsp:nvSpPr>
      <dsp:spPr>
        <a:xfrm>
          <a:off x="1699821" y="2520428"/>
          <a:ext cx="1304850" cy="8699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700" kern="1200" dirty="0" smtClean="0"/>
            <a:t>5-No</a:t>
          </a:r>
          <a:endParaRPr lang="zh-CN" altLang="en-US" sz="3700" kern="1200" dirty="0"/>
        </a:p>
      </dsp:txBody>
      <dsp:txXfrm>
        <a:off x="1725300" y="2545907"/>
        <a:ext cx="1253892" cy="818942"/>
      </dsp:txXfrm>
    </dsp:sp>
    <dsp:sp modelId="{E318440A-BF91-4654-BFD6-CAE06A51E14A}">
      <dsp:nvSpPr>
        <dsp:cNvPr id="0" name=""/>
        <dsp:cNvSpPr/>
      </dsp:nvSpPr>
      <dsp:spPr>
        <a:xfrm>
          <a:off x="3200399" y="954608"/>
          <a:ext cx="1696305" cy="3479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980"/>
              </a:lnTo>
              <a:lnTo>
                <a:pt x="1696305" y="173980"/>
              </a:lnTo>
              <a:lnTo>
                <a:pt x="1696305" y="34796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58F536-08DB-43B5-85CF-C28125B297E1}">
      <dsp:nvSpPr>
        <dsp:cNvPr id="0" name=""/>
        <dsp:cNvSpPr/>
      </dsp:nvSpPr>
      <dsp:spPr>
        <a:xfrm>
          <a:off x="4244280" y="1302568"/>
          <a:ext cx="1304850" cy="8699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700" kern="1200" dirty="0" smtClean="0"/>
            <a:t>3-No</a:t>
          </a:r>
          <a:endParaRPr lang="zh-CN" altLang="en-US" sz="3700" kern="1200" dirty="0"/>
        </a:p>
      </dsp:txBody>
      <dsp:txXfrm>
        <a:off x="4269759" y="1328047"/>
        <a:ext cx="1253892" cy="818942"/>
      </dsp:txXfrm>
    </dsp:sp>
    <dsp:sp modelId="{E7789FBC-90FB-43B9-A802-2A51961053C0}">
      <dsp:nvSpPr>
        <dsp:cNvPr id="0" name=""/>
        <dsp:cNvSpPr/>
      </dsp:nvSpPr>
      <dsp:spPr>
        <a:xfrm>
          <a:off x="4048552" y="2172468"/>
          <a:ext cx="848152" cy="347960"/>
        </a:xfrm>
        <a:custGeom>
          <a:avLst/>
          <a:gdLst/>
          <a:ahLst/>
          <a:cxnLst/>
          <a:rect l="0" t="0" r="0" b="0"/>
          <a:pathLst>
            <a:path>
              <a:moveTo>
                <a:pt x="848152" y="0"/>
              </a:moveTo>
              <a:lnTo>
                <a:pt x="848152" y="173980"/>
              </a:lnTo>
              <a:lnTo>
                <a:pt x="0" y="173980"/>
              </a:lnTo>
              <a:lnTo>
                <a:pt x="0" y="34796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EDCEB5-DF48-4429-A4B2-F9800A095E01}">
      <dsp:nvSpPr>
        <dsp:cNvPr id="0" name=""/>
        <dsp:cNvSpPr/>
      </dsp:nvSpPr>
      <dsp:spPr>
        <a:xfrm>
          <a:off x="3396127" y="2520428"/>
          <a:ext cx="1304850" cy="8699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700" kern="1200" dirty="0" smtClean="0"/>
            <a:t>6-3</a:t>
          </a:r>
          <a:endParaRPr lang="zh-CN" altLang="en-US" sz="3700" kern="1200" dirty="0"/>
        </a:p>
      </dsp:txBody>
      <dsp:txXfrm>
        <a:off x="3421606" y="2545907"/>
        <a:ext cx="1253892" cy="818942"/>
      </dsp:txXfrm>
    </dsp:sp>
    <dsp:sp modelId="{81921ED0-7E7D-4A18-A740-177B85354FD7}">
      <dsp:nvSpPr>
        <dsp:cNvPr id="0" name=""/>
        <dsp:cNvSpPr/>
      </dsp:nvSpPr>
      <dsp:spPr>
        <a:xfrm>
          <a:off x="4896705" y="2172468"/>
          <a:ext cx="848152" cy="3479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980"/>
              </a:lnTo>
              <a:lnTo>
                <a:pt x="848152" y="173980"/>
              </a:lnTo>
              <a:lnTo>
                <a:pt x="848152" y="34796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E8013D-C053-468B-AE94-1682927B1A21}">
      <dsp:nvSpPr>
        <dsp:cNvPr id="0" name=""/>
        <dsp:cNvSpPr/>
      </dsp:nvSpPr>
      <dsp:spPr>
        <a:xfrm>
          <a:off x="5092433" y="2520428"/>
          <a:ext cx="1304850" cy="8699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700" kern="1200" dirty="0" smtClean="0"/>
            <a:t>7-No</a:t>
          </a:r>
          <a:endParaRPr lang="zh-CN" altLang="en-US" sz="3700" kern="1200" dirty="0"/>
        </a:p>
      </dsp:txBody>
      <dsp:txXfrm>
        <a:off x="5117912" y="2545907"/>
        <a:ext cx="1253892" cy="818942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2B8E0A-4327-407F-8655-4620205CA3CD}">
      <dsp:nvSpPr>
        <dsp:cNvPr id="0" name=""/>
        <dsp:cNvSpPr/>
      </dsp:nvSpPr>
      <dsp:spPr>
        <a:xfrm>
          <a:off x="3390" y="571747"/>
          <a:ext cx="2331541" cy="23315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100" kern="1200" dirty="0" smtClean="0"/>
            <a:t>树状数组</a:t>
          </a:r>
          <a:endParaRPr lang="zh-CN" altLang="en-US" sz="5100" kern="1200" dirty="0"/>
        </a:p>
      </dsp:txBody>
      <dsp:txXfrm>
        <a:off x="344836" y="913193"/>
        <a:ext cx="1648649" cy="1648649"/>
      </dsp:txXfrm>
    </dsp:sp>
    <dsp:sp modelId="{129D0376-A22D-4683-8097-F3C0CAAB27DB}">
      <dsp:nvSpPr>
        <dsp:cNvPr id="0" name=""/>
        <dsp:cNvSpPr/>
      </dsp:nvSpPr>
      <dsp:spPr>
        <a:xfrm>
          <a:off x="2524252" y="1061371"/>
          <a:ext cx="1352294" cy="1352294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4100" kern="1200"/>
        </a:p>
      </dsp:txBody>
      <dsp:txXfrm>
        <a:off x="2703499" y="1339944"/>
        <a:ext cx="993800" cy="795148"/>
      </dsp:txXfrm>
    </dsp:sp>
    <dsp:sp modelId="{3CAB2B58-68A9-459A-B4B6-EF804F4CB150}">
      <dsp:nvSpPr>
        <dsp:cNvPr id="0" name=""/>
        <dsp:cNvSpPr/>
      </dsp:nvSpPr>
      <dsp:spPr>
        <a:xfrm>
          <a:off x="4065868" y="571747"/>
          <a:ext cx="2331541" cy="23315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100" kern="1200" dirty="0" smtClean="0"/>
            <a:t>线段树</a:t>
          </a:r>
          <a:endParaRPr lang="zh-CN" altLang="en-US" sz="5100" kern="1200" dirty="0"/>
        </a:p>
      </dsp:txBody>
      <dsp:txXfrm>
        <a:off x="4407314" y="913193"/>
        <a:ext cx="1648649" cy="1648649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92AED1-F6DC-476A-A883-01ECA809F72A}">
      <dsp:nvSpPr>
        <dsp:cNvPr id="0" name=""/>
        <dsp:cNvSpPr/>
      </dsp:nvSpPr>
      <dsp:spPr>
        <a:xfrm>
          <a:off x="2362" y="2021"/>
          <a:ext cx="6396074" cy="10825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800" kern="1200" dirty="0" smtClean="0"/>
            <a:t>[0,65536)</a:t>
          </a:r>
          <a:endParaRPr lang="zh-CN" altLang="en-US" sz="4800" kern="1200" dirty="0"/>
        </a:p>
      </dsp:txBody>
      <dsp:txXfrm>
        <a:off x="34069" y="33728"/>
        <a:ext cx="6332660" cy="1019141"/>
      </dsp:txXfrm>
    </dsp:sp>
    <dsp:sp modelId="{43C94757-547D-4224-ADE5-FFCD802AEF31}">
      <dsp:nvSpPr>
        <dsp:cNvPr id="0" name=""/>
        <dsp:cNvSpPr/>
      </dsp:nvSpPr>
      <dsp:spPr>
        <a:xfrm>
          <a:off x="2362" y="1196240"/>
          <a:ext cx="4732604" cy="10825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800" kern="1200" dirty="0" smtClean="0"/>
            <a:t>[0,256)</a:t>
          </a:r>
          <a:endParaRPr lang="zh-CN" altLang="en-US" sz="4800" kern="1200" dirty="0"/>
        </a:p>
      </dsp:txBody>
      <dsp:txXfrm>
        <a:off x="34069" y="1227947"/>
        <a:ext cx="4669190" cy="1019141"/>
      </dsp:txXfrm>
    </dsp:sp>
    <dsp:sp modelId="{163D16FE-B868-4758-9D82-8F7C716B9781}">
      <dsp:nvSpPr>
        <dsp:cNvPr id="0" name=""/>
        <dsp:cNvSpPr/>
      </dsp:nvSpPr>
      <dsp:spPr>
        <a:xfrm>
          <a:off x="2362" y="2390460"/>
          <a:ext cx="1534566" cy="10825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800" kern="1200" dirty="0" smtClean="0"/>
            <a:t>0</a:t>
          </a:r>
          <a:endParaRPr lang="zh-CN" altLang="en-US" sz="4800" kern="1200" dirty="0"/>
        </a:p>
      </dsp:txBody>
      <dsp:txXfrm>
        <a:off x="34069" y="2422167"/>
        <a:ext cx="1471152" cy="1019141"/>
      </dsp:txXfrm>
    </dsp:sp>
    <dsp:sp modelId="{69B30A43-2A90-4706-913E-93A6AD3ABA93}">
      <dsp:nvSpPr>
        <dsp:cNvPr id="0" name=""/>
        <dsp:cNvSpPr/>
      </dsp:nvSpPr>
      <dsp:spPr>
        <a:xfrm>
          <a:off x="1601381" y="2390460"/>
          <a:ext cx="1534566" cy="10825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800" kern="1200" dirty="0" smtClean="0"/>
            <a:t>…</a:t>
          </a:r>
          <a:endParaRPr lang="zh-CN" altLang="en-US" sz="4800" kern="1200" dirty="0"/>
        </a:p>
      </dsp:txBody>
      <dsp:txXfrm>
        <a:off x="1633088" y="2422167"/>
        <a:ext cx="1471152" cy="1019141"/>
      </dsp:txXfrm>
    </dsp:sp>
    <dsp:sp modelId="{BC6EE78C-1768-434F-9007-855BBCB7DB4B}">
      <dsp:nvSpPr>
        <dsp:cNvPr id="0" name=""/>
        <dsp:cNvSpPr/>
      </dsp:nvSpPr>
      <dsp:spPr>
        <a:xfrm>
          <a:off x="3200399" y="2390460"/>
          <a:ext cx="1534566" cy="10825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800" kern="1200" dirty="0" smtClean="0"/>
            <a:t>255</a:t>
          </a:r>
          <a:endParaRPr lang="zh-CN" altLang="en-US" sz="4800" kern="1200" dirty="0"/>
        </a:p>
      </dsp:txBody>
      <dsp:txXfrm>
        <a:off x="3232106" y="2422167"/>
        <a:ext cx="1471152" cy="1019141"/>
      </dsp:txXfrm>
    </dsp:sp>
    <dsp:sp modelId="{6842935D-7CEB-4BAC-8133-A61D7C9DB2C5}">
      <dsp:nvSpPr>
        <dsp:cNvPr id="0" name=""/>
        <dsp:cNvSpPr/>
      </dsp:nvSpPr>
      <dsp:spPr>
        <a:xfrm>
          <a:off x="4863870" y="1196240"/>
          <a:ext cx="1534566" cy="10825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800" kern="1200" dirty="0" smtClean="0"/>
            <a:t>…</a:t>
          </a:r>
          <a:endParaRPr lang="zh-CN" altLang="en-US" sz="4800" kern="1200" dirty="0"/>
        </a:p>
      </dsp:txBody>
      <dsp:txXfrm>
        <a:off x="4895577" y="1227947"/>
        <a:ext cx="1471152" cy="1019141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9AD033-34B6-4941-A36C-4EDC80B3C434}">
      <dsp:nvSpPr>
        <dsp:cNvPr id="0" name=""/>
        <dsp:cNvSpPr/>
      </dsp:nvSpPr>
      <dsp:spPr>
        <a:xfrm>
          <a:off x="2362" y="2021"/>
          <a:ext cx="6396074" cy="10825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800" kern="1200" dirty="0" smtClean="0"/>
            <a:t>[0,4)</a:t>
          </a:r>
          <a:endParaRPr lang="zh-CN" altLang="en-US" sz="4800" kern="1200" dirty="0"/>
        </a:p>
      </dsp:txBody>
      <dsp:txXfrm>
        <a:off x="34069" y="33728"/>
        <a:ext cx="6332660" cy="1019141"/>
      </dsp:txXfrm>
    </dsp:sp>
    <dsp:sp modelId="{2F1FD0FB-BF65-431F-A63B-DD101D801025}">
      <dsp:nvSpPr>
        <dsp:cNvPr id="0" name=""/>
        <dsp:cNvSpPr/>
      </dsp:nvSpPr>
      <dsp:spPr>
        <a:xfrm>
          <a:off x="2362" y="1196240"/>
          <a:ext cx="3133585" cy="10825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800" kern="1200" dirty="0" smtClean="0"/>
            <a:t>[0,2)</a:t>
          </a:r>
          <a:endParaRPr lang="zh-CN" altLang="en-US" sz="4800" kern="1200" dirty="0"/>
        </a:p>
      </dsp:txBody>
      <dsp:txXfrm>
        <a:off x="34069" y="1227947"/>
        <a:ext cx="3070171" cy="1019141"/>
      </dsp:txXfrm>
    </dsp:sp>
    <dsp:sp modelId="{6F7FF0ED-B938-47C8-BEFE-11F8EEEF9248}">
      <dsp:nvSpPr>
        <dsp:cNvPr id="0" name=""/>
        <dsp:cNvSpPr/>
      </dsp:nvSpPr>
      <dsp:spPr>
        <a:xfrm>
          <a:off x="2362" y="2390460"/>
          <a:ext cx="1534566" cy="10825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800" kern="1200" dirty="0" smtClean="0"/>
            <a:t>0</a:t>
          </a:r>
          <a:endParaRPr lang="zh-CN" altLang="en-US" sz="4800" kern="1200" dirty="0"/>
        </a:p>
      </dsp:txBody>
      <dsp:txXfrm>
        <a:off x="34069" y="2422167"/>
        <a:ext cx="1471152" cy="1019141"/>
      </dsp:txXfrm>
    </dsp:sp>
    <dsp:sp modelId="{9A35D4B0-80A6-4EB8-97B7-99615F04BA84}">
      <dsp:nvSpPr>
        <dsp:cNvPr id="0" name=""/>
        <dsp:cNvSpPr/>
      </dsp:nvSpPr>
      <dsp:spPr>
        <a:xfrm>
          <a:off x="1601381" y="2390460"/>
          <a:ext cx="1534566" cy="10825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800" kern="1200" dirty="0" smtClean="0"/>
            <a:t>1</a:t>
          </a:r>
          <a:endParaRPr lang="zh-CN" altLang="en-US" sz="4800" kern="1200" dirty="0"/>
        </a:p>
      </dsp:txBody>
      <dsp:txXfrm>
        <a:off x="1633088" y="2422167"/>
        <a:ext cx="1471152" cy="1019141"/>
      </dsp:txXfrm>
    </dsp:sp>
    <dsp:sp modelId="{0D6DF46F-2ECC-4780-B1BE-9C009AAE6954}">
      <dsp:nvSpPr>
        <dsp:cNvPr id="0" name=""/>
        <dsp:cNvSpPr/>
      </dsp:nvSpPr>
      <dsp:spPr>
        <a:xfrm>
          <a:off x="3264851" y="1196240"/>
          <a:ext cx="3133585" cy="10825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800" kern="1200" dirty="0" smtClean="0"/>
            <a:t>[2,4)</a:t>
          </a:r>
          <a:endParaRPr lang="zh-CN" altLang="en-US" sz="4800" kern="1200" dirty="0"/>
        </a:p>
      </dsp:txBody>
      <dsp:txXfrm>
        <a:off x="3296558" y="1227947"/>
        <a:ext cx="3070171" cy="1019141"/>
      </dsp:txXfrm>
    </dsp:sp>
    <dsp:sp modelId="{5CA67A9B-2C40-435F-83F7-139107007DB8}">
      <dsp:nvSpPr>
        <dsp:cNvPr id="0" name=""/>
        <dsp:cNvSpPr/>
      </dsp:nvSpPr>
      <dsp:spPr>
        <a:xfrm>
          <a:off x="3264851" y="2390460"/>
          <a:ext cx="1534566" cy="10825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800" kern="1200" dirty="0" smtClean="0"/>
            <a:t>2</a:t>
          </a:r>
          <a:endParaRPr lang="zh-CN" altLang="en-US" sz="4800" kern="1200" dirty="0"/>
        </a:p>
      </dsp:txBody>
      <dsp:txXfrm>
        <a:off x="3296558" y="2422167"/>
        <a:ext cx="1471152" cy="1019141"/>
      </dsp:txXfrm>
    </dsp:sp>
    <dsp:sp modelId="{D581B056-4A8F-4B8C-B6F5-433E2E37080E}">
      <dsp:nvSpPr>
        <dsp:cNvPr id="0" name=""/>
        <dsp:cNvSpPr/>
      </dsp:nvSpPr>
      <dsp:spPr>
        <a:xfrm>
          <a:off x="4863870" y="2390460"/>
          <a:ext cx="1534566" cy="10825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800" kern="1200" dirty="0" smtClean="0"/>
            <a:t>3</a:t>
          </a:r>
          <a:endParaRPr lang="zh-CN" altLang="en-US" sz="4800" kern="1200" dirty="0"/>
        </a:p>
      </dsp:txBody>
      <dsp:txXfrm>
        <a:off x="4895577" y="2422167"/>
        <a:ext cx="1471152" cy="10191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8D23D5-5C31-4E1D-90E2-6E02BE1D491D}">
      <dsp:nvSpPr>
        <dsp:cNvPr id="0" name=""/>
        <dsp:cNvSpPr/>
      </dsp:nvSpPr>
      <dsp:spPr>
        <a:xfrm>
          <a:off x="4851" y="172"/>
          <a:ext cx="2474065" cy="1484439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9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outerShdw blurRad="40005" dist="22984" dir="5400000" rotWithShape="0">
            <a:srgbClr xmlns:mc="http://schemas.openxmlformats.org/markup-compatibility/2006" xmlns:a14="http://schemas.microsoft.com/office/drawing/2010/main" val="000000" mc:Ignorable="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lvl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300" kern="1200" dirty="0" smtClean="0"/>
            <a:t>[1,4) ?</a:t>
          </a:r>
          <a:endParaRPr lang="zh-CN" altLang="en-US" sz="6300" kern="1200" dirty="0"/>
        </a:p>
      </dsp:txBody>
      <dsp:txXfrm>
        <a:off x="4851" y="172"/>
        <a:ext cx="2474065" cy="1484439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2B6B05-B2A1-4628-BD83-C0FFC3017C35}">
      <dsp:nvSpPr>
        <dsp:cNvPr id="0" name=""/>
        <dsp:cNvSpPr/>
      </dsp:nvSpPr>
      <dsp:spPr>
        <a:xfrm>
          <a:off x="3390" y="571747"/>
          <a:ext cx="2331541" cy="23315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100" kern="1200" dirty="0" smtClean="0"/>
            <a:t>分段哈希</a:t>
          </a:r>
          <a:endParaRPr lang="zh-CN" altLang="en-US" sz="5100" kern="1200" dirty="0"/>
        </a:p>
      </dsp:txBody>
      <dsp:txXfrm>
        <a:off x="344836" y="913193"/>
        <a:ext cx="1648649" cy="1648649"/>
      </dsp:txXfrm>
    </dsp:sp>
    <dsp:sp modelId="{24C49E41-64FC-4CD0-9696-D5C909E7B43F}">
      <dsp:nvSpPr>
        <dsp:cNvPr id="0" name=""/>
        <dsp:cNvSpPr/>
      </dsp:nvSpPr>
      <dsp:spPr>
        <a:xfrm>
          <a:off x="2524252" y="1061371"/>
          <a:ext cx="1352294" cy="1352294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4100" kern="1200"/>
        </a:p>
      </dsp:txBody>
      <dsp:txXfrm>
        <a:off x="2703499" y="1339944"/>
        <a:ext cx="993800" cy="795148"/>
      </dsp:txXfrm>
    </dsp:sp>
    <dsp:sp modelId="{4CDA9FA0-0DC7-453B-A93C-A4AD9C65C230}">
      <dsp:nvSpPr>
        <dsp:cNvPr id="0" name=""/>
        <dsp:cNvSpPr/>
      </dsp:nvSpPr>
      <dsp:spPr>
        <a:xfrm>
          <a:off x="4065868" y="571747"/>
          <a:ext cx="2331541" cy="23315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100" kern="1200" dirty="0" smtClean="0"/>
            <a:t>线段树</a:t>
          </a:r>
          <a:endParaRPr lang="zh-CN" altLang="en-US" sz="5100" kern="1200" dirty="0"/>
        </a:p>
      </dsp:txBody>
      <dsp:txXfrm>
        <a:off x="4407314" y="913193"/>
        <a:ext cx="1648649" cy="1648649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B06E5B-DA95-49F4-8371-4F3E1BF18845}">
      <dsp:nvSpPr>
        <dsp:cNvPr id="0" name=""/>
        <dsp:cNvSpPr/>
      </dsp:nvSpPr>
      <dsp:spPr>
        <a:xfrm>
          <a:off x="3390" y="571747"/>
          <a:ext cx="2331541" cy="23315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100" kern="1200" dirty="0" smtClean="0"/>
            <a:t>字母树</a:t>
          </a:r>
          <a:endParaRPr lang="zh-CN" altLang="en-US" sz="5100" kern="1200" dirty="0"/>
        </a:p>
      </dsp:txBody>
      <dsp:txXfrm>
        <a:off x="344836" y="913193"/>
        <a:ext cx="1648649" cy="1648649"/>
      </dsp:txXfrm>
    </dsp:sp>
    <dsp:sp modelId="{D4F114F4-2EEF-4925-8502-A969A4969818}">
      <dsp:nvSpPr>
        <dsp:cNvPr id="0" name=""/>
        <dsp:cNvSpPr/>
      </dsp:nvSpPr>
      <dsp:spPr>
        <a:xfrm>
          <a:off x="2524252" y="1061371"/>
          <a:ext cx="1352294" cy="1352294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4100" kern="1200"/>
        </a:p>
      </dsp:txBody>
      <dsp:txXfrm>
        <a:off x="2703499" y="1339944"/>
        <a:ext cx="993800" cy="795148"/>
      </dsp:txXfrm>
    </dsp:sp>
    <dsp:sp modelId="{7ED79DE2-8DAE-4610-9012-9BAF37F0B882}">
      <dsp:nvSpPr>
        <dsp:cNvPr id="0" name=""/>
        <dsp:cNvSpPr/>
      </dsp:nvSpPr>
      <dsp:spPr>
        <a:xfrm>
          <a:off x="4065868" y="571747"/>
          <a:ext cx="2331541" cy="23315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100" kern="1200" dirty="0" smtClean="0"/>
            <a:t>线段树</a:t>
          </a:r>
          <a:endParaRPr lang="zh-CN" altLang="en-US" sz="5100" kern="1200" dirty="0"/>
        </a:p>
      </dsp:txBody>
      <dsp:txXfrm>
        <a:off x="4407314" y="913193"/>
        <a:ext cx="1648649" cy="16486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ADB98C-83DD-4C0C-B8DB-9BE5D5361F3E}">
      <dsp:nvSpPr>
        <dsp:cNvPr id="0" name=""/>
        <dsp:cNvSpPr/>
      </dsp:nvSpPr>
      <dsp:spPr>
        <a:xfrm>
          <a:off x="5625" y="1233080"/>
          <a:ext cx="1681460" cy="10088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500" kern="1200" dirty="0" smtClean="0"/>
            <a:t>A</a:t>
          </a:r>
          <a:endParaRPr lang="zh-CN" altLang="en-US" sz="4500" kern="1200" dirty="0"/>
        </a:p>
      </dsp:txBody>
      <dsp:txXfrm>
        <a:off x="35174" y="1262629"/>
        <a:ext cx="1622362" cy="949778"/>
      </dsp:txXfrm>
    </dsp:sp>
    <dsp:sp modelId="{455CBBA9-FD30-47F6-B8E1-536DCB18D438}">
      <dsp:nvSpPr>
        <dsp:cNvPr id="0" name=""/>
        <dsp:cNvSpPr/>
      </dsp:nvSpPr>
      <dsp:spPr>
        <a:xfrm>
          <a:off x="1855231" y="1529017"/>
          <a:ext cx="356469" cy="417002"/>
        </a:xfrm>
        <a:prstGeom prst="mathMin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1855231" y="1612417"/>
        <a:ext cx="249528" cy="250202"/>
      </dsp:txXfrm>
    </dsp:sp>
    <dsp:sp modelId="{6E0E14AB-0286-4276-B947-39F56E101290}">
      <dsp:nvSpPr>
        <dsp:cNvPr id="0" name=""/>
        <dsp:cNvSpPr/>
      </dsp:nvSpPr>
      <dsp:spPr>
        <a:xfrm>
          <a:off x="2359669" y="1233080"/>
          <a:ext cx="1681460" cy="10088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500" kern="1200" dirty="0" smtClean="0"/>
            <a:t>B</a:t>
          </a:r>
          <a:endParaRPr lang="zh-CN" altLang="en-US" sz="4500" kern="1200" dirty="0"/>
        </a:p>
      </dsp:txBody>
      <dsp:txXfrm>
        <a:off x="2389218" y="1262629"/>
        <a:ext cx="1622362" cy="949778"/>
      </dsp:txXfrm>
    </dsp:sp>
    <dsp:sp modelId="{568ED679-EE72-4A4C-924F-9EFC71F20BF9}">
      <dsp:nvSpPr>
        <dsp:cNvPr id="0" name=""/>
        <dsp:cNvSpPr/>
      </dsp:nvSpPr>
      <dsp:spPr>
        <a:xfrm>
          <a:off x="4209276" y="1529017"/>
          <a:ext cx="356469" cy="417002"/>
        </a:xfrm>
        <a:prstGeom prst="mathMin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4209276" y="1612417"/>
        <a:ext cx="249528" cy="250202"/>
      </dsp:txXfrm>
    </dsp:sp>
    <dsp:sp modelId="{CE2E483A-770A-4D55-810C-EE2ED04610F5}">
      <dsp:nvSpPr>
        <dsp:cNvPr id="0" name=""/>
        <dsp:cNvSpPr/>
      </dsp:nvSpPr>
      <dsp:spPr>
        <a:xfrm>
          <a:off x="4713714" y="1233080"/>
          <a:ext cx="1681460" cy="10088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500" kern="1200" dirty="0" smtClean="0"/>
            <a:t>C</a:t>
          </a:r>
          <a:endParaRPr lang="zh-CN" altLang="en-US" sz="4500" kern="1200" dirty="0"/>
        </a:p>
      </dsp:txBody>
      <dsp:txXfrm>
        <a:off x="4743263" y="1262629"/>
        <a:ext cx="1622362" cy="9497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CAD641-823A-4664-A2D9-51AB783CB181}">
      <dsp:nvSpPr>
        <dsp:cNvPr id="0" name=""/>
        <dsp:cNvSpPr/>
      </dsp:nvSpPr>
      <dsp:spPr>
        <a:xfrm>
          <a:off x="2547974" y="84707"/>
          <a:ext cx="1304850" cy="8699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900" kern="1200" dirty="0" smtClean="0"/>
            <a:t>1</a:t>
          </a:r>
          <a:endParaRPr lang="zh-CN" altLang="en-US" sz="3900" kern="1200" dirty="0"/>
        </a:p>
      </dsp:txBody>
      <dsp:txXfrm>
        <a:off x="2573453" y="110186"/>
        <a:ext cx="1253892" cy="818942"/>
      </dsp:txXfrm>
    </dsp:sp>
    <dsp:sp modelId="{15FBC46D-1E00-4903-8BCE-CCE75CBE636D}">
      <dsp:nvSpPr>
        <dsp:cNvPr id="0" name=""/>
        <dsp:cNvSpPr/>
      </dsp:nvSpPr>
      <dsp:spPr>
        <a:xfrm>
          <a:off x="1504094" y="954608"/>
          <a:ext cx="1696305" cy="347960"/>
        </a:xfrm>
        <a:custGeom>
          <a:avLst/>
          <a:gdLst/>
          <a:ahLst/>
          <a:cxnLst/>
          <a:rect l="0" t="0" r="0" b="0"/>
          <a:pathLst>
            <a:path>
              <a:moveTo>
                <a:pt x="1696305" y="0"/>
              </a:moveTo>
              <a:lnTo>
                <a:pt x="1696305" y="173980"/>
              </a:lnTo>
              <a:lnTo>
                <a:pt x="0" y="173980"/>
              </a:lnTo>
              <a:lnTo>
                <a:pt x="0" y="34796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318760-914F-416B-A8EC-BB07D49CB57C}">
      <dsp:nvSpPr>
        <dsp:cNvPr id="0" name=""/>
        <dsp:cNvSpPr/>
      </dsp:nvSpPr>
      <dsp:spPr>
        <a:xfrm>
          <a:off x="851668" y="1302568"/>
          <a:ext cx="1304850" cy="8699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900" kern="1200" dirty="0" smtClean="0"/>
            <a:t>2</a:t>
          </a:r>
          <a:endParaRPr lang="zh-CN" altLang="en-US" sz="3900" kern="1200" dirty="0"/>
        </a:p>
      </dsp:txBody>
      <dsp:txXfrm>
        <a:off x="877147" y="1328047"/>
        <a:ext cx="1253892" cy="818942"/>
      </dsp:txXfrm>
    </dsp:sp>
    <dsp:sp modelId="{7779BF3C-CC52-4624-B43A-F0CFE18BA0B1}">
      <dsp:nvSpPr>
        <dsp:cNvPr id="0" name=""/>
        <dsp:cNvSpPr/>
      </dsp:nvSpPr>
      <dsp:spPr>
        <a:xfrm>
          <a:off x="655941" y="2172468"/>
          <a:ext cx="848152" cy="347960"/>
        </a:xfrm>
        <a:custGeom>
          <a:avLst/>
          <a:gdLst/>
          <a:ahLst/>
          <a:cxnLst/>
          <a:rect l="0" t="0" r="0" b="0"/>
          <a:pathLst>
            <a:path>
              <a:moveTo>
                <a:pt x="848152" y="0"/>
              </a:moveTo>
              <a:lnTo>
                <a:pt x="848152" y="173980"/>
              </a:lnTo>
              <a:lnTo>
                <a:pt x="0" y="173980"/>
              </a:lnTo>
              <a:lnTo>
                <a:pt x="0" y="34796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AE2747-5B5C-4C89-B2DE-034A19D603E4}">
      <dsp:nvSpPr>
        <dsp:cNvPr id="0" name=""/>
        <dsp:cNvSpPr/>
      </dsp:nvSpPr>
      <dsp:spPr>
        <a:xfrm>
          <a:off x="3516" y="2520428"/>
          <a:ext cx="1304850" cy="8699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900" kern="1200" dirty="0" smtClean="0"/>
            <a:t>4</a:t>
          </a:r>
          <a:endParaRPr lang="zh-CN" altLang="en-US" sz="3900" kern="1200" dirty="0"/>
        </a:p>
      </dsp:txBody>
      <dsp:txXfrm>
        <a:off x="28995" y="2545907"/>
        <a:ext cx="1253892" cy="818942"/>
      </dsp:txXfrm>
    </dsp:sp>
    <dsp:sp modelId="{9324A817-31A4-4448-804F-E96D578DCE3B}">
      <dsp:nvSpPr>
        <dsp:cNvPr id="0" name=""/>
        <dsp:cNvSpPr/>
      </dsp:nvSpPr>
      <dsp:spPr>
        <a:xfrm>
          <a:off x="1504094" y="2172468"/>
          <a:ext cx="848152" cy="3479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980"/>
              </a:lnTo>
              <a:lnTo>
                <a:pt x="848152" y="173980"/>
              </a:lnTo>
              <a:lnTo>
                <a:pt x="848152" y="34796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D470B9-2FDD-4EF9-8FBF-A0030F83EF4B}">
      <dsp:nvSpPr>
        <dsp:cNvPr id="0" name=""/>
        <dsp:cNvSpPr/>
      </dsp:nvSpPr>
      <dsp:spPr>
        <a:xfrm>
          <a:off x="1699821" y="2520428"/>
          <a:ext cx="1304850" cy="8699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900" kern="1200" dirty="0" smtClean="0"/>
            <a:t>5</a:t>
          </a:r>
          <a:endParaRPr lang="zh-CN" altLang="en-US" sz="3900" kern="1200" dirty="0"/>
        </a:p>
      </dsp:txBody>
      <dsp:txXfrm>
        <a:off x="1725300" y="2545907"/>
        <a:ext cx="1253892" cy="818942"/>
      </dsp:txXfrm>
    </dsp:sp>
    <dsp:sp modelId="{6A2B343F-BA68-465D-A52B-C74F33E9188B}">
      <dsp:nvSpPr>
        <dsp:cNvPr id="0" name=""/>
        <dsp:cNvSpPr/>
      </dsp:nvSpPr>
      <dsp:spPr>
        <a:xfrm>
          <a:off x="3200399" y="954608"/>
          <a:ext cx="1696305" cy="3479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980"/>
              </a:lnTo>
              <a:lnTo>
                <a:pt x="1696305" y="173980"/>
              </a:lnTo>
              <a:lnTo>
                <a:pt x="1696305" y="34796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554DAB-85E9-4B6A-83F3-D87C4BB22ED2}">
      <dsp:nvSpPr>
        <dsp:cNvPr id="0" name=""/>
        <dsp:cNvSpPr/>
      </dsp:nvSpPr>
      <dsp:spPr>
        <a:xfrm>
          <a:off x="4244280" y="1302568"/>
          <a:ext cx="1304850" cy="8699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900" kern="1200" dirty="0" smtClean="0"/>
            <a:t>3</a:t>
          </a:r>
          <a:endParaRPr lang="zh-CN" altLang="en-US" sz="3900" kern="1200" dirty="0"/>
        </a:p>
      </dsp:txBody>
      <dsp:txXfrm>
        <a:off x="4269759" y="1328047"/>
        <a:ext cx="1253892" cy="818942"/>
      </dsp:txXfrm>
    </dsp:sp>
    <dsp:sp modelId="{9BD4EFDE-8A4E-4CF1-9FAF-95F5238DF085}">
      <dsp:nvSpPr>
        <dsp:cNvPr id="0" name=""/>
        <dsp:cNvSpPr/>
      </dsp:nvSpPr>
      <dsp:spPr>
        <a:xfrm>
          <a:off x="4048552" y="2172468"/>
          <a:ext cx="848152" cy="347960"/>
        </a:xfrm>
        <a:custGeom>
          <a:avLst/>
          <a:gdLst/>
          <a:ahLst/>
          <a:cxnLst/>
          <a:rect l="0" t="0" r="0" b="0"/>
          <a:pathLst>
            <a:path>
              <a:moveTo>
                <a:pt x="848152" y="0"/>
              </a:moveTo>
              <a:lnTo>
                <a:pt x="848152" y="173980"/>
              </a:lnTo>
              <a:lnTo>
                <a:pt x="0" y="173980"/>
              </a:lnTo>
              <a:lnTo>
                <a:pt x="0" y="34796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CA1DE1-2C5F-45CF-B1A7-AF100E141047}">
      <dsp:nvSpPr>
        <dsp:cNvPr id="0" name=""/>
        <dsp:cNvSpPr/>
      </dsp:nvSpPr>
      <dsp:spPr>
        <a:xfrm>
          <a:off x="3396127" y="2520428"/>
          <a:ext cx="1304850" cy="8699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900" kern="1200" dirty="0" smtClean="0"/>
            <a:t>6</a:t>
          </a:r>
          <a:endParaRPr lang="zh-CN" altLang="en-US" sz="3900" kern="1200" dirty="0"/>
        </a:p>
      </dsp:txBody>
      <dsp:txXfrm>
        <a:off x="3421606" y="2545907"/>
        <a:ext cx="1253892" cy="818942"/>
      </dsp:txXfrm>
    </dsp:sp>
    <dsp:sp modelId="{295FE099-17FF-4687-8A95-0A1C1111C531}">
      <dsp:nvSpPr>
        <dsp:cNvPr id="0" name=""/>
        <dsp:cNvSpPr/>
      </dsp:nvSpPr>
      <dsp:spPr>
        <a:xfrm>
          <a:off x="4896705" y="2172468"/>
          <a:ext cx="848152" cy="3479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980"/>
              </a:lnTo>
              <a:lnTo>
                <a:pt x="848152" y="173980"/>
              </a:lnTo>
              <a:lnTo>
                <a:pt x="848152" y="34796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6D32A6-AC2F-4CAB-8743-9BA92182DAAD}">
      <dsp:nvSpPr>
        <dsp:cNvPr id="0" name=""/>
        <dsp:cNvSpPr/>
      </dsp:nvSpPr>
      <dsp:spPr>
        <a:xfrm>
          <a:off x="5092433" y="2520428"/>
          <a:ext cx="1304850" cy="8699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900" kern="1200" dirty="0" smtClean="0"/>
            <a:t>7</a:t>
          </a:r>
          <a:endParaRPr lang="zh-CN" altLang="en-US" sz="3900" kern="1200" dirty="0"/>
        </a:p>
      </dsp:txBody>
      <dsp:txXfrm>
        <a:off x="5117912" y="2545907"/>
        <a:ext cx="1253892" cy="81894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CAD641-823A-4664-A2D9-51AB783CB181}">
      <dsp:nvSpPr>
        <dsp:cNvPr id="0" name=""/>
        <dsp:cNvSpPr/>
      </dsp:nvSpPr>
      <dsp:spPr>
        <a:xfrm>
          <a:off x="2547974" y="84707"/>
          <a:ext cx="1304850" cy="8699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900" kern="1200" dirty="0" smtClean="0"/>
            <a:t>1 </a:t>
          </a:r>
          <a:endParaRPr lang="zh-CN" altLang="en-US" sz="3900" kern="1200" dirty="0"/>
        </a:p>
      </dsp:txBody>
      <dsp:txXfrm>
        <a:off x="2573453" y="110186"/>
        <a:ext cx="1253892" cy="818942"/>
      </dsp:txXfrm>
    </dsp:sp>
    <dsp:sp modelId="{15FBC46D-1E00-4903-8BCE-CCE75CBE636D}">
      <dsp:nvSpPr>
        <dsp:cNvPr id="0" name=""/>
        <dsp:cNvSpPr/>
      </dsp:nvSpPr>
      <dsp:spPr>
        <a:xfrm>
          <a:off x="1504094" y="954608"/>
          <a:ext cx="1696305" cy="347960"/>
        </a:xfrm>
        <a:custGeom>
          <a:avLst/>
          <a:gdLst/>
          <a:ahLst/>
          <a:cxnLst/>
          <a:rect l="0" t="0" r="0" b="0"/>
          <a:pathLst>
            <a:path>
              <a:moveTo>
                <a:pt x="1696305" y="0"/>
              </a:moveTo>
              <a:lnTo>
                <a:pt x="1696305" y="173980"/>
              </a:lnTo>
              <a:lnTo>
                <a:pt x="0" y="173980"/>
              </a:lnTo>
              <a:lnTo>
                <a:pt x="0" y="34796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318760-914F-416B-A8EC-BB07D49CB57C}">
      <dsp:nvSpPr>
        <dsp:cNvPr id="0" name=""/>
        <dsp:cNvSpPr/>
      </dsp:nvSpPr>
      <dsp:spPr>
        <a:xfrm>
          <a:off x="851668" y="1302568"/>
          <a:ext cx="1304850" cy="8699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900" kern="1200" dirty="0" smtClean="0"/>
            <a:t>10</a:t>
          </a:r>
          <a:endParaRPr lang="zh-CN" altLang="en-US" sz="3900" kern="1200" dirty="0"/>
        </a:p>
      </dsp:txBody>
      <dsp:txXfrm>
        <a:off x="877147" y="1328047"/>
        <a:ext cx="1253892" cy="818942"/>
      </dsp:txXfrm>
    </dsp:sp>
    <dsp:sp modelId="{7779BF3C-CC52-4624-B43A-F0CFE18BA0B1}">
      <dsp:nvSpPr>
        <dsp:cNvPr id="0" name=""/>
        <dsp:cNvSpPr/>
      </dsp:nvSpPr>
      <dsp:spPr>
        <a:xfrm>
          <a:off x="655941" y="2172468"/>
          <a:ext cx="848152" cy="347960"/>
        </a:xfrm>
        <a:custGeom>
          <a:avLst/>
          <a:gdLst/>
          <a:ahLst/>
          <a:cxnLst/>
          <a:rect l="0" t="0" r="0" b="0"/>
          <a:pathLst>
            <a:path>
              <a:moveTo>
                <a:pt x="848152" y="0"/>
              </a:moveTo>
              <a:lnTo>
                <a:pt x="848152" y="173980"/>
              </a:lnTo>
              <a:lnTo>
                <a:pt x="0" y="173980"/>
              </a:lnTo>
              <a:lnTo>
                <a:pt x="0" y="34796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AE2747-5B5C-4C89-B2DE-034A19D603E4}">
      <dsp:nvSpPr>
        <dsp:cNvPr id="0" name=""/>
        <dsp:cNvSpPr/>
      </dsp:nvSpPr>
      <dsp:spPr>
        <a:xfrm>
          <a:off x="3516" y="2520428"/>
          <a:ext cx="1304850" cy="8699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900" kern="1200" dirty="0" smtClean="0"/>
            <a:t>100</a:t>
          </a:r>
          <a:endParaRPr lang="zh-CN" altLang="en-US" sz="3900" kern="1200" dirty="0"/>
        </a:p>
      </dsp:txBody>
      <dsp:txXfrm>
        <a:off x="28995" y="2545907"/>
        <a:ext cx="1253892" cy="818942"/>
      </dsp:txXfrm>
    </dsp:sp>
    <dsp:sp modelId="{9324A817-31A4-4448-804F-E96D578DCE3B}">
      <dsp:nvSpPr>
        <dsp:cNvPr id="0" name=""/>
        <dsp:cNvSpPr/>
      </dsp:nvSpPr>
      <dsp:spPr>
        <a:xfrm>
          <a:off x="1504094" y="2172468"/>
          <a:ext cx="848152" cy="3479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980"/>
              </a:lnTo>
              <a:lnTo>
                <a:pt x="848152" y="173980"/>
              </a:lnTo>
              <a:lnTo>
                <a:pt x="848152" y="34796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D470B9-2FDD-4EF9-8FBF-A0030F83EF4B}">
      <dsp:nvSpPr>
        <dsp:cNvPr id="0" name=""/>
        <dsp:cNvSpPr/>
      </dsp:nvSpPr>
      <dsp:spPr>
        <a:xfrm>
          <a:off x="1699821" y="2520428"/>
          <a:ext cx="1304850" cy="8699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900" kern="1200" dirty="0" smtClean="0"/>
            <a:t>101</a:t>
          </a:r>
          <a:endParaRPr lang="zh-CN" altLang="en-US" sz="3900" kern="1200" dirty="0"/>
        </a:p>
      </dsp:txBody>
      <dsp:txXfrm>
        <a:off x="1725300" y="2545907"/>
        <a:ext cx="1253892" cy="818942"/>
      </dsp:txXfrm>
    </dsp:sp>
    <dsp:sp modelId="{6A2B343F-BA68-465D-A52B-C74F33E9188B}">
      <dsp:nvSpPr>
        <dsp:cNvPr id="0" name=""/>
        <dsp:cNvSpPr/>
      </dsp:nvSpPr>
      <dsp:spPr>
        <a:xfrm>
          <a:off x="3200399" y="954608"/>
          <a:ext cx="1696305" cy="3479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980"/>
              </a:lnTo>
              <a:lnTo>
                <a:pt x="1696305" y="173980"/>
              </a:lnTo>
              <a:lnTo>
                <a:pt x="1696305" y="34796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554DAB-85E9-4B6A-83F3-D87C4BB22ED2}">
      <dsp:nvSpPr>
        <dsp:cNvPr id="0" name=""/>
        <dsp:cNvSpPr/>
      </dsp:nvSpPr>
      <dsp:spPr>
        <a:xfrm>
          <a:off x="4244280" y="1302568"/>
          <a:ext cx="1304850" cy="8699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900" kern="1200" dirty="0" smtClean="0"/>
            <a:t>11</a:t>
          </a:r>
          <a:endParaRPr lang="zh-CN" altLang="en-US" sz="3900" kern="1200" dirty="0"/>
        </a:p>
      </dsp:txBody>
      <dsp:txXfrm>
        <a:off x="4269759" y="1328047"/>
        <a:ext cx="1253892" cy="818942"/>
      </dsp:txXfrm>
    </dsp:sp>
    <dsp:sp modelId="{9BD4EFDE-8A4E-4CF1-9FAF-95F5238DF085}">
      <dsp:nvSpPr>
        <dsp:cNvPr id="0" name=""/>
        <dsp:cNvSpPr/>
      </dsp:nvSpPr>
      <dsp:spPr>
        <a:xfrm>
          <a:off x="4048552" y="2172468"/>
          <a:ext cx="848152" cy="347960"/>
        </a:xfrm>
        <a:custGeom>
          <a:avLst/>
          <a:gdLst/>
          <a:ahLst/>
          <a:cxnLst/>
          <a:rect l="0" t="0" r="0" b="0"/>
          <a:pathLst>
            <a:path>
              <a:moveTo>
                <a:pt x="848152" y="0"/>
              </a:moveTo>
              <a:lnTo>
                <a:pt x="848152" y="173980"/>
              </a:lnTo>
              <a:lnTo>
                <a:pt x="0" y="173980"/>
              </a:lnTo>
              <a:lnTo>
                <a:pt x="0" y="34796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CA1DE1-2C5F-45CF-B1A7-AF100E141047}">
      <dsp:nvSpPr>
        <dsp:cNvPr id="0" name=""/>
        <dsp:cNvSpPr/>
      </dsp:nvSpPr>
      <dsp:spPr>
        <a:xfrm>
          <a:off x="3396127" y="2520428"/>
          <a:ext cx="1304850" cy="8699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900" kern="1200" dirty="0" smtClean="0"/>
            <a:t>110</a:t>
          </a:r>
          <a:endParaRPr lang="zh-CN" altLang="en-US" sz="3900" kern="1200" dirty="0"/>
        </a:p>
      </dsp:txBody>
      <dsp:txXfrm>
        <a:off x="3421606" y="2545907"/>
        <a:ext cx="1253892" cy="818942"/>
      </dsp:txXfrm>
    </dsp:sp>
    <dsp:sp modelId="{295FE099-17FF-4687-8A95-0A1C1111C531}">
      <dsp:nvSpPr>
        <dsp:cNvPr id="0" name=""/>
        <dsp:cNvSpPr/>
      </dsp:nvSpPr>
      <dsp:spPr>
        <a:xfrm>
          <a:off x="4896705" y="2172468"/>
          <a:ext cx="848152" cy="3479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980"/>
              </a:lnTo>
              <a:lnTo>
                <a:pt x="848152" y="173980"/>
              </a:lnTo>
              <a:lnTo>
                <a:pt x="848152" y="34796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6D32A6-AC2F-4CAB-8743-9BA92182DAAD}">
      <dsp:nvSpPr>
        <dsp:cNvPr id="0" name=""/>
        <dsp:cNvSpPr/>
      </dsp:nvSpPr>
      <dsp:spPr>
        <a:xfrm>
          <a:off x="5092433" y="2520428"/>
          <a:ext cx="1304850" cy="8699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900" kern="1200" dirty="0" smtClean="0"/>
            <a:t>111</a:t>
          </a:r>
          <a:endParaRPr lang="zh-CN" altLang="en-US" sz="3900" kern="1200" dirty="0"/>
        </a:p>
      </dsp:txBody>
      <dsp:txXfrm>
        <a:off x="5117912" y="2545907"/>
        <a:ext cx="1253892" cy="81894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EBF3AF-D1FA-4665-8EC4-7B5075151657}">
      <dsp:nvSpPr>
        <dsp:cNvPr id="0" name=""/>
        <dsp:cNvSpPr/>
      </dsp:nvSpPr>
      <dsp:spPr>
        <a:xfrm>
          <a:off x="2883563" y="639152"/>
          <a:ext cx="633672" cy="422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1</a:t>
          </a:r>
          <a:endParaRPr lang="zh-CN" altLang="en-US" sz="1900" kern="1200" dirty="0"/>
        </a:p>
      </dsp:txBody>
      <dsp:txXfrm>
        <a:off x="2895936" y="651525"/>
        <a:ext cx="608926" cy="397702"/>
      </dsp:txXfrm>
    </dsp:sp>
    <dsp:sp modelId="{E4EEC349-DDC3-4406-9E7E-192A893221C8}">
      <dsp:nvSpPr>
        <dsp:cNvPr id="0" name=""/>
        <dsp:cNvSpPr/>
      </dsp:nvSpPr>
      <dsp:spPr>
        <a:xfrm>
          <a:off x="1552850" y="1061600"/>
          <a:ext cx="1647549" cy="168979"/>
        </a:xfrm>
        <a:custGeom>
          <a:avLst/>
          <a:gdLst/>
          <a:ahLst/>
          <a:cxnLst/>
          <a:rect l="0" t="0" r="0" b="0"/>
          <a:pathLst>
            <a:path>
              <a:moveTo>
                <a:pt x="1647549" y="0"/>
              </a:moveTo>
              <a:lnTo>
                <a:pt x="1647549" y="84489"/>
              </a:lnTo>
              <a:lnTo>
                <a:pt x="0" y="84489"/>
              </a:lnTo>
              <a:lnTo>
                <a:pt x="0" y="16897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C4529E-B0AC-4160-B40A-0419BCC0CD8E}">
      <dsp:nvSpPr>
        <dsp:cNvPr id="0" name=""/>
        <dsp:cNvSpPr/>
      </dsp:nvSpPr>
      <dsp:spPr>
        <a:xfrm>
          <a:off x="1236013" y="1230580"/>
          <a:ext cx="633672" cy="422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2</a:t>
          </a:r>
          <a:endParaRPr lang="zh-CN" altLang="en-US" sz="1900" kern="1200" dirty="0"/>
        </a:p>
      </dsp:txBody>
      <dsp:txXfrm>
        <a:off x="1248386" y="1242953"/>
        <a:ext cx="608926" cy="397702"/>
      </dsp:txXfrm>
    </dsp:sp>
    <dsp:sp modelId="{8FD7C08F-5BB8-46D4-826A-5C8731727F36}">
      <dsp:nvSpPr>
        <dsp:cNvPr id="0" name=""/>
        <dsp:cNvSpPr/>
      </dsp:nvSpPr>
      <dsp:spPr>
        <a:xfrm>
          <a:off x="729075" y="1653028"/>
          <a:ext cx="823774" cy="168979"/>
        </a:xfrm>
        <a:custGeom>
          <a:avLst/>
          <a:gdLst/>
          <a:ahLst/>
          <a:cxnLst/>
          <a:rect l="0" t="0" r="0" b="0"/>
          <a:pathLst>
            <a:path>
              <a:moveTo>
                <a:pt x="823774" y="0"/>
              </a:moveTo>
              <a:lnTo>
                <a:pt x="823774" y="84489"/>
              </a:lnTo>
              <a:lnTo>
                <a:pt x="0" y="84489"/>
              </a:lnTo>
              <a:lnTo>
                <a:pt x="0" y="16897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0C3D83-DF9C-4700-80D1-E267F3C388A8}">
      <dsp:nvSpPr>
        <dsp:cNvPr id="0" name=""/>
        <dsp:cNvSpPr/>
      </dsp:nvSpPr>
      <dsp:spPr>
        <a:xfrm>
          <a:off x="412239" y="1822008"/>
          <a:ext cx="633672" cy="422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4</a:t>
          </a:r>
          <a:endParaRPr lang="zh-CN" altLang="en-US" sz="1900" kern="1200" dirty="0"/>
        </a:p>
      </dsp:txBody>
      <dsp:txXfrm>
        <a:off x="424612" y="1834381"/>
        <a:ext cx="608926" cy="397702"/>
      </dsp:txXfrm>
    </dsp:sp>
    <dsp:sp modelId="{B45E50FE-C4B2-4F8F-8169-9BB52728CDDF}">
      <dsp:nvSpPr>
        <dsp:cNvPr id="0" name=""/>
        <dsp:cNvSpPr/>
      </dsp:nvSpPr>
      <dsp:spPr>
        <a:xfrm>
          <a:off x="317188" y="2244456"/>
          <a:ext cx="411887" cy="168979"/>
        </a:xfrm>
        <a:custGeom>
          <a:avLst/>
          <a:gdLst/>
          <a:ahLst/>
          <a:cxnLst/>
          <a:rect l="0" t="0" r="0" b="0"/>
          <a:pathLst>
            <a:path>
              <a:moveTo>
                <a:pt x="411887" y="0"/>
              </a:moveTo>
              <a:lnTo>
                <a:pt x="411887" y="84489"/>
              </a:lnTo>
              <a:lnTo>
                <a:pt x="0" y="84489"/>
              </a:lnTo>
              <a:lnTo>
                <a:pt x="0" y="16897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F3F5CD-D73E-497B-B831-0393406E59F8}">
      <dsp:nvSpPr>
        <dsp:cNvPr id="0" name=""/>
        <dsp:cNvSpPr/>
      </dsp:nvSpPr>
      <dsp:spPr>
        <a:xfrm>
          <a:off x="351" y="2413436"/>
          <a:ext cx="633672" cy="422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8</a:t>
          </a:r>
          <a:endParaRPr lang="zh-CN" altLang="en-US" sz="1900" kern="1200" dirty="0"/>
        </a:p>
      </dsp:txBody>
      <dsp:txXfrm>
        <a:off x="12724" y="2425809"/>
        <a:ext cx="608926" cy="397702"/>
      </dsp:txXfrm>
    </dsp:sp>
    <dsp:sp modelId="{E7D86437-0E14-459C-B8D0-5BE05ADCEB0A}">
      <dsp:nvSpPr>
        <dsp:cNvPr id="0" name=""/>
        <dsp:cNvSpPr/>
      </dsp:nvSpPr>
      <dsp:spPr>
        <a:xfrm>
          <a:off x="729075" y="2244456"/>
          <a:ext cx="411887" cy="1689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489"/>
              </a:lnTo>
              <a:lnTo>
                <a:pt x="411887" y="84489"/>
              </a:lnTo>
              <a:lnTo>
                <a:pt x="411887" y="16897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9EEDD4-4AD3-4ED0-B265-F306B4106EE7}">
      <dsp:nvSpPr>
        <dsp:cNvPr id="0" name=""/>
        <dsp:cNvSpPr/>
      </dsp:nvSpPr>
      <dsp:spPr>
        <a:xfrm>
          <a:off x="824126" y="2413436"/>
          <a:ext cx="633672" cy="422448"/>
        </a:xfrm>
        <a:prstGeom prst="roundRect">
          <a:avLst>
            <a:gd name="adj" fmla="val 10000"/>
          </a:avLst>
        </a:prstGeom>
        <a:solidFill>
          <a:schemeClr val="accent6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9</a:t>
          </a:r>
          <a:endParaRPr lang="zh-CN" altLang="en-US" sz="1900" kern="1200" dirty="0"/>
        </a:p>
      </dsp:txBody>
      <dsp:txXfrm>
        <a:off x="836499" y="2425809"/>
        <a:ext cx="608926" cy="397702"/>
      </dsp:txXfrm>
    </dsp:sp>
    <dsp:sp modelId="{AB9C8F1F-119B-49BD-9683-3D55C53BE9B3}">
      <dsp:nvSpPr>
        <dsp:cNvPr id="0" name=""/>
        <dsp:cNvSpPr/>
      </dsp:nvSpPr>
      <dsp:spPr>
        <a:xfrm>
          <a:off x="1552850" y="1653028"/>
          <a:ext cx="823774" cy="1689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489"/>
              </a:lnTo>
              <a:lnTo>
                <a:pt x="823774" y="84489"/>
              </a:lnTo>
              <a:lnTo>
                <a:pt x="823774" y="16897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2F5A90-590E-4A14-A3A4-3F216D971911}">
      <dsp:nvSpPr>
        <dsp:cNvPr id="0" name=""/>
        <dsp:cNvSpPr/>
      </dsp:nvSpPr>
      <dsp:spPr>
        <a:xfrm>
          <a:off x="2059788" y="1822008"/>
          <a:ext cx="633672" cy="422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5</a:t>
          </a:r>
          <a:endParaRPr lang="zh-CN" altLang="en-US" sz="1900" kern="1200" dirty="0"/>
        </a:p>
      </dsp:txBody>
      <dsp:txXfrm>
        <a:off x="2072161" y="1834381"/>
        <a:ext cx="608926" cy="397702"/>
      </dsp:txXfrm>
    </dsp:sp>
    <dsp:sp modelId="{21DFA952-0BA8-4900-89A7-4513FA121C3F}">
      <dsp:nvSpPr>
        <dsp:cNvPr id="0" name=""/>
        <dsp:cNvSpPr/>
      </dsp:nvSpPr>
      <dsp:spPr>
        <a:xfrm>
          <a:off x="1964737" y="2244456"/>
          <a:ext cx="411887" cy="168979"/>
        </a:xfrm>
        <a:custGeom>
          <a:avLst/>
          <a:gdLst/>
          <a:ahLst/>
          <a:cxnLst/>
          <a:rect l="0" t="0" r="0" b="0"/>
          <a:pathLst>
            <a:path>
              <a:moveTo>
                <a:pt x="411887" y="0"/>
              </a:moveTo>
              <a:lnTo>
                <a:pt x="411887" y="84489"/>
              </a:lnTo>
              <a:lnTo>
                <a:pt x="0" y="84489"/>
              </a:lnTo>
              <a:lnTo>
                <a:pt x="0" y="16897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7FEFF0-1EFD-4A9A-BD84-430A51F271BB}">
      <dsp:nvSpPr>
        <dsp:cNvPr id="0" name=""/>
        <dsp:cNvSpPr/>
      </dsp:nvSpPr>
      <dsp:spPr>
        <a:xfrm>
          <a:off x="1647901" y="2413436"/>
          <a:ext cx="633672" cy="422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10</a:t>
          </a:r>
          <a:endParaRPr lang="zh-CN" altLang="en-US" sz="1900" kern="1200" dirty="0"/>
        </a:p>
      </dsp:txBody>
      <dsp:txXfrm>
        <a:off x="1660274" y="2425809"/>
        <a:ext cx="608926" cy="397702"/>
      </dsp:txXfrm>
    </dsp:sp>
    <dsp:sp modelId="{6BC88BA8-2FBC-45D7-A1DA-1CACE35CC48F}">
      <dsp:nvSpPr>
        <dsp:cNvPr id="0" name=""/>
        <dsp:cNvSpPr/>
      </dsp:nvSpPr>
      <dsp:spPr>
        <a:xfrm>
          <a:off x="2376625" y="2244456"/>
          <a:ext cx="411887" cy="1689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489"/>
              </a:lnTo>
              <a:lnTo>
                <a:pt x="411887" y="84489"/>
              </a:lnTo>
              <a:lnTo>
                <a:pt x="411887" y="16897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8886BB-0797-4435-B31F-A87AD26DA833}">
      <dsp:nvSpPr>
        <dsp:cNvPr id="0" name=""/>
        <dsp:cNvSpPr/>
      </dsp:nvSpPr>
      <dsp:spPr>
        <a:xfrm>
          <a:off x="2471676" y="2413436"/>
          <a:ext cx="633672" cy="422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11</a:t>
          </a:r>
          <a:endParaRPr lang="zh-CN" altLang="en-US" sz="1900" kern="1200" dirty="0"/>
        </a:p>
      </dsp:txBody>
      <dsp:txXfrm>
        <a:off x="2484049" y="2425809"/>
        <a:ext cx="608926" cy="397702"/>
      </dsp:txXfrm>
    </dsp:sp>
    <dsp:sp modelId="{3179B505-B4E5-4C5D-83CC-F0A4E837CEBB}">
      <dsp:nvSpPr>
        <dsp:cNvPr id="0" name=""/>
        <dsp:cNvSpPr/>
      </dsp:nvSpPr>
      <dsp:spPr>
        <a:xfrm>
          <a:off x="3200400" y="1061600"/>
          <a:ext cx="1647549" cy="1689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489"/>
              </a:lnTo>
              <a:lnTo>
                <a:pt x="1647549" y="84489"/>
              </a:lnTo>
              <a:lnTo>
                <a:pt x="1647549" y="16897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E6CE93-7517-4523-9616-82583661BD39}">
      <dsp:nvSpPr>
        <dsp:cNvPr id="0" name=""/>
        <dsp:cNvSpPr/>
      </dsp:nvSpPr>
      <dsp:spPr>
        <a:xfrm>
          <a:off x="4531113" y="1230580"/>
          <a:ext cx="633672" cy="422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3</a:t>
          </a:r>
          <a:endParaRPr lang="zh-CN" altLang="en-US" sz="1900" kern="1200" dirty="0"/>
        </a:p>
      </dsp:txBody>
      <dsp:txXfrm>
        <a:off x="4543486" y="1242953"/>
        <a:ext cx="608926" cy="397702"/>
      </dsp:txXfrm>
    </dsp:sp>
    <dsp:sp modelId="{49D4DA2E-B8BC-4736-BDE5-438839AFACF4}">
      <dsp:nvSpPr>
        <dsp:cNvPr id="0" name=""/>
        <dsp:cNvSpPr/>
      </dsp:nvSpPr>
      <dsp:spPr>
        <a:xfrm>
          <a:off x="4024174" y="1653028"/>
          <a:ext cx="823774" cy="168979"/>
        </a:xfrm>
        <a:custGeom>
          <a:avLst/>
          <a:gdLst/>
          <a:ahLst/>
          <a:cxnLst/>
          <a:rect l="0" t="0" r="0" b="0"/>
          <a:pathLst>
            <a:path>
              <a:moveTo>
                <a:pt x="823774" y="0"/>
              </a:moveTo>
              <a:lnTo>
                <a:pt x="823774" y="84489"/>
              </a:lnTo>
              <a:lnTo>
                <a:pt x="0" y="84489"/>
              </a:lnTo>
              <a:lnTo>
                <a:pt x="0" y="16897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7A31D1-BAF5-4BD9-A910-5D9E1CBF84E9}">
      <dsp:nvSpPr>
        <dsp:cNvPr id="0" name=""/>
        <dsp:cNvSpPr/>
      </dsp:nvSpPr>
      <dsp:spPr>
        <a:xfrm>
          <a:off x="3707338" y="1822008"/>
          <a:ext cx="633672" cy="422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6</a:t>
          </a:r>
          <a:endParaRPr lang="zh-CN" altLang="en-US" sz="1900" kern="1200" dirty="0"/>
        </a:p>
      </dsp:txBody>
      <dsp:txXfrm>
        <a:off x="3719711" y="1834381"/>
        <a:ext cx="608926" cy="397702"/>
      </dsp:txXfrm>
    </dsp:sp>
    <dsp:sp modelId="{25DAD67B-4E97-4780-BC02-163E8FEA2C93}">
      <dsp:nvSpPr>
        <dsp:cNvPr id="0" name=""/>
        <dsp:cNvSpPr/>
      </dsp:nvSpPr>
      <dsp:spPr>
        <a:xfrm>
          <a:off x="3612287" y="2244456"/>
          <a:ext cx="411887" cy="168979"/>
        </a:xfrm>
        <a:custGeom>
          <a:avLst/>
          <a:gdLst/>
          <a:ahLst/>
          <a:cxnLst/>
          <a:rect l="0" t="0" r="0" b="0"/>
          <a:pathLst>
            <a:path>
              <a:moveTo>
                <a:pt x="411887" y="0"/>
              </a:moveTo>
              <a:lnTo>
                <a:pt x="411887" y="84489"/>
              </a:lnTo>
              <a:lnTo>
                <a:pt x="0" y="84489"/>
              </a:lnTo>
              <a:lnTo>
                <a:pt x="0" y="16897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D65FBC-074E-4567-9CFD-E9EFDFBE398C}">
      <dsp:nvSpPr>
        <dsp:cNvPr id="0" name=""/>
        <dsp:cNvSpPr/>
      </dsp:nvSpPr>
      <dsp:spPr>
        <a:xfrm>
          <a:off x="3295450" y="2413436"/>
          <a:ext cx="633672" cy="422448"/>
        </a:xfrm>
        <a:prstGeom prst="roundRect">
          <a:avLst>
            <a:gd name="adj" fmla="val 10000"/>
          </a:avLst>
        </a:prstGeom>
        <a:solidFill>
          <a:schemeClr val="accent6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12</a:t>
          </a:r>
          <a:endParaRPr lang="zh-CN" altLang="en-US" sz="1900" kern="1200" dirty="0"/>
        </a:p>
      </dsp:txBody>
      <dsp:txXfrm>
        <a:off x="3307823" y="2425809"/>
        <a:ext cx="608926" cy="397702"/>
      </dsp:txXfrm>
    </dsp:sp>
    <dsp:sp modelId="{ACF60FB4-F2C9-4EAD-9507-7888E0922266}">
      <dsp:nvSpPr>
        <dsp:cNvPr id="0" name=""/>
        <dsp:cNvSpPr/>
      </dsp:nvSpPr>
      <dsp:spPr>
        <a:xfrm>
          <a:off x="4024174" y="2244456"/>
          <a:ext cx="411887" cy="1689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489"/>
              </a:lnTo>
              <a:lnTo>
                <a:pt x="411887" y="84489"/>
              </a:lnTo>
              <a:lnTo>
                <a:pt x="411887" y="16897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7153EF-769F-4322-A23E-C405C8B30FB3}">
      <dsp:nvSpPr>
        <dsp:cNvPr id="0" name=""/>
        <dsp:cNvSpPr/>
      </dsp:nvSpPr>
      <dsp:spPr>
        <a:xfrm>
          <a:off x="4119225" y="2413436"/>
          <a:ext cx="633672" cy="422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13</a:t>
          </a:r>
          <a:endParaRPr lang="zh-CN" altLang="en-US" sz="1900" kern="1200" dirty="0"/>
        </a:p>
      </dsp:txBody>
      <dsp:txXfrm>
        <a:off x="4131598" y="2425809"/>
        <a:ext cx="608926" cy="397702"/>
      </dsp:txXfrm>
    </dsp:sp>
    <dsp:sp modelId="{42109171-5B61-4D55-9E7D-9921CFFA17BD}">
      <dsp:nvSpPr>
        <dsp:cNvPr id="0" name=""/>
        <dsp:cNvSpPr/>
      </dsp:nvSpPr>
      <dsp:spPr>
        <a:xfrm>
          <a:off x="4847949" y="1653028"/>
          <a:ext cx="823774" cy="1689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489"/>
              </a:lnTo>
              <a:lnTo>
                <a:pt x="823774" y="84489"/>
              </a:lnTo>
              <a:lnTo>
                <a:pt x="823774" y="16897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06D9A2-28E9-49CC-9AF0-0B9B2B79F942}">
      <dsp:nvSpPr>
        <dsp:cNvPr id="0" name=""/>
        <dsp:cNvSpPr/>
      </dsp:nvSpPr>
      <dsp:spPr>
        <a:xfrm>
          <a:off x="5354888" y="1822008"/>
          <a:ext cx="633672" cy="422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7</a:t>
          </a:r>
          <a:endParaRPr lang="zh-CN" altLang="en-US" sz="1900" kern="1200" dirty="0"/>
        </a:p>
      </dsp:txBody>
      <dsp:txXfrm>
        <a:off x="5367261" y="1834381"/>
        <a:ext cx="608926" cy="397702"/>
      </dsp:txXfrm>
    </dsp:sp>
    <dsp:sp modelId="{D1EBEF81-151A-4F2D-BE31-C8F8EF90B90C}">
      <dsp:nvSpPr>
        <dsp:cNvPr id="0" name=""/>
        <dsp:cNvSpPr/>
      </dsp:nvSpPr>
      <dsp:spPr>
        <a:xfrm>
          <a:off x="5259837" y="2244456"/>
          <a:ext cx="411887" cy="168979"/>
        </a:xfrm>
        <a:custGeom>
          <a:avLst/>
          <a:gdLst/>
          <a:ahLst/>
          <a:cxnLst/>
          <a:rect l="0" t="0" r="0" b="0"/>
          <a:pathLst>
            <a:path>
              <a:moveTo>
                <a:pt x="411887" y="0"/>
              </a:moveTo>
              <a:lnTo>
                <a:pt x="411887" y="84489"/>
              </a:lnTo>
              <a:lnTo>
                <a:pt x="0" y="84489"/>
              </a:lnTo>
              <a:lnTo>
                <a:pt x="0" y="16897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83B451-1FC2-4698-8F89-FE8A6A9773A2}">
      <dsp:nvSpPr>
        <dsp:cNvPr id="0" name=""/>
        <dsp:cNvSpPr/>
      </dsp:nvSpPr>
      <dsp:spPr>
        <a:xfrm>
          <a:off x="4943000" y="2413436"/>
          <a:ext cx="633672" cy="422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14</a:t>
          </a:r>
          <a:endParaRPr lang="zh-CN" altLang="en-US" sz="1900" kern="1200" dirty="0"/>
        </a:p>
      </dsp:txBody>
      <dsp:txXfrm>
        <a:off x="4955373" y="2425809"/>
        <a:ext cx="608926" cy="397702"/>
      </dsp:txXfrm>
    </dsp:sp>
    <dsp:sp modelId="{42EF8FC6-5BFE-44ED-87CF-43F9B6CBF000}">
      <dsp:nvSpPr>
        <dsp:cNvPr id="0" name=""/>
        <dsp:cNvSpPr/>
      </dsp:nvSpPr>
      <dsp:spPr>
        <a:xfrm>
          <a:off x="5671724" y="2244456"/>
          <a:ext cx="411887" cy="1689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489"/>
              </a:lnTo>
              <a:lnTo>
                <a:pt x="411887" y="84489"/>
              </a:lnTo>
              <a:lnTo>
                <a:pt x="411887" y="16897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89D9C4-BB0C-464F-A501-2D8199CBD62C}">
      <dsp:nvSpPr>
        <dsp:cNvPr id="0" name=""/>
        <dsp:cNvSpPr/>
      </dsp:nvSpPr>
      <dsp:spPr>
        <a:xfrm>
          <a:off x="5766775" y="2413436"/>
          <a:ext cx="633672" cy="422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15</a:t>
          </a:r>
          <a:endParaRPr lang="zh-CN" altLang="en-US" sz="1900" kern="1200" dirty="0"/>
        </a:p>
      </dsp:txBody>
      <dsp:txXfrm>
        <a:off x="5779148" y="2425809"/>
        <a:ext cx="608926" cy="39770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152488-5E39-4C17-A5BD-AF5EB12F60E2}">
      <dsp:nvSpPr>
        <dsp:cNvPr id="0" name=""/>
        <dsp:cNvSpPr/>
      </dsp:nvSpPr>
      <dsp:spPr>
        <a:xfrm>
          <a:off x="300675" y="0"/>
          <a:ext cx="2400132" cy="144007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500" kern="1200" dirty="0" smtClean="0"/>
            <a:t>(0,5)?</a:t>
          </a:r>
          <a:endParaRPr lang="zh-CN" altLang="en-US" sz="6500" kern="1200" dirty="0"/>
        </a:p>
      </dsp:txBody>
      <dsp:txXfrm>
        <a:off x="300675" y="0"/>
        <a:ext cx="2400132" cy="144007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EBF3AF-D1FA-4665-8EC4-7B5075151657}">
      <dsp:nvSpPr>
        <dsp:cNvPr id="0" name=""/>
        <dsp:cNvSpPr/>
      </dsp:nvSpPr>
      <dsp:spPr>
        <a:xfrm>
          <a:off x="2883563" y="639152"/>
          <a:ext cx="633672" cy="422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1</a:t>
          </a:r>
          <a:endParaRPr lang="zh-CN" altLang="en-US" sz="1900" kern="1200" dirty="0"/>
        </a:p>
      </dsp:txBody>
      <dsp:txXfrm>
        <a:off x="2895936" y="651525"/>
        <a:ext cx="608926" cy="397702"/>
      </dsp:txXfrm>
    </dsp:sp>
    <dsp:sp modelId="{E4EEC349-DDC3-4406-9E7E-192A893221C8}">
      <dsp:nvSpPr>
        <dsp:cNvPr id="0" name=""/>
        <dsp:cNvSpPr/>
      </dsp:nvSpPr>
      <dsp:spPr>
        <a:xfrm>
          <a:off x="1552850" y="1061600"/>
          <a:ext cx="1647549" cy="168979"/>
        </a:xfrm>
        <a:custGeom>
          <a:avLst/>
          <a:gdLst/>
          <a:ahLst/>
          <a:cxnLst/>
          <a:rect l="0" t="0" r="0" b="0"/>
          <a:pathLst>
            <a:path>
              <a:moveTo>
                <a:pt x="1647549" y="0"/>
              </a:moveTo>
              <a:lnTo>
                <a:pt x="1647549" y="84489"/>
              </a:lnTo>
              <a:lnTo>
                <a:pt x="0" y="84489"/>
              </a:lnTo>
              <a:lnTo>
                <a:pt x="0" y="16897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C4529E-B0AC-4160-B40A-0419BCC0CD8E}">
      <dsp:nvSpPr>
        <dsp:cNvPr id="0" name=""/>
        <dsp:cNvSpPr/>
      </dsp:nvSpPr>
      <dsp:spPr>
        <a:xfrm>
          <a:off x="1236013" y="1230580"/>
          <a:ext cx="633672" cy="422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2</a:t>
          </a:r>
          <a:endParaRPr lang="zh-CN" altLang="en-US" sz="1900" kern="1200" dirty="0"/>
        </a:p>
      </dsp:txBody>
      <dsp:txXfrm>
        <a:off x="1248386" y="1242953"/>
        <a:ext cx="608926" cy="397702"/>
      </dsp:txXfrm>
    </dsp:sp>
    <dsp:sp modelId="{8FD7C08F-5BB8-46D4-826A-5C8731727F36}">
      <dsp:nvSpPr>
        <dsp:cNvPr id="0" name=""/>
        <dsp:cNvSpPr/>
      </dsp:nvSpPr>
      <dsp:spPr>
        <a:xfrm>
          <a:off x="729075" y="1653028"/>
          <a:ext cx="823774" cy="168979"/>
        </a:xfrm>
        <a:custGeom>
          <a:avLst/>
          <a:gdLst/>
          <a:ahLst/>
          <a:cxnLst/>
          <a:rect l="0" t="0" r="0" b="0"/>
          <a:pathLst>
            <a:path>
              <a:moveTo>
                <a:pt x="823774" y="0"/>
              </a:moveTo>
              <a:lnTo>
                <a:pt x="823774" y="84489"/>
              </a:lnTo>
              <a:lnTo>
                <a:pt x="0" y="84489"/>
              </a:lnTo>
              <a:lnTo>
                <a:pt x="0" y="16897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0C3D83-DF9C-4700-80D1-E267F3C388A8}">
      <dsp:nvSpPr>
        <dsp:cNvPr id="0" name=""/>
        <dsp:cNvSpPr/>
      </dsp:nvSpPr>
      <dsp:spPr>
        <a:xfrm>
          <a:off x="412239" y="1822008"/>
          <a:ext cx="633672" cy="422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4</a:t>
          </a:r>
          <a:endParaRPr lang="zh-CN" altLang="en-US" sz="1900" kern="1200" dirty="0"/>
        </a:p>
      </dsp:txBody>
      <dsp:txXfrm>
        <a:off x="424612" y="1834381"/>
        <a:ext cx="608926" cy="397702"/>
      </dsp:txXfrm>
    </dsp:sp>
    <dsp:sp modelId="{B45E50FE-C4B2-4F8F-8169-9BB52728CDDF}">
      <dsp:nvSpPr>
        <dsp:cNvPr id="0" name=""/>
        <dsp:cNvSpPr/>
      </dsp:nvSpPr>
      <dsp:spPr>
        <a:xfrm>
          <a:off x="317188" y="2244456"/>
          <a:ext cx="411887" cy="168979"/>
        </a:xfrm>
        <a:custGeom>
          <a:avLst/>
          <a:gdLst/>
          <a:ahLst/>
          <a:cxnLst/>
          <a:rect l="0" t="0" r="0" b="0"/>
          <a:pathLst>
            <a:path>
              <a:moveTo>
                <a:pt x="411887" y="0"/>
              </a:moveTo>
              <a:lnTo>
                <a:pt x="411887" y="84489"/>
              </a:lnTo>
              <a:lnTo>
                <a:pt x="0" y="84489"/>
              </a:lnTo>
              <a:lnTo>
                <a:pt x="0" y="16897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F3F5CD-D73E-497B-B831-0393406E59F8}">
      <dsp:nvSpPr>
        <dsp:cNvPr id="0" name=""/>
        <dsp:cNvSpPr/>
      </dsp:nvSpPr>
      <dsp:spPr>
        <a:xfrm>
          <a:off x="351" y="2413436"/>
          <a:ext cx="633672" cy="422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8</a:t>
          </a:r>
          <a:endParaRPr lang="zh-CN" altLang="en-US" sz="1900" kern="1200" dirty="0"/>
        </a:p>
      </dsp:txBody>
      <dsp:txXfrm>
        <a:off x="12724" y="2425809"/>
        <a:ext cx="608926" cy="397702"/>
      </dsp:txXfrm>
    </dsp:sp>
    <dsp:sp modelId="{E7D86437-0E14-459C-B8D0-5BE05ADCEB0A}">
      <dsp:nvSpPr>
        <dsp:cNvPr id="0" name=""/>
        <dsp:cNvSpPr/>
      </dsp:nvSpPr>
      <dsp:spPr>
        <a:xfrm>
          <a:off x="729075" y="2244456"/>
          <a:ext cx="411887" cy="1689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489"/>
              </a:lnTo>
              <a:lnTo>
                <a:pt x="411887" y="84489"/>
              </a:lnTo>
              <a:lnTo>
                <a:pt x="411887" y="16897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9EEDD4-4AD3-4ED0-B265-F306B4106EE7}">
      <dsp:nvSpPr>
        <dsp:cNvPr id="0" name=""/>
        <dsp:cNvSpPr/>
      </dsp:nvSpPr>
      <dsp:spPr>
        <a:xfrm>
          <a:off x="824126" y="2413436"/>
          <a:ext cx="633672" cy="422448"/>
        </a:xfrm>
        <a:prstGeom prst="roundRect">
          <a:avLst>
            <a:gd name="adj" fmla="val 10000"/>
          </a:avLst>
        </a:prstGeom>
        <a:solidFill>
          <a:schemeClr val="accent6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9</a:t>
          </a:r>
          <a:endParaRPr lang="zh-CN" altLang="en-US" sz="1900" kern="1200" dirty="0"/>
        </a:p>
      </dsp:txBody>
      <dsp:txXfrm>
        <a:off x="836499" y="2425809"/>
        <a:ext cx="608926" cy="397702"/>
      </dsp:txXfrm>
    </dsp:sp>
    <dsp:sp modelId="{AB9C8F1F-119B-49BD-9683-3D55C53BE9B3}">
      <dsp:nvSpPr>
        <dsp:cNvPr id="0" name=""/>
        <dsp:cNvSpPr/>
      </dsp:nvSpPr>
      <dsp:spPr>
        <a:xfrm>
          <a:off x="1552850" y="1653028"/>
          <a:ext cx="823774" cy="1689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489"/>
              </a:lnTo>
              <a:lnTo>
                <a:pt x="823774" y="84489"/>
              </a:lnTo>
              <a:lnTo>
                <a:pt x="823774" y="16897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2F5A90-590E-4A14-A3A4-3F216D971911}">
      <dsp:nvSpPr>
        <dsp:cNvPr id="0" name=""/>
        <dsp:cNvSpPr/>
      </dsp:nvSpPr>
      <dsp:spPr>
        <a:xfrm>
          <a:off x="2059788" y="1822008"/>
          <a:ext cx="633672" cy="422448"/>
        </a:xfrm>
        <a:prstGeom prst="roundRect">
          <a:avLst>
            <a:gd name="adj" fmla="val 10000"/>
          </a:avLst>
        </a:prstGeom>
        <a:solidFill>
          <a:schemeClr val="accent6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5</a:t>
          </a:r>
          <a:endParaRPr lang="zh-CN" altLang="en-US" sz="1900" kern="1200" dirty="0"/>
        </a:p>
      </dsp:txBody>
      <dsp:txXfrm>
        <a:off x="2072161" y="1834381"/>
        <a:ext cx="608926" cy="397702"/>
      </dsp:txXfrm>
    </dsp:sp>
    <dsp:sp modelId="{21DFA952-0BA8-4900-89A7-4513FA121C3F}">
      <dsp:nvSpPr>
        <dsp:cNvPr id="0" name=""/>
        <dsp:cNvSpPr/>
      </dsp:nvSpPr>
      <dsp:spPr>
        <a:xfrm>
          <a:off x="1964737" y="2244456"/>
          <a:ext cx="411887" cy="168979"/>
        </a:xfrm>
        <a:custGeom>
          <a:avLst/>
          <a:gdLst/>
          <a:ahLst/>
          <a:cxnLst/>
          <a:rect l="0" t="0" r="0" b="0"/>
          <a:pathLst>
            <a:path>
              <a:moveTo>
                <a:pt x="411887" y="0"/>
              </a:moveTo>
              <a:lnTo>
                <a:pt x="411887" y="84489"/>
              </a:lnTo>
              <a:lnTo>
                <a:pt x="0" y="84489"/>
              </a:lnTo>
              <a:lnTo>
                <a:pt x="0" y="16897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7FEFF0-1EFD-4A9A-BD84-430A51F271BB}">
      <dsp:nvSpPr>
        <dsp:cNvPr id="0" name=""/>
        <dsp:cNvSpPr/>
      </dsp:nvSpPr>
      <dsp:spPr>
        <a:xfrm>
          <a:off x="1647901" y="2413436"/>
          <a:ext cx="633672" cy="422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10</a:t>
          </a:r>
          <a:endParaRPr lang="zh-CN" altLang="en-US" sz="1900" kern="1200" dirty="0"/>
        </a:p>
      </dsp:txBody>
      <dsp:txXfrm>
        <a:off x="1660274" y="2425809"/>
        <a:ext cx="608926" cy="397702"/>
      </dsp:txXfrm>
    </dsp:sp>
    <dsp:sp modelId="{6BC88BA8-2FBC-45D7-A1DA-1CACE35CC48F}">
      <dsp:nvSpPr>
        <dsp:cNvPr id="0" name=""/>
        <dsp:cNvSpPr/>
      </dsp:nvSpPr>
      <dsp:spPr>
        <a:xfrm>
          <a:off x="2376625" y="2244456"/>
          <a:ext cx="411887" cy="1689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489"/>
              </a:lnTo>
              <a:lnTo>
                <a:pt x="411887" y="84489"/>
              </a:lnTo>
              <a:lnTo>
                <a:pt x="411887" y="16897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8886BB-0797-4435-B31F-A87AD26DA833}">
      <dsp:nvSpPr>
        <dsp:cNvPr id="0" name=""/>
        <dsp:cNvSpPr/>
      </dsp:nvSpPr>
      <dsp:spPr>
        <a:xfrm>
          <a:off x="2471676" y="2413436"/>
          <a:ext cx="633672" cy="422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11</a:t>
          </a:r>
          <a:endParaRPr lang="zh-CN" altLang="en-US" sz="1900" kern="1200" dirty="0"/>
        </a:p>
      </dsp:txBody>
      <dsp:txXfrm>
        <a:off x="2484049" y="2425809"/>
        <a:ext cx="608926" cy="397702"/>
      </dsp:txXfrm>
    </dsp:sp>
    <dsp:sp modelId="{3179B505-B4E5-4C5D-83CC-F0A4E837CEBB}">
      <dsp:nvSpPr>
        <dsp:cNvPr id="0" name=""/>
        <dsp:cNvSpPr/>
      </dsp:nvSpPr>
      <dsp:spPr>
        <a:xfrm>
          <a:off x="3200400" y="1061600"/>
          <a:ext cx="1647549" cy="1689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489"/>
              </a:lnTo>
              <a:lnTo>
                <a:pt x="1647549" y="84489"/>
              </a:lnTo>
              <a:lnTo>
                <a:pt x="1647549" y="16897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E6CE93-7517-4523-9616-82583661BD39}">
      <dsp:nvSpPr>
        <dsp:cNvPr id="0" name=""/>
        <dsp:cNvSpPr/>
      </dsp:nvSpPr>
      <dsp:spPr>
        <a:xfrm>
          <a:off x="4531113" y="1230580"/>
          <a:ext cx="633672" cy="422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3</a:t>
          </a:r>
          <a:endParaRPr lang="zh-CN" altLang="en-US" sz="1900" kern="1200" dirty="0"/>
        </a:p>
      </dsp:txBody>
      <dsp:txXfrm>
        <a:off x="4543486" y="1242953"/>
        <a:ext cx="608926" cy="397702"/>
      </dsp:txXfrm>
    </dsp:sp>
    <dsp:sp modelId="{49D4DA2E-B8BC-4736-BDE5-438839AFACF4}">
      <dsp:nvSpPr>
        <dsp:cNvPr id="0" name=""/>
        <dsp:cNvSpPr/>
      </dsp:nvSpPr>
      <dsp:spPr>
        <a:xfrm>
          <a:off x="4024174" y="1653028"/>
          <a:ext cx="823774" cy="168979"/>
        </a:xfrm>
        <a:custGeom>
          <a:avLst/>
          <a:gdLst/>
          <a:ahLst/>
          <a:cxnLst/>
          <a:rect l="0" t="0" r="0" b="0"/>
          <a:pathLst>
            <a:path>
              <a:moveTo>
                <a:pt x="823774" y="0"/>
              </a:moveTo>
              <a:lnTo>
                <a:pt x="823774" y="84489"/>
              </a:lnTo>
              <a:lnTo>
                <a:pt x="0" y="84489"/>
              </a:lnTo>
              <a:lnTo>
                <a:pt x="0" y="16897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7A31D1-BAF5-4BD9-A910-5D9E1CBF84E9}">
      <dsp:nvSpPr>
        <dsp:cNvPr id="0" name=""/>
        <dsp:cNvSpPr/>
      </dsp:nvSpPr>
      <dsp:spPr>
        <a:xfrm>
          <a:off x="3707338" y="1822008"/>
          <a:ext cx="633672" cy="422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6</a:t>
          </a:r>
          <a:endParaRPr lang="zh-CN" altLang="en-US" sz="1900" kern="1200" dirty="0"/>
        </a:p>
      </dsp:txBody>
      <dsp:txXfrm>
        <a:off x="3719711" y="1834381"/>
        <a:ext cx="608926" cy="397702"/>
      </dsp:txXfrm>
    </dsp:sp>
    <dsp:sp modelId="{25DAD67B-4E97-4780-BC02-163E8FEA2C93}">
      <dsp:nvSpPr>
        <dsp:cNvPr id="0" name=""/>
        <dsp:cNvSpPr/>
      </dsp:nvSpPr>
      <dsp:spPr>
        <a:xfrm>
          <a:off x="3612287" y="2244456"/>
          <a:ext cx="411887" cy="168979"/>
        </a:xfrm>
        <a:custGeom>
          <a:avLst/>
          <a:gdLst/>
          <a:ahLst/>
          <a:cxnLst/>
          <a:rect l="0" t="0" r="0" b="0"/>
          <a:pathLst>
            <a:path>
              <a:moveTo>
                <a:pt x="411887" y="0"/>
              </a:moveTo>
              <a:lnTo>
                <a:pt x="411887" y="84489"/>
              </a:lnTo>
              <a:lnTo>
                <a:pt x="0" y="84489"/>
              </a:lnTo>
              <a:lnTo>
                <a:pt x="0" y="16897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D65FBC-074E-4567-9CFD-E9EFDFBE398C}">
      <dsp:nvSpPr>
        <dsp:cNvPr id="0" name=""/>
        <dsp:cNvSpPr/>
      </dsp:nvSpPr>
      <dsp:spPr>
        <a:xfrm>
          <a:off x="3295450" y="2413436"/>
          <a:ext cx="633672" cy="422448"/>
        </a:xfrm>
        <a:prstGeom prst="roundRect">
          <a:avLst>
            <a:gd name="adj" fmla="val 10000"/>
          </a:avLst>
        </a:prstGeom>
        <a:solidFill>
          <a:schemeClr val="accent6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12</a:t>
          </a:r>
          <a:endParaRPr lang="zh-CN" altLang="en-US" sz="1900" kern="1200" dirty="0"/>
        </a:p>
      </dsp:txBody>
      <dsp:txXfrm>
        <a:off x="3307823" y="2425809"/>
        <a:ext cx="608926" cy="397702"/>
      </dsp:txXfrm>
    </dsp:sp>
    <dsp:sp modelId="{ACF60FB4-F2C9-4EAD-9507-7888E0922266}">
      <dsp:nvSpPr>
        <dsp:cNvPr id="0" name=""/>
        <dsp:cNvSpPr/>
      </dsp:nvSpPr>
      <dsp:spPr>
        <a:xfrm>
          <a:off x="4024174" y="2244456"/>
          <a:ext cx="411887" cy="1689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489"/>
              </a:lnTo>
              <a:lnTo>
                <a:pt x="411887" y="84489"/>
              </a:lnTo>
              <a:lnTo>
                <a:pt x="411887" y="16897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7153EF-769F-4322-A23E-C405C8B30FB3}">
      <dsp:nvSpPr>
        <dsp:cNvPr id="0" name=""/>
        <dsp:cNvSpPr/>
      </dsp:nvSpPr>
      <dsp:spPr>
        <a:xfrm>
          <a:off x="4119225" y="2413436"/>
          <a:ext cx="633672" cy="422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13</a:t>
          </a:r>
          <a:endParaRPr lang="zh-CN" altLang="en-US" sz="1900" kern="1200" dirty="0"/>
        </a:p>
      </dsp:txBody>
      <dsp:txXfrm>
        <a:off x="4131598" y="2425809"/>
        <a:ext cx="608926" cy="397702"/>
      </dsp:txXfrm>
    </dsp:sp>
    <dsp:sp modelId="{42109171-5B61-4D55-9E7D-9921CFFA17BD}">
      <dsp:nvSpPr>
        <dsp:cNvPr id="0" name=""/>
        <dsp:cNvSpPr/>
      </dsp:nvSpPr>
      <dsp:spPr>
        <a:xfrm>
          <a:off x="4847949" y="1653028"/>
          <a:ext cx="823774" cy="1689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489"/>
              </a:lnTo>
              <a:lnTo>
                <a:pt x="823774" y="84489"/>
              </a:lnTo>
              <a:lnTo>
                <a:pt x="823774" y="16897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06D9A2-28E9-49CC-9AF0-0B9B2B79F942}">
      <dsp:nvSpPr>
        <dsp:cNvPr id="0" name=""/>
        <dsp:cNvSpPr/>
      </dsp:nvSpPr>
      <dsp:spPr>
        <a:xfrm>
          <a:off x="5354888" y="1822008"/>
          <a:ext cx="633672" cy="422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7</a:t>
          </a:r>
          <a:endParaRPr lang="zh-CN" altLang="en-US" sz="1900" kern="1200" dirty="0"/>
        </a:p>
      </dsp:txBody>
      <dsp:txXfrm>
        <a:off x="5367261" y="1834381"/>
        <a:ext cx="608926" cy="397702"/>
      </dsp:txXfrm>
    </dsp:sp>
    <dsp:sp modelId="{D1EBEF81-151A-4F2D-BE31-C8F8EF90B90C}">
      <dsp:nvSpPr>
        <dsp:cNvPr id="0" name=""/>
        <dsp:cNvSpPr/>
      </dsp:nvSpPr>
      <dsp:spPr>
        <a:xfrm>
          <a:off x="5259837" y="2244456"/>
          <a:ext cx="411887" cy="168979"/>
        </a:xfrm>
        <a:custGeom>
          <a:avLst/>
          <a:gdLst/>
          <a:ahLst/>
          <a:cxnLst/>
          <a:rect l="0" t="0" r="0" b="0"/>
          <a:pathLst>
            <a:path>
              <a:moveTo>
                <a:pt x="411887" y="0"/>
              </a:moveTo>
              <a:lnTo>
                <a:pt x="411887" y="84489"/>
              </a:lnTo>
              <a:lnTo>
                <a:pt x="0" y="84489"/>
              </a:lnTo>
              <a:lnTo>
                <a:pt x="0" y="16897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83B451-1FC2-4698-8F89-FE8A6A9773A2}">
      <dsp:nvSpPr>
        <dsp:cNvPr id="0" name=""/>
        <dsp:cNvSpPr/>
      </dsp:nvSpPr>
      <dsp:spPr>
        <a:xfrm>
          <a:off x="4943000" y="2413436"/>
          <a:ext cx="633672" cy="422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14</a:t>
          </a:r>
          <a:endParaRPr lang="zh-CN" altLang="en-US" sz="1900" kern="1200" dirty="0"/>
        </a:p>
      </dsp:txBody>
      <dsp:txXfrm>
        <a:off x="4955373" y="2425809"/>
        <a:ext cx="608926" cy="397702"/>
      </dsp:txXfrm>
    </dsp:sp>
    <dsp:sp modelId="{42EF8FC6-5BFE-44ED-87CF-43F9B6CBF000}">
      <dsp:nvSpPr>
        <dsp:cNvPr id="0" name=""/>
        <dsp:cNvSpPr/>
      </dsp:nvSpPr>
      <dsp:spPr>
        <a:xfrm>
          <a:off x="5671724" y="2244456"/>
          <a:ext cx="411887" cy="1689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489"/>
              </a:lnTo>
              <a:lnTo>
                <a:pt x="411887" y="84489"/>
              </a:lnTo>
              <a:lnTo>
                <a:pt x="411887" y="16897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89D9C4-BB0C-464F-A501-2D8199CBD62C}">
      <dsp:nvSpPr>
        <dsp:cNvPr id="0" name=""/>
        <dsp:cNvSpPr/>
      </dsp:nvSpPr>
      <dsp:spPr>
        <a:xfrm>
          <a:off x="5766775" y="2413436"/>
          <a:ext cx="633672" cy="422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15</a:t>
          </a:r>
          <a:endParaRPr lang="zh-CN" altLang="en-US" sz="1900" kern="1200" dirty="0"/>
        </a:p>
      </dsp:txBody>
      <dsp:txXfrm>
        <a:off x="5779148" y="2425809"/>
        <a:ext cx="608926" cy="39770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152488-5E39-4C17-A5BD-AF5EB12F60E2}">
      <dsp:nvSpPr>
        <dsp:cNvPr id="0" name=""/>
        <dsp:cNvSpPr/>
      </dsp:nvSpPr>
      <dsp:spPr>
        <a:xfrm>
          <a:off x="300675" y="0"/>
          <a:ext cx="2400132" cy="144007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500" kern="1200" dirty="0" smtClean="0"/>
            <a:t>(0,5)?</a:t>
          </a:r>
          <a:endParaRPr lang="zh-CN" altLang="en-US" sz="6500" kern="1200" dirty="0"/>
        </a:p>
      </dsp:txBody>
      <dsp:txXfrm>
        <a:off x="300675" y="0"/>
        <a:ext cx="2400132" cy="14400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off" val="ctr"/>
          <dgm:param type="contDir" val="sameDir"/>
          <dgm:param type="grDir" val="tL"/>
          <dgm:param type="flowDir" val="row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off" val="ctr"/>
          <dgm:param type="contDir" val="sameDir"/>
          <dgm:param type="grDir" val="tL"/>
          <dgm:param type="flowDir" val="row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off" val="ctr"/>
          <dgm:param type="contDir" val="sameDir"/>
          <dgm:param type="grDir" val="tL"/>
          <dgm:param type="flowDir" val="row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off" val="ctr"/>
          <dgm:param type="contDir" val="sameDir"/>
          <dgm:param type="grDir" val="tL"/>
          <dgm:param type="flowDir" val="row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off" val="ctr"/>
          <dgm:param type="contDir" val="sameDir"/>
          <dgm:param type="grDir" val="tL"/>
          <dgm:param type="flowDir" val="row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off" val="ctr"/>
          <dgm:param type="contDir" val="sameDir"/>
          <dgm:param type="grDir" val="tL"/>
          <dgm:param type="flowDir" val="row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21389D-054F-464E-A10A-224EF051AF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298602-C198-4EB5-9000-1BD9443571C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98602-C198-4EB5-9000-1BD9443571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C623-8F7B-4F8A-9DCC-A08B7835A69E}" type="datetime2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3B07-2E6D-44A6-8B8E-3B3A5BA085AA}" type="datetime2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9BDAD-26CA-4942-BAE7-477D63A4EF7A}" type="datetime2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6E3FB-95CC-4433-B518-AB204AAB96BB}" type="datetime2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39BFC-7C24-407C-87E1-B4EBA604B965}" type="datetime2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22144-40C2-452C-951D-62069179D894}" type="datetime2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83AA3-C8F4-44BE-9CB3-05FB1719253A}" type="datetime2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38A63-A3EE-4D73-B4B6-37612F1B3545}" type="datetime2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974C8-2BD0-4601-AA16-978625F3C75A}" type="datetime2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F343-6F42-4BC4-A84F-06078C032040}" type="datetime2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6B421BF-28CA-4311-8133-DED12097DAA2}" type="datetime2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5A14F01-130C-4432-9B11-C94C19ABA44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90015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335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625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diagramColors" Target="../diagrams/colors2.xml"/><Relationship Id="rId7" Type="http://schemas.openxmlformats.org/officeDocument/2006/relationships/diagramQuickStyle" Target="../diagrams/quickStyle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diagramColors" Target="../diagrams/colors5.xml"/><Relationship Id="rId3" Type="http://schemas.openxmlformats.org/officeDocument/2006/relationships/diagramQuickStyle" Target="../diagrams/quickStyle5.xml"/><Relationship Id="rId2" Type="http://schemas.openxmlformats.org/officeDocument/2006/relationships/diagramLayout" Target="../diagrams/layout5.xml"/><Relationship Id="rId1" Type="http://schemas.openxmlformats.org/officeDocument/2006/relationships/diagramData" Target="../diagrams/data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diagramColors" Target="../diagrams/colors7.xml"/><Relationship Id="rId7" Type="http://schemas.openxmlformats.org/officeDocument/2006/relationships/diagramQuickStyle" Target="../diagrams/quickStyle7.xml"/><Relationship Id="rId6" Type="http://schemas.openxmlformats.org/officeDocument/2006/relationships/diagramLayout" Target="../diagrams/layout7.xml"/><Relationship Id="rId5" Type="http://schemas.openxmlformats.org/officeDocument/2006/relationships/diagramData" Target="../diagrams/data7.xml"/><Relationship Id="rId4" Type="http://schemas.openxmlformats.org/officeDocument/2006/relationships/diagramColors" Target="../diagrams/colors6.xml"/><Relationship Id="rId3" Type="http://schemas.openxmlformats.org/officeDocument/2006/relationships/diagramQuickStyle" Target="../diagrams/quickStyle6.xml"/><Relationship Id="rId2" Type="http://schemas.openxmlformats.org/officeDocument/2006/relationships/diagramLayout" Target="../diagrams/layout6.xml"/><Relationship Id="rId1" Type="http://schemas.openxmlformats.org/officeDocument/2006/relationships/diagramData" Target="../diagrams/data6.xml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diagramColors" Target="../diagrams/colors9.xml"/><Relationship Id="rId7" Type="http://schemas.openxmlformats.org/officeDocument/2006/relationships/diagramQuickStyle" Target="../diagrams/quickStyle9.xml"/><Relationship Id="rId6" Type="http://schemas.openxmlformats.org/officeDocument/2006/relationships/diagramLayout" Target="../diagrams/layout9.xml"/><Relationship Id="rId5" Type="http://schemas.openxmlformats.org/officeDocument/2006/relationships/diagramData" Target="../diagrams/data9.xml"/><Relationship Id="rId4" Type="http://schemas.openxmlformats.org/officeDocument/2006/relationships/diagramColors" Target="../diagrams/colors8.xml"/><Relationship Id="rId3" Type="http://schemas.openxmlformats.org/officeDocument/2006/relationships/diagramQuickStyle" Target="../diagrams/quickStyle8.xml"/><Relationship Id="rId2" Type="http://schemas.openxmlformats.org/officeDocument/2006/relationships/diagramLayout" Target="../diagrams/layout8.xml"/><Relationship Id="rId1" Type="http://schemas.openxmlformats.org/officeDocument/2006/relationships/diagramData" Target="../diagrams/data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diagramColors" Target="../diagrams/colors11.xml"/><Relationship Id="rId7" Type="http://schemas.openxmlformats.org/officeDocument/2006/relationships/diagramQuickStyle" Target="../diagrams/quickStyle11.xml"/><Relationship Id="rId6" Type="http://schemas.openxmlformats.org/officeDocument/2006/relationships/diagramLayout" Target="../diagrams/layout11.xml"/><Relationship Id="rId5" Type="http://schemas.openxmlformats.org/officeDocument/2006/relationships/diagramData" Target="../diagrams/data11.xml"/><Relationship Id="rId4" Type="http://schemas.openxmlformats.org/officeDocument/2006/relationships/diagramColors" Target="../diagrams/colors10.xml"/><Relationship Id="rId3" Type="http://schemas.openxmlformats.org/officeDocument/2006/relationships/diagramQuickStyle" Target="../diagrams/quickStyle10.xml"/><Relationship Id="rId2" Type="http://schemas.openxmlformats.org/officeDocument/2006/relationships/diagramLayout" Target="../diagrams/layout10.xml"/><Relationship Id="rId1" Type="http://schemas.openxmlformats.org/officeDocument/2006/relationships/diagramData" Target="../diagrams/data10.xml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diagramColors" Target="../diagrams/colors13.xml"/><Relationship Id="rId7" Type="http://schemas.openxmlformats.org/officeDocument/2006/relationships/diagramQuickStyle" Target="../diagrams/quickStyle13.xml"/><Relationship Id="rId6" Type="http://schemas.openxmlformats.org/officeDocument/2006/relationships/diagramLayout" Target="../diagrams/layout13.xml"/><Relationship Id="rId5" Type="http://schemas.openxmlformats.org/officeDocument/2006/relationships/diagramData" Target="../diagrams/data13.xml"/><Relationship Id="rId4" Type="http://schemas.openxmlformats.org/officeDocument/2006/relationships/diagramColors" Target="../diagrams/colors12.xml"/><Relationship Id="rId3" Type="http://schemas.openxmlformats.org/officeDocument/2006/relationships/diagramQuickStyle" Target="../diagrams/quickStyle12.xml"/><Relationship Id="rId2" Type="http://schemas.openxmlformats.org/officeDocument/2006/relationships/diagramLayout" Target="../diagrams/layout12.xml"/><Relationship Id="rId1" Type="http://schemas.openxmlformats.org/officeDocument/2006/relationships/diagramData" Target="../diagrams/data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diagramColors" Target="../diagrams/colors15.xml"/><Relationship Id="rId7" Type="http://schemas.openxmlformats.org/officeDocument/2006/relationships/diagramQuickStyle" Target="../diagrams/quickStyle15.xml"/><Relationship Id="rId6" Type="http://schemas.openxmlformats.org/officeDocument/2006/relationships/diagramLayout" Target="../diagrams/layout15.xml"/><Relationship Id="rId5" Type="http://schemas.openxmlformats.org/officeDocument/2006/relationships/diagramData" Target="../diagrams/data15.xml"/><Relationship Id="rId4" Type="http://schemas.openxmlformats.org/officeDocument/2006/relationships/diagramColors" Target="../diagrams/colors14.xml"/><Relationship Id="rId3" Type="http://schemas.openxmlformats.org/officeDocument/2006/relationships/diagramQuickStyle" Target="../diagrams/quickStyle14.xml"/><Relationship Id="rId2" Type="http://schemas.openxmlformats.org/officeDocument/2006/relationships/diagramLayout" Target="../diagrams/layout14.xml"/><Relationship Id="rId1" Type="http://schemas.openxmlformats.org/officeDocument/2006/relationships/diagramData" Target="../diagrams/data14.xml"/></Relationships>
</file>

<file path=ppt/slides/_rels/slide4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diagramColors" Target="../diagrams/colors16.xml"/><Relationship Id="rId3" Type="http://schemas.openxmlformats.org/officeDocument/2006/relationships/diagramQuickStyle" Target="../diagrams/quickStyle16.xml"/><Relationship Id="rId2" Type="http://schemas.openxmlformats.org/officeDocument/2006/relationships/diagramLayout" Target="../diagrams/layout16.xml"/><Relationship Id="rId1" Type="http://schemas.openxmlformats.org/officeDocument/2006/relationships/diagramData" Target="../diagrams/data1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diagramColors" Target="../diagrams/colors17.xml"/><Relationship Id="rId3" Type="http://schemas.openxmlformats.org/officeDocument/2006/relationships/diagramQuickStyle" Target="../diagrams/quickStyle17.xml"/><Relationship Id="rId2" Type="http://schemas.openxmlformats.org/officeDocument/2006/relationships/diagramLayout" Target="../diagrams/layout17.xml"/><Relationship Id="rId1" Type="http://schemas.openxmlformats.org/officeDocument/2006/relationships/diagramData" Target="../diagrams/data1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diagramColors" Target="../diagrams/colors18.xml"/><Relationship Id="rId3" Type="http://schemas.openxmlformats.org/officeDocument/2006/relationships/diagramQuickStyle" Target="../diagrams/quickStyle18.xml"/><Relationship Id="rId2" Type="http://schemas.openxmlformats.org/officeDocument/2006/relationships/diagramLayout" Target="../diagrams/layout18.xml"/><Relationship Id="rId1" Type="http://schemas.openxmlformats.org/officeDocument/2006/relationships/diagramData" Target="../diagrams/data18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diagramColors" Target="../diagrams/colors19.xml"/><Relationship Id="rId3" Type="http://schemas.openxmlformats.org/officeDocument/2006/relationships/diagramQuickStyle" Target="../diagrams/quickStyle19.xml"/><Relationship Id="rId2" Type="http://schemas.openxmlformats.org/officeDocument/2006/relationships/diagramLayout" Target="../diagrams/layout19.xml"/><Relationship Id="rId1" Type="http://schemas.openxmlformats.org/officeDocument/2006/relationships/diagramData" Target="../diagrams/data19.xml"/></Relationships>
</file>

<file path=ppt/slides/_rels/slide7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diagramColors" Target="../diagrams/colors20.xml"/><Relationship Id="rId3" Type="http://schemas.openxmlformats.org/officeDocument/2006/relationships/diagramQuickStyle" Target="../diagrams/quickStyle20.xml"/><Relationship Id="rId2" Type="http://schemas.openxmlformats.org/officeDocument/2006/relationships/diagramLayout" Target="../diagrams/layout20.xml"/><Relationship Id="rId1" Type="http://schemas.openxmlformats.org/officeDocument/2006/relationships/diagramData" Target="../diagrams/data20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diagramColors" Target="../diagrams/colors21.xml"/><Relationship Id="rId3" Type="http://schemas.openxmlformats.org/officeDocument/2006/relationships/diagramQuickStyle" Target="../diagrams/quickStyle21.xml"/><Relationship Id="rId2" Type="http://schemas.openxmlformats.org/officeDocument/2006/relationships/diagramLayout" Target="../diagrams/layout21.xml"/><Relationship Id="rId1" Type="http://schemas.openxmlformats.org/officeDocument/2006/relationships/diagramData" Target="../diagrams/data2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清华大学 张昆玮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统计的力量</a:t>
            </a:r>
            <a:br>
              <a:rPr lang="en-US" altLang="zh-CN" dirty="0" smtClean="0"/>
            </a:br>
            <a:r>
              <a:rPr lang="en-US" altLang="zh-CN" dirty="0" smtClean="0"/>
              <a:t>——</a:t>
            </a:r>
            <a:r>
              <a:rPr lang="zh-CN" altLang="en-US" dirty="0" smtClean="0"/>
              <a:t>线段树全接触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792605" y="883285"/>
            <a:ext cx="5299710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2016</a:t>
            </a:r>
            <a:r>
              <a:rPr lang="zh-CN" altLang="en-US">
                <a:ea typeface="宋体" charset="0"/>
              </a:rPr>
              <a:t>年儿童节学习材料</a:t>
            </a:r>
            <a:r>
              <a:rPr lang="en-US" altLang="zh-CN">
                <a:ea typeface="宋体" charset="0"/>
              </a:rPr>
              <a:t>---zkw</a:t>
            </a:r>
            <a:r>
              <a:rPr lang="zh-CN" altLang="en-US">
                <a:ea typeface="宋体" charset="0"/>
              </a:rPr>
              <a:t>算法</a:t>
            </a:r>
            <a:endParaRPr lang="zh-CN" altLang="en-US">
              <a:ea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最经典的问题：区间和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sz="quarter" idx="13"/>
          </p:nvPr>
        </p:nvGraphicFramePr>
        <p:xfrm>
          <a:off x="1143000" y="731838"/>
          <a:ext cx="6400800" cy="3475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aphicFrame>
        <p:nvGraphicFramePr>
          <p:cNvPr id="9" name="图示 8"/>
          <p:cNvGraphicFramePr/>
          <p:nvPr/>
        </p:nvGraphicFramePr>
        <p:xfrm>
          <a:off x="6660232" y="0"/>
          <a:ext cx="2483768" cy="14847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然后呢？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平面图</a:t>
            </a:r>
            <a:r>
              <a:rPr lang="en-US" altLang="zh-CN" dirty="0" smtClean="0"/>
              <a:t>Manhattan</a:t>
            </a:r>
            <a:r>
              <a:rPr lang="zh-CN" altLang="en-US" dirty="0" smtClean="0"/>
              <a:t>距离</a:t>
            </a:r>
            <a:r>
              <a:rPr lang="en-US" altLang="zh-CN" dirty="0" smtClean="0"/>
              <a:t>MST</a:t>
            </a:r>
            <a:r>
              <a:rPr lang="zh-CN" altLang="en-US" dirty="0" smtClean="0"/>
              <a:t>可以在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nlogn</a:t>
            </a:r>
            <a:r>
              <a:rPr lang="en-US" altLang="zh-CN" dirty="0" smtClean="0"/>
              <a:t>)</a:t>
            </a:r>
            <a:r>
              <a:rPr lang="zh-CN" altLang="en-US" dirty="0" smtClean="0"/>
              <a:t>求出</a:t>
            </a:r>
            <a:endParaRPr lang="en-US" altLang="zh-CN" dirty="0" smtClean="0"/>
          </a:p>
          <a:p>
            <a:r>
              <a:rPr lang="zh-CN" altLang="en-US" dirty="0" smtClean="0"/>
              <a:t>先对</a:t>
            </a:r>
            <a:r>
              <a:rPr lang="en-US" altLang="zh-CN" dirty="0" smtClean="0"/>
              <a:t>Q</a:t>
            </a:r>
            <a:r>
              <a:rPr lang="zh-CN" altLang="en-US" dirty="0" smtClean="0"/>
              <a:t>个问题用这个方法处理</a:t>
            </a:r>
            <a:endParaRPr lang="en-US" altLang="zh-CN" dirty="0" smtClean="0"/>
          </a:p>
          <a:p>
            <a:r>
              <a:rPr lang="zh-CN" altLang="en-US" dirty="0" smtClean="0"/>
              <a:t>再按照</a:t>
            </a:r>
            <a:r>
              <a:rPr lang="en-US" altLang="zh-CN" dirty="0" smtClean="0"/>
              <a:t>MST</a:t>
            </a:r>
            <a:r>
              <a:rPr lang="zh-CN" altLang="en-US" dirty="0" smtClean="0"/>
              <a:t>的顺序和方法实际计算</a:t>
            </a:r>
            <a:endParaRPr lang="en-US" altLang="zh-CN" dirty="0" smtClean="0"/>
          </a:p>
          <a:p>
            <a:r>
              <a:rPr lang="zh-CN" altLang="en-US" dirty="0" smtClean="0"/>
              <a:t>求数学大牛分析总复杂度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虽然绕了很多弯路，但是有一种用模型解决实际问题的感觉。居然</a:t>
            </a:r>
            <a:r>
              <a:rPr lang="en-US" altLang="zh-CN" dirty="0" smtClean="0"/>
              <a:t>MST</a:t>
            </a:r>
            <a:r>
              <a:rPr lang="zh-CN" altLang="en-US" dirty="0" smtClean="0"/>
              <a:t>还能用来做预处理呢</a:t>
            </a:r>
            <a:r>
              <a:rPr lang="en-US" altLang="zh-CN" dirty="0"/>
              <a:t>……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最后的硬骨头，众数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听</a:t>
            </a:r>
            <a:r>
              <a:rPr lang="zh-CN" altLang="en-US" dirty="0" smtClean="0"/>
              <a:t>了这么久，一起做一道练习题吧</a:t>
            </a:r>
            <a:r>
              <a:rPr lang="en-US" altLang="zh-CN" dirty="0" smtClean="0"/>
              <a:t>……</a:t>
            </a:r>
            <a:endParaRPr lang="en-US" altLang="zh-CN" dirty="0" smtClean="0"/>
          </a:p>
          <a:p>
            <a:r>
              <a:rPr lang="zh-CN" altLang="en-US" dirty="0" smtClean="0"/>
              <a:t>给定一列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个数，和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个区间，求每个区间里的众数出现了多少次。</a:t>
            </a:r>
            <a:endParaRPr lang="en-US" altLang="zh-CN" dirty="0" smtClean="0"/>
          </a:p>
          <a:p>
            <a:r>
              <a:rPr lang="zh-CN" altLang="en-US" dirty="0" smtClean="0"/>
              <a:t>对于</a:t>
            </a:r>
            <a:r>
              <a:rPr lang="en-US" altLang="zh-CN" dirty="0" smtClean="0"/>
              <a:t>10%</a:t>
            </a:r>
            <a:r>
              <a:rPr lang="zh-CN" altLang="en-US" dirty="0" smtClean="0"/>
              <a:t>的数据</a:t>
            </a:r>
            <a:r>
              <a:rPr lang="en-US" altLang="zh-CN" dirty="0" smtClean="0"/>
              <a:t>n&lt;100, m&lt;100</a:t>
            </a:r>
            <a:br>
              <a:rPr lang="en-US" altLang="zh-CN" dirty="0" smtClean="0"/>
            </a:br>
            <a:r>
              <a:rPr lang="zh-CN" altLang="en-US" dirty="0" smtClean="0"/>
              <a:t>对于</a:t>
            </a:r>
            <a:r>
              <a:rPr lang="en-US" altLang="zh-CN" dirty="0" smtClean="0"/>
              <a:t>30%</a:t>
            </a:r>
            <a:r>
              <a:rPr lang="zh-CN" altLang="en-US" dirty="0" smtClean="0"/>
              <a:t>的数据</a:t>
            </a:r>
            <a:r>
              <a:rPr lang="en-US" altLang="zh-CN" dirty="0" smtClean="0"/>
              <a:t>n&lt;1000,m&lt;1000</a:t>
            </a:r>
            <a:br>
              <a:rPr lang="en-US" altLang="zh-CN" dirty="0" smtClean="0"/>
            </a:br>
            <a:r>
              <a:rPr lang="zh-CN" altLang="en-US" dirty="0" smtClean="0"/>
              <a:t>对于</a:t>
            </a:r>
            <a:r>
              <a:rPr lang="en-US" altLang="zh-CN" dirty="0" smtClean="0"/>
              <a:t>50%</a:t>
            </a:r>
            <a:r>
              <a:rPr lang="zh-CN" altLang="en-US" dirty="0" smtClean="0"/>
              <a:t>的数据</a:t>
            </a:r>
            <a:r>
              <a:rPr lang="en-US" altLang="zh-CN" dirty="0" smtClean="0"/>
              <a:t>n&lt;100000,m&lt;100000</a:t>
            </a:r>
            <a:br>
              <a:rPr lang="en-US" altLang="zh-CN" dirty="0" smtClean="0"/>
            </a:br>
            <a:r>
              <a:rPr lang="zh-CN" altLang="en-US" dirty="0" smtClean="0"/>
              <a:t>对于</a:t>
            </a:r>
            <a:r>
              <a:rPr lang="en-US" altLang="zh-CN" dirty="0" smtClean="0"/>
              <a:t>70%</a:t>
            </a:r>
            <a:r>
              <a:rPr lang="zh-CN" altLang="en-US" dirty="0" smtClean="0"/>
              <a:t>的数据</a:t>
            </a:r>
            <a:r>
              <a:rPr lang="en-US" altLang="zh-CN" dirty="0" smtClean="0"/>
              <a:t>n&lt;1000000,m&lt;1000000</a:t>
            </a:r>
            <a:br>
              <a:rPr lang="en-US" altLang="zh-CN" dirty="0" smtClean="0"/>
            </a:br>
            <a:r>
              <a:rPr lang="zh-CN" altLang="en-US" dirty="0" smtClean="0"/>
              <a:t>以上数据中</a:t>
            </a:r>
            <a:r>
              <a:rPr lang="zh-CN" altLang="en-US" dirty="0"/>
              <a:t>区间互不包含。</a:t>
            </a:r>
            <a:endParaRPr lang="en-US" altLang="zh-CN" dirty="0"/>
          </a:p>
          <a:p>
            <a:r>
              <a:rPr lang="zh-CN" altLang="en-US" dirty="0" smtClean="0"/>
              <a:t>对于其余</a:t>
            </a:r>
            <a:r>
              <a:rPr lang="en-US" altLang="zh-CN" dirty="0" smtClean="0"/>
              <a:t>30%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n&lt;10000,m&lt;10000</a:t>
            </a:r>
            <a:r>
              <a:rPr lang="zh-CN" altLang="en-US" dirty="0" smtClean="0"/>
              <a:t>，区间可包含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E-mail:aceeca.135531@gmail.com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谢谢大家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核心思想：分治</a:t>
            </a:r>
            <a:endParaRPr lang="zh-CN" altLang="en-US" dirty="0"/>
          </a:p>
        </p:txBody>
      </p:sp>
      <p:sp>
        <p:nvSpPr>
          <p:cNvPr id="20" name="内容占位符 1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[1,4) in [0,4)</a:t>
            </a:r>
            <a:endParaRPr lang="zh-CN" altLang="en-US" dirty="0"/>
          </a:p>
          <a:p>
            <a:pPr lvl="1"/>
            <a:r>
              <a:rPr lang="zh-CN" altLang="en-US" dirty="0" smtClean="0"/>
              <a:t>左边，</a:t>
            </a:r>
            <a:r>
              <a:rPr lang="en-US" altLang="zh-CN" dirty="0" smtClean="0"/>
              <a:t>[1,2) in [0,2)</a:t>
            </a:r>
            <a:endParaRPr lang="zh-CN" altLang="en-US" dirty="0"/>
          </a:p>
          <a:p>
            <a:pPr lvl="2"/>
            <a:r>
              <a:rPr lang="en-US" altLang="zh-CN" dirty="0" smtClean="0">
                <a:solidFill>
                  <a:srgbClr val="FF0000"/>
                </a:solidFill>
              </a:rPr>
              <a:t>Get 1</a:t>
            </a:r>
            <a:endParaRPr lang="zh-CN" altLang="en-US" dirty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Get [2,4) in [2,4)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chemeClr val="tx1"/>
                </a:solidFill>
              </a:rPr>
              <a:t>虽然每次都有可能同时递归进入两棵子树，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zh-CN" altLang="en-US" dirty="0" smtClean="0">
                <a:solidFill>
                  <a:schemeClr val="tx1"/>
                </a:solidFill>
              </a:rPr>
              <a:t>但每层实际上只访问了两个节点。为什么？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因为查询是连续的啊</a:t>
            </a:r>
            <a:r>
              <a:rPr lang="en-US" altLang="zh-CN" dirty="0" smtClean="0">
                <a:solidFill>
                  <a:schemeClr val="tx1"/>
                </a:solidFill>
              </a:rPr>
              <a:t>……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6" name="矩形​​ 5"/>
          <p:cNvSpPr/>
          <p:nvPr/>
        </p:nvSpPr>
        <p:spPr>
          <a:xfrm>
            <a:off x="4860032" y="5157192"/>
            <a:ext cx="327846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其实还有别的核心思想</a:t>
            </a:r>
            <a:endParaRPr lang="en-US" altLang="zh-CN" sz="2400" b="1" cap="none" spc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/>
            <a:r>
              <a:rPr lang="zh-CN" alt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后面再讲</a:t>
            </a:r>
            <a:r>
              <a:rPr lang="en-US" altLang="zh-CN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……</a:t>
            </a:r>
            <a:endParaRPr lang="zh-CN" altLang="en-US" sz="2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因为查询是连续的？</a:t>
            </a:r>
            <a:endParaRPr lang="zh-CN" altLang="en-US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sz="quarter" idx="13"/>
          </p:nvPr>
        </p:nvGraphicFramePr>
        <p:xfrm>
          <a:off x="1143000" y="731838"/>
          <a:ext cx="6400800" cy="3475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95536" y="332656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如果同一层有三个被访问，依次为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C</a:t>
            </a:r>
            <a:endParaRPr lang="en-US" altLang="zh-CN" sz="2400" dirty="0" smtClean="0"/>
          </a:p>
          <a:p>
            <a:r>
              <a:rPr lang="zh-CN" altLang="en-US" sz="2400" dirty="0" smtClean="0"/>
              <a:t>查询是连续的，有了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，就一定包括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在树中的兄弟</a:t>
            </a:r>
            <a:endParaRPr lang="en-US" altLang="zh-CN" sz="2400" dirty="0" smtClean="0"/>
          </a:p>
          <a:p>
            <a:r>
              <a:rPr lang="zh-CN" altLang="en-US" sz="2400" dirty="0"/>
              <a:t>那</a:t>
            </a:r>
            <a:r>
              <a:rPr lang="zh-CN" altLang="en-US" sz="2400" dirty="0" smtClean="0"/>
              <a:t>我直接用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的父亲来计算好了，为什么要用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？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为什么用线段树？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功利点说，没啥用的东西咱不学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6E3FB-95CC-4433-B518-AB204AAB96BB}" type="datetime2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且慢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直接把原数组处理成前缀和</a:t>
            </a:r>
            <a:endParaRPr lang="en-US" altLang="zh-CN" dirty="0" smtClean="0"/>
          </a:p>
          <a:p>
            <a:r>
              <a:rPr lang="en-US" altLang="zh-CN" dirty="0" smtClean="0"/>
              <a:t>For i=2 to n do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A[i] += A[i-1]</a:t>
            </a:r>
            <a:endParaRPr lang="en-US" altLang="zh-CN" dirty="0" smtClean="0"/>
          </a:p>
          <a:p>
            <a:r>
              <a:rPr lang="en-US" altLang="zh-CN" dirty="0" err="1" smtClean="0"/>
              <a:t>Ans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 = A[a] - A[b-1]</a:t>
            </a:r>
            <a:endParaRPr lang="en-US" altLang="zh-CN" dirty="0" smtClean="0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区区区间</a:t>
            </a:r>
            <a:r>
              <a:rPr lang="zh-CN" altLang="en-US" dirty="0" smtClean="0"/>
              <a:t>和，用的着线段树？</a:t>
            </a:r>
            <a:endParaRPr lang="en-US" altLang="zh-CN" dirty="0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974C8-2BD0-4601-AA16-978625F3C75A}" type="datetime2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这</a:t>
            </a:r>
            <a:r>
              <a:rPr lang="zh-CN" altLang="en-US" dirty="0" smtClean="0"/>
              <a:t>是为什么呢？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原因是区间和的性质非常好</a:t>
            </a:r>
            <a:endParaRPr lang="en-US" altLang="zh-CN" dirty="0" smtClean="0"/>
          </a:p>
          <a:p>
            <a:r>
              <a:rPr lang="zh-CN" altLang="en-US" dirty="0" smtClean="0"/>
              <a:t>满足</a:t>
            </a:r>
            <a:r>
              <a:rPr lang="zh-CN" altLang="en-US" b="1" dirty="0" smtClean="0"/>
              <a:t>区间减法</a:t>
            </a:r>
            <a:endParaRPr lang="en-US" altLang="zh-CN" b="1" dirty="0" smtClean="0"/>
          </a:p>
          <a:p>
            <a:r>
              <a:rPr lang="zh-CN" altLang="en-US" dirty="0" smtClean="0"/>
              <a:t>区间减法什么的最讨厌了！后面再说！</a:t>
            </a:r>
            <a:endParaRPr lang="en-US" altLang="zh-CN" dirty="0" smtClean="0"/>
          </a:p>
          <a:p>
            <a:r>
              <a:rPr lang="zh-CN" altLang="en-US" dirty="0" smtClean="0"/>
              <a:t>不过直接前缀和不是万能的！</a:t>
            </a:r>
            <a:endParaRPr lang="en-US" altLang="zh-CN" dirty="0" smtClean="0"/>
          </a:p>
          <a:p>
            <a:r>
              <a:rPr lang="zh-CN" altLang="en-US" dirty="0" smtClean="0"/>
              <a:t>如果修改元素的话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真正的作用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sz="quarter" idx="13"/>
          </p:nvPr>
        </p:nvGraphicFramePr>
        <p:xfrm>
          <a:off x="1143000" y="731838"/>
          <a:ext cx="6400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133600"/>
                <a:gridCol w="2133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数据结构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修改元素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取前缀和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直接存储原数组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O(1)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O(n)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直接存储前缀和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O(n)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O(1)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线段树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O(</a:t>
                      </a:r>
                      <a:r>
                        <a:rPr lang="en-US" altLang="zh-CN" dirty="0" err="1" smtClean="0"/>
                        <a:t>logn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O(</a:t>
                      </a:r>
                      <a:r>
                        <a:rPr lang="en-US" altLang="zh-CN" dirty="0" err="1" smtClean="0"/>
                        <a:t>logn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矩形​​ 7"/>
          <p:cNvSpPr/>
          <p:nvPr/>
        </p:nvSpPr>
        <p:spPr>
          <a:xfrm>
            <a:off x="266978" y="2967335"/>
            <a:ext cx="86100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沟通原数组与前缀和的桥梁</a:t>
            </a:r>
            <a:endParaRPr lang="zh-CN" altLang="en-US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9" name="矩形​​ 8"/>
          <p:cNvSpPr/>
          <p:nvPr/>
        </p:nvSpPr>
        <p:spPr>
          <a:xfrm>
            <a:off x="400975" y="5385410"/>
            <a:ext cx="762740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40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其实</a:t>
            </a:r>
            <a:r>
              <a:rPr lang="en-US" altLang="zh-CN" sz="40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……</a:t>
            </a:r>
            <a:r>
              <a:rPr lang="zh-CN" altLang="en-US" sz="40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（其实什么，后面再讲）</a:t>
            </a:r>
            <a:endParaRPr lang="zh-CN" altLang="en-US" sz="40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怎么写</a:t>
            </a:r>
            <a:r>
              <a:rPr lang="zh-CN" altLang="en-US" dirty="0"/>
              <a:t>？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这个问题，</a:t>
            </a:r>
            <a:r>
              <a:rPr lang="zh-CN" altLang="en-US" b="1" dirty="0" smtClean="0"/>
              <a:t>本来</a:t>
            </a:r>
            <a:r>
              <a:rPr lang="zh-CN" altLang="en-US" dirty="0" smtClean="0"/>
              <a:t>是仁者见仁，智者见智的啊</a:t>
            </a:r>
            <a:endParaRPr lang="en-US" altLang="zh-CN" dirty="0" smtClean="0"/>
          </a:p>
          <a:p>
            <a:r>
              <a:rPr lang="zh-CN" altLang="en-US" dirty="0" smtClean="0"/>
              <a:t>但是我要讲一点不那么“</a:t>
            </a:r>
            <a:r>
              <a:rPr lang="zh-CN" altLang="en-US" b="1" dirty="0" smtClean="0"/>
              <a:t>本来</a:t>
            </a:r>
            <a:r>
              <a:rPr lang="zh-CN" altLang="en-US" dirty="0" smtClean="0"/>
              <a:t>”的东西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朴素的递归算法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访问线段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如果要的是整条线段就直接返回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如果与左子线段相交就递归处理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如果与右子线段相交就递归处理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合并所得到的解</a:t>
            </a:r>
            <a:endParaRPr lang="en-US" altLang="zh-CN" dirty="0" smtClean="0"/>
          </a:p>
          <a:p>
            <a:r>
              <a:rPr lang="zh-CN" altLang="en-US" dirty="0" smtClean="0"/>
              <a:t>遗憾的是，这种朴素的方法</a:t>
            </a:r>
            <a:r>
              <a:rPr lang="zh-CN" altLang="en-US" b="1" dirty="0" smtClean="0"/>
              <a:t>并不是那么容易实现</a:t>
            </a:r>
            <a:endParaRPr lang="en-US" altLang="zh-CN" b="1" dirty="0" smtClean="0"/>
          </a:p>
          <a:p>
            <a:r>
              <a:rPr lang="zh-CN" altLang="en-US" dirty="0" smtClean="0"/>
              <a:t>而且存在严重的效率问题（常数太大）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怎么办？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​​ 7"/>
          <p:cNvSpPr/>
          <p:nvPr/>
        </p:nvSpPr>
        <p:spPr>
          <a:xfrm>
            <a:off x="1822694" y="332656"/>
            <a:ext cx="5498621" cy="37702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39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TLE</a:t>
            </a:r>
            <a:endParaRPr lang="zh-CN" altLang="en-US" sz="239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许多</a:t>
            </a:r>
            <a:r>
              <a:rPr lang="zh-CN" altLang="en-US" dirty="0" smtClean="0"/>
              <a:t>算法的本质是统计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根据 </a:t>
            </a:r>
            <a:r>
              <a:rPr lang="en-US" altLang="zh-CN" dirty="0" smtClean="0"/>
              <a:t>D. E. Knuth </a:t>
            </a:r>
            <a:r>
              <a:rPr lang="zh-CN" altLang="en-US" dirty="0" smtClean="0"/>
              <a:t>的分类方法</a:t>
            </a:r>
            <a:br>
              <a:rPr lang="en-US" altLang="zh-CN" dirty="0" smtClean="0"/>
            </a:br>
            <a:r>
              <a:rPr lang="zh-CN" altLang="en-US" dirty="0" smtClean="0"/>
              <a:t>计算机算法可以分为两类：</a:t>
            </a:r>
            <a:endParaRPr lang="en-US" altLang="zh-CN" dirty="0" smtClean="0"/>
          </a:p>
          <a:p>
            <a:r>
              <a:rPr lang="zh-CN" altLang="en-US" dirty="0"/>
              <a:t>数值</a:t>
            </a:r>
            <a:r>
              <a:rPr lang="zh-CN" altLang="en-US" dirty="0" smtClean="0"/>
              <a:t>算法与非数值算法</a:t>
            </a:r>
            <a:endParaRPr lang="en-US" altLang="zh-CN" dirty="0" smtClean="0"/>
          </a:p>
          <a:p>
            <a:r>
              <a:rPr lang="zh-CN" altLang="en-US" dirty="0" smtClean="0"/>
              <a:t>其中的非数值算法包括：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索引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分类</a:t>
            </a:r>
            <a:endParaRPr lang="en-US" altLang="zh-CN" dirty="0"/>
          </a:p>
          <a:p>
            <a:pPr lvl="1"/>
            <a:r>
              <a:rPr lang="zh-CN" altLang="en-US" b="1" dirty="0" smtClean="0"/>
              <a:t>统计</a:t>
            </a:r>
            <a:endParaRPr lang="en-US" altLang="zh-CN" b="1" dirty="0" smtClean="0"/>
          </a:p>
          <a:p>
            <a:pPr lvl="1"/>
            <a:r>
              <a:rPr lang="en-US" altLang="zh-CN" dirty="0"/>
              <a:t>……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从存储方式讲起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工欲善其事，必先利其器。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6E3FB-95CC-4433-B518-AB204AAB96BB}" type="datetime2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几个不那么重要的问题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zh-CN" altLang="en-US" dirty="0" smtClean="0"/>
              <a:t>虽然可以设计出三叉，四叉，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线段树</a:t>
            </a:r>
            <a:endParaRPr lang="en-US" altLang="zh-CN" dirty="0" smtClean="0"/>
          </a:p>
          <a:p>
            <a:r>
              <a:rPr lang="zh-CN" altLang="en-US" dirty="0" smtClean="0"/>
              <a:t>但是我们先从</a:t>
            </a:r>
            <a:r>
              <a:rPr lang="zh-CN" altLang="en-US" b="1" dirty="0" smtClean="0"/>
              <a:t>二叉树</a:t>
            </a:r>
            <a:r>
              <a:rPr lang="zh-CN" altLang="en-US" dirty="0" smtClean="0"/>
              <a:t>开始</a:t>
            </a:r>
            <a:endParaRPr lang="en-US" altLang="zh-CN" dirty="0" smtClean="0"/>
          </a:p>
          <a:p>
            <a:r>
              <a:rPr lang="zh-CN" altLang="en-US" dirty="0"/>
              <a:t>登高必自</a:t>
            </a:r>
            <a:r>
              <a:rPr lang="zh-CN" altLang="en-US" dirty="0" smtClean="0"/>
              <a:t>迩，行远必自卑</a:t>
            </a:r>
            <a:endParaRPr lang="en-US" altLang="zh-CN" dirty="0" smtClean="0"/>
          </a:p>
          <a:p>
            <a:r>
              <a:rPr lang="zh-CN" altLang="en-US" dirty="0"/>
              <a:t>多</a:t>
            </a:r>
            <a:r>
              <a:rPr lang="zh-CN" altLang="en-US" dirty="0" smtClean="0"/>
              <a:t>叉怎么办</a:t>
            </a:r>
            <a:r>
              <a:rPr lang="zh-CN" altLang="en-US" strike="sngStrike" dirty="0" smtClean="0"/>
              <a:t>后面再讲</a:t>
            </a:r>
            <a:r>
              <a:rPr lang="zh-CN" altLang="en-US" dirty="0" smtClean="0"/>
              <a:t>（这还要讲？自己研究去）</a:t>
            </a:r>
            <a:endParaRPr lang="en-US" altLang="zh-CN" dirty="0" smtClean="0"/>
          </a:p>
          <a:p>
            <a:endParaRPr lang="en-US" altLang="zh-CN" b="1" dirty="0" smtClean="0"/>
          </a:p>
          <a:p>
            <a:r>
              <a:rPr lang="zh-CN" altLang="en-US" dirty="0" smtClean="0"/>
              <a:t>为了不处理各种特殊情况，假设二叉树是</a:t>
            </a:r>
            <a:r>
              <a:rPr lang="zh-CN" altLang="en-US" b="1" dirty="0" smtClean="0"/>
              <a:t>满</a:t>
            </a:r>
            <a:r>
              <a:rPr lang="zh-CN" altLang="en-US" dirty="0" smtClean="0"/>
              <a:t>的！</a:t>
            </a:r>
            <a:endParaRPr lang="en-US" altLang="zh-CN" dirty="0" smtClean="0"/>
          </a:p>
          <a:p>
            <a:r>
              <a:rPr lang="zh-CN" altLang="en-US" dirty="0" smtClean="0"/>
              <a:t>不是满的？你的总区间是</a:t>
            </a:r>
            <a:r>
              <a:rPr lang="en-US" altLang="zh-CN" dirty="0" smtClean="0"/>
              <a:t>[0,1000)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 smtClean="0"/>
              <a:t>你就当作</a:t>
            </a:r>
            <a:r>
              <a:rPr lang="en-US" altLang="zh-CN" dirty="0" smtClean="0"/>
              <a:t>[0,1024)</a:t>
            </a:r>
            <a:r>
              <a:rPr lang="zh-CN" altLang="en-US" dirty="0" smtClean="0"/>
              <a:t>不就好了？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堆式存储是关键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sz="quarter" idx="13"/>
          </p:nvPr>
        </p:nvGraphicFramePr>
        <p:xfrm>
          <a:off x="1143000" y="731838"/>
          <a:ext cx="6400800" cy="3475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8" name="矩形​​ 7"/>
          <p:cNvSpPr/>
          <p:nvPr/>
        </p:nvSpPr>
        <p:spPr>
          <a:xfrm>
            <a:off x="7103057" y="5301208"/>
            <a:ext cx="204094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指针退休了？</a:t>
            </a:r>
            <a:endParaRPr lang="en-US" altLang="zh-CN" sz="2400" b="1" cap="none" spc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/>
            <a:r>
              <a:rPr lang="zh-CN" alt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后面再讲</a:t>
            </a:r>
            <a:r>
              <a:rPr lang="en-US" altLang="zh-CN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……</a:t>
            </a:r>
            <a:endParaRPr lang="zh-CN" altLang="en-US" sz="2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一些简单的问题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N </a:t>
            </a:r>
            <a:r>
              <a:rPr lang="zh-CN" altLang="en-US" dirty="0" smtClean="0"/>
              <a:t>的左儿子是 </a:t>
            </a:r>
            <a:r>
              <a:rPr lang="en-US" altLang="zh-CN" dirty="0" smtClean="0"/>
              <a:t>2N</a:t>
            </a:r>
            <a:endParaRPr lang="en-US" altLang="zh-CN" dirty="0" smtClean="0"/>
          </a:p>
          <a:p>
            <a:r>
              <a:rPr lang="en-US" altLang="zh-CN" dirty="0" smtClean="0"/>
              <a:t>N </a:t>
            </a:r>
            <a:r>
              <a:rPr lang="zh-CN" altLang="en-US" dirty="0" smtClean="0"/>
              <a:t>的右儿子是 </a:t>
            </a:r>
            <a:r>
              <a:rPr lang="en-US" altLang="zh-CN" dirty="0" smtClean="0"/>
              <a:t>2N + 1</a:t>
            </a:r>
            <a:endParaRPr lang="en-US" altLang="zh-CN" dirty="0" smtClean="0"/>
          </a:p>
          <a:p>
            <a:r>
              <a:rPr lang="en-US" altLang="zh-CN" dirty="0" smtClean="0"/>
              <a:t>N </a:t>
            </a:r>
            <a:r>
              <a:rPr lang="zh-CN" altLang="en-US" dirty="0" smtClean="0"/>
              <a:t>的父亲是 </a:t>
            </a:r>
            <a:r>
              <a:rPr lang="en-US" altLang="zh-CN" dirty="0" smtClean="0"/>
              <a:t>N &gt;&gt; 1</a:t>
            </a:r>
            <a:endParaRPr lang="en-US" altLang="zh-CN" dirty="0" smtClean="0"/>
          </a:p>
          <a:p>
            <a:r>
              <a:rPr lang="en-US" altLang="zh-CN" dirty="0" smtClean="0"/>
              <a:t>……</a:t>
            </a:r>
            <a:endParaRPr lang="en-US" altLang="zh-CN" dirty="0" smtClean="0"/>
          </a:p>
          <a:p>
            <a:r>
              <a:rPr lang="zh-CN" altLang="en-US" dirty="0" smtClean="0"/>
              <a:t>不就是个堆存储么？不用讲了吧？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换成二进制看看吧！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sz="quarter" idx="13"/>
          </p:nvPr>
        </p:nvGraphicFramePr>
        <p:xfrm>
          <a:off x="1143000" y="731838"/>
          <a:ext cx="6400800" cy="3475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似曾相识？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字</a:t>
            </a:r>
            <a:r>
              <a:rPr lang="zh-CN" altLang="en-US" dirty="0" smtClean="0"/>
              <a:t>母树！</a:t>
            </a:r>
            <a:endParaRPr lang="en-US" altLang="zh-CN" dirty="0" smtClean="0"/>
          </a:p>
          <a:p>
            <a:r>
              <a:rPr lang="zh-CN" altLang="en-US" dirty="0" smtClean="0"/>
              <a:t>存放的是</a:t>
            </a:r>
            <a:r>
              <a:rPr lang="en-US" altLang="zh-CN" dirty="0" smtClean="0"/>
              <a:t>100,101,110,111</a:t>
            </a:r>
            <a:r>
              <a:rPr lang="zh-CN" altLang="en-US" dirty="0" smtClean="0"/>
              <a:t>四个串！</a:t>
            </a:r>
            <a:endParaRPr lang="en-US" altLang="zh-CN" dirty="0" smtClean="0"/>
          </a:p>
          <a:p>
            <a:r>
              <a:rPr lang="zh-CN" altLang="en-US" dirty="0" smtClean="0"/>
              <a:t>每个节点存的是以这个节点为前缀的所有节点和</a:t>
            </a:r>
            <a:endParaRPr lang="en-US" altLang="zh-CN" dirty="0" smtClean="0"/>
          </a:p>
          <a:p>
            <a:r>
              <a:rPr lang="zh-CN" altLang="en-US" dirty="0" smtClean="0"/>
              <a:t>例：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中存的是所有四个以</a:t>
            </a:r>
            <a:r>
              <a:rPr lang="en-US" altLang="zh-CN" dirty="0" smtClean="0"/>
              <a:t>1</a:t>
            </a:r>
            <a:r>
              <a:rPr lang="zh-CN" altLang="en-US" dirty="0" smtClean="0"/>
              <a:t>开头的和。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似乎从 </a:t>
            </a:r>
            <a:r>
              <a:rPr lang="en-US" altLang="zh-CN" dirty="0" smtClean="0"/>
              <a:t>100 </a:t>
            </a:r>
            <a:r>
              <a:rPr lang="zh-CN" altLang="en-US" dirty="0" smtClean="0"/>
              <a:t>到 </a:t>
            </a:r>
            <a:r>
              <a:rPr lang="en-US" altLang="zh-CN" dirty="0" smtClean="0"/>
              <a:t>111 </a:t>
            </a:r>
            <a:r>
              <a:rPr lang="zh-CN" altLang="en-US" dirty="0" smtClean="0"/>
              <a:t>就正好是原数组</a:t>
            </a:r>
            <a:endParaRPr lang="en-US" altLang="zh-CN" dirty="0" smtClean="0"/>
          </a:p>
          <a:p>
            <a:r>
              <a:rPr lang="zh-CN" altLang="en-US" dirty="0" smtClean="0"/>
              <a:t>貌似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下标减 </a:t>
            </a:r>
            <a:r>
              <a:rPr lang="en-US" altLang="zh-CN" dirty="0" smtClean="0"/>
              <a:t>4 </a:t>
            </a:r>
            <a:r>
              <a:rPr lang="zh-CN" altLang="en-US" dirty="0" smtClean="0"/>
              <a:t>就行了？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好多性质啊，有用么？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我们可以直接找到一个数对应的叶子</a:t>
            </a:r>
            <a:endParaRPr lang="en-US" altLang="zh-CN" dirty="0" smtClean="0"/>
          </a:p>
          <a:p>
            <a:r>
              <a:rPr lang="zh-CN" altLang="en-US" dirty="0" smtClean="0"/>
              <a:t>不用自顶向下慢慢地找啊找</a:t>
            </a:r>
            <a:endParaRPr lang="en-US" altLang="zh-CN" dirty="0" smtClean="0"/>
          </a:p>
          <a:p>
            <a:r>
              <a:rPr lang="zh-CN" altLang="en-US" dirty="0" smtClean="0"/>
              <a:t>“直接加 </a:t>
            </a:r>
            <a:r>
              <a:rPr lang="en-US" altLang="zh-CN" dirty="0" smtClean="0"/>
              <a:t>4 </a:t>
            </a:r>
            <a:r>
              <a:rPr lang="zh-CN" altLang="en-US" dirty="0" smtClean="0"/>
              <a:t>”多简单！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……</a:t>
            </a:r>
            <a:endParaRPr lang="en-US" altLang="zh-CN" dirty="0" smtClean="0"/>
          </a:p>
          <a:p>
            <a:r>
              <a:rPr lang="zh-CN" altLang="en-US" dirty="0" smtClean="0"/>
              <a:t>直接找到叶子？</a:t>
            </a:r>
            <a:endParaRPr lang="en-US" altLang="zh-CN" dirty="0" smtClean="0"/>
          </a:p>
          <a:p>
            <a:r>
              <a:rPr lang="zh-CN" altLang="en-US" dirty="0" smtClean="0"/>
              <a:t>无限遐想中</a:t>
            </a:r>
            <a:r>
              <a:rPr lang="en-US" altLang="zh-CN" dirty="0" smtClean="0"/>
              <a:t>……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存下来了，然后呢？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可以直接找到叶子？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6E3FB-95CC-4433-B518-AB204AAB96BB}" type="datetime2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6E3FB-95CC-4433-B518-AB204AAB96BB}" type="datetime2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天然的非递归方法！</a:t>
            </a:r>
            <a:endParaRPr lang="zh-CN" altLang="en-US" dirty="0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sz="quarter" idx="13"/>
          </p:nvPr>
        </p:nvGraphicFramePr>
        <p:xfrm>
          <a:off x="1143000" y="731838"/>
          <a:ext cx="6400800" cy="3475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aphicFrame>
        <p:nvGraphicFramePr>
          <p:cNvPr id="10" name="图示 9"/>
          <p:cNvGraphicFramePr/>
          <p:nvPr/>
        </p:nvGraphicFramePr>
        <p:xfrm>
          <a:off x="6419528" y="0"/>
          <a:ext cx="2700808" cy="144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cxnSp>
        <p:nvCxnSpPr>
          <p:cNvPr id="12" name="直接箭头​​连接符 11"/>
          <p:cNvCxnSpPr/>
          <p:nvPr/>
        </p:nvCxnSpPr>
        <p:spPr>
          <a:xfrm flipV="1">
            <a:off x="1475656" y="364502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直接箭头​​连接符 12"/>
          <p:cNvCxnSpPr/>
          <p:nvPr/>
        </p:nvCxnSpPr>
        <p:spPr>
          <a:xfrm flipV="1">
            <a:off x="5580112" y="364502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6E3FB-95CC-4433-B518-AB204AAB96BB}" type="datetime2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天然的非递归方法！</a:t>
            </a:r>
            <a:endParaRPr lang="zh-CN" altLang="en-US" dirty="0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sz="quarter" idx="13"/>
          </p:nvPr>
        </p:nvGraphicFramePr>
        <p:xfrm>
          <a:off x="1143000" y="731838"/>
          <a:ext cx="6400800" cy="3475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aphicFrame>
        <p:nvGraphicFramePr>
          <p:cNvPr id="10" name="图示 9"/>
          <p:cNvGraphicFramePr/>
          <p:nvPr/>
        </p:nvGraphicFramePr>
        <p:xfrm>
          <a:off x="6419528" y="0"/>
          <a:ext cx="2700808" cy="144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cxnSp>
        <p:nvCxnSpPr>
          <p:cNvPr id="12" name="直接箭头​​连接符 11"/>
          <p:cNvCxnSpPr/>
          <p:nvPr/>
        </p:nvCxnSpPr>
        <p:spPr>
          <a:xfrm>
            <a:off x="971600" y="2780928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直接箭头​​连接符 12"/>
          <p:cNvCxnSpPr/>
          <p:nvPr/>
        </p:nvCxnSpPr>
        <p:spPr>
          <a:xfrm flipH="1">
            <a:off x="5580112" y="2780928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线段树？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大家都说：</a:t>
            </a:r>
            <a:endParaRPr lang="en-US" altLang="zh-CN" dirty="0" smtClean="0"/>
          </a:p>
          <a:p>
            <a:r>
              <a:rPr lang="en-US" altLang="zh-CN" dirty="0"/>
              <a:t>……</a:t>
            </a:r>
            <a:endParaRPr lang="en-US" altLang="zh-CN" dirty="0" smtClean="0"/>
          </a:p>
          <a:p>
            <a:r>
              <a:rPr lang="zh-CN" altLang="en-US" dirty="0" smtClean="0"/>
              <a:t>常数很大？</a:t>
            </a:r>
            <a:endParaRPr lang="en-US" altLang="zh-CN" dirty="0" smtClean="0"/>
          </a:p>
          <a:p>
            <a:r>
              <a:rPr lang="zh-CN" altLang="en-US" dirty="0"/>
              <a:t>不好</a:t>
            </a:r>
            <a:r>
              <a:rPr lang="zh-CN" altLang="en-US" dirty="0" smtClean="0"/>
              <a:t>写？</a:t>
            </a:r>
            <a:endParaRPr lang="en-US" altLang="zh-CN" dirty="0" smtClean="0"/>
          </a:p>
          <a:p>
            <a:r>
              <a:rPr lang="zh-CN" altLang="en-US" dirty="0"/>
              <a:t>难</a:t>
            </a:r>
            <a:r>
              <a:rPr lang="zh-CN" altLang="en-US" dirty="0" smtClean="0"/>
              <a:t>调试？</a:t>
            </a:r>
            <a:endParaRPr lang="en-US" altLang="zh-CN" dirty="0" smtClean="0"/>
          </a:p>
          <a:p>
            <a:r>
              <a:rPr lang="zh-CN" altLang="en-US" dirty="0" smtClean="0"/>
              <a:t>想不到？</a:t>
            </a:r>
            <a:endParaRPr lang="en-US" altLang="zh-CN" dirty="0" smtClean="0"/>
          </a:p>
          <a:p>
            <a:r>
              <a:rPr lang="en-US" altLang="zh-CN" dirty="0"/>
              <a:t>……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这么简单？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err="1" smtClean="0"/>
              <a:t>Func</a:t>
            </a:r>
            <a:r>
              <a:rPr lang="en-US" altLang="zh-CN" dirty="0" smtClean="0"/>
              <a:t> Query(</a:t>
            </a:r>
            <a:r>
              <a:rPr lang="en-US" altLang="zh-CN" dirty="0" err="1" smtClean="0"/>
              <a:t>s,t</a:t>
            </a:r>
            <a:r>
              <a:rPr lang="en-US" altLang="zh-CN" dirty="0" smtClean="0"/>
              <a:t>)  // </a:t>
            </a:r>
            <a:r>
              <a:rPr lang="zh-CN" altLang="en-US" dirty="0" smtClean="0"/>
              <a:t>询问从</a:t>
            </a:r>
            <a:r>
              <a:rPr lang="en-US" altLang="zh-CN" dirty="0" smtClean="0"/>
              <a:t>s</a:t>
            </a:r>
            <a:r>
              <a:rPr lang="zh-CN" altLang="en-US" dirty="0" smtClean="0"/>
              <a:t>到</a:t>
            </a:r>
            <a:r>
              <a:rPr lang="en-US" altLang="zh-CN" dirty="0" smtClean="0"/>
              <a:t>t</a:t>
            </a:r>
            <a:r>
              <a:rPr lang="zh-CN" altLang="en-US" dirty="0" smtClean="0"/>
              <a:t>闭区间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 = s – 1, t = t + 1;  // </a:t>
            </a:r>
            <a:r>
              <a:rPr lang="zh-CN" altLang="en-US" dirty="0" smtClean="0"/>
              <a:t>变为开区间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 += M, t += M;  // </a:t>
            </a:r>
            <a:r>
              <a:rPr lang="zh-CN" altLang="en-US" dirty="0" smtClean="0"/>
              <a:t>找到叶子位置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While not ((s </a:t>
            </a:r>
            <a:r>
              <a:rPr lang="en-US" altLang="zh-CN" dirty="0" err="1" smtClean="0"/>
              <a:t>xor</a:t>
            </a:r>
            <a:r>
              <a:rPr lang="en-US" altLang="zh-CN" dirty="0" smtClean="0"/>
              <a:t> t) == 1) do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If ((s and 1) == 0) Answer += Tree[s + 1];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If ((t and 1) == 1) Answer += Tree[t – 1];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 = s &gt;&gt; 1, t = t &gt;&gt; 1;</a:t>
            </a:r>
            <a:endParaRPr lang="en-US" altLang="zh-CN" dirty="0" smtClean="0"/>
          </a:p>
          <a:p>
            <a:pPr marL="640080" lvl="2" indent="0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语言更简单！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for (s=s+M-1,t=t+M+1;s^t^1;s&gt;&gt;=1,t&gt;&gt;=1) {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if (~s&amp;1) </a:t>
            </a:r>
            <a:r>
              <a:rPr lang="en-US" altLang="zh-CN" dirty="0" err="1" smtClean="0"/>
              <a:t>Ans</a:t>
            </a:r>
            <a:r>
              <a:rPr lang="en-US" altLang="zh-CN" dirty="0" smtClean="0"/>
              <a:t>+=T[s^1];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if (  t&amp;1) </a:t>
            </a:r>
            <a:r>
              <a:rPr lang="en-US" altLang="zh-CN" dirty="0" err="1" smtClean="0"/>
              <a:t>Ans</a:t>
            </a:r>
            <a:r>
              <a:rPr lang="en-US" altLang="zh-CN" dirty="0" smtClean="0"/>
              <a:t>+=T[t^1];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Warning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在将闭区间转化成开区间的时候可能越界</a:t>
            </a:r>
            <a:r>
              <a:rPr lang="en-US" altLang="zh-CN" dirty="0" smtClean="0"/>
              <a:t>1</a:t>
            </a:r>
            <a:endParaRPr lang="en-US" altLang="zh-CN" dirty="0" smtClean="0"/>
          </a:p>
          <a:p>
            <a:r>
              <a:rPr lang="zh-CN" altLang="en-US" dirty="0" smtClean="0"/>
              <a:t>理论上能放 </a:t>
            </a:r>
            <a:r>
              <a:rPr lang="en-US" altLang="zh-CN" dirty="0" smtClean="0"/>
              <a:t>[0,2^N) </a:t>
            </a:r>
            <a:r>
              <a:rPr lang="zh-CN" altLang="en-US" dirty="0" smtClean="0"/>
              <a:t>的树</a:t>
            </a:r>
            <a:endParaRPr lang="en-US" altLang="zh-CN" dirty="0" smtClean="0"/>
          </a:p>
          <a:p>
            <a:r>
              <a:rPr lang="zh-CN" altLang="en-US" dirty="0" smtClean="0"/>
              <a:t>其实只能查询 </a:t>
            </a:r>
            <a:r>
              <a:rPr lang="en-US" altLang="zh-CN" dirty="0" smtClean="0"/>
              <a:t>[1,2^N - 2] </a:t>
            </a:r>
            <a:r>
              <a:rPr lang="zh-CN" altLang="en-US" dirty="0" smtClean="0"/>
              <a:t>的范围</a:t>
            </a:r>
            <a:endParaRPr lang="en-US" altLang="zh-CN" dirty="0" smtClean="0"/>
          </a:p>
          <a:p>
            <a:r>
              <a:rPr lang="zh-CN" altLang="en-US" dirty="0" smtClean="0"/>
              <a:t>切记切记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不要</a:t>
            </a:r>
            <a:r>
              <a:rPr lang="zh-CN" altLang="en-US" dirty="0"/>
              <a:t>紧张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如果需要查询 </a:t>
            </a:r>
            <a:r>
              <a:rPr lang="en-US" altLang="zh-CN" dirty="0"/>
              <a:t>0 </a:t>
            </a:r>
            <a:r>
              <a:rPr lang="zh-CN" altLang="en-US" dirty="0"/>
              <a:t>就整个向后平移</a:t>
            </a:r>
            <a:r>
              <a:rPr lang="zh-CN" altLang="en-US" dirty="0" smtClean="0"/>
              <a:t>一下</a:t>
            </a:r>
            <a:endParaRPr lang="en-US" altLang="zh-CN" dirty="0" smtClean="0"/>
          </a:p>
          <a:p>
            <a:r>
              <a:rPr lang="zh-CN" altLang="en-US" dirty="0"/>
              <a:t>所有</a:t>
            </a:r>
            <a:r>
              <a:rPr lang="zh-CN" altLang="en-US" dirty="0" smtClean="0"/>
              <a:t>下标加一！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如果需要在</a:t>
            </a:r>
            <a:r>
              <a:rPr lang="en-US" altLang="zh-CN" dirty="0" smtClean="0"/>
              <a:t>[0,1024)</a:t>
            </a:r>
            <a:r>
              <a:rPr lang="zh-CN" altLang="en-US" dirty="0" smtClean="0"/>
              <a:t>中查询</a:t>
            </a:r>
            <a:r>
              <a:rPr lang="en-US" altLang="zh-CN" dirty="0" smtClean="0"/>
              <a:t>1023</a:t>
            </a:r>
            <a:r>
              <a:rPr lang="zh-CN" altLang="en-US" dirty="0" smtClean="0"/>
              <a:t>结尾的区间？</a:t>
            </a:r>
            <a:endParaRPr lang="en-US" altLang="zh-CN" dirty="0" smtClean="0"/>
          </a:p>
          <a:p>
            <a:r>
              <a:rPr lang="zh-CN" altLang="en-US" dirty="0" smtClean="0"/>
              <a:t>慢！你的数据规模不是 </a:t>
            </a:r>
            <a:r>
              <a:rPr lang="en-US" altLang="zh-CN" dirty="0" smtClean="0"/>
              <a:t>1000 </a:t>
            </a:r>
            <a:r>
              <a:rPr lang="zh-CN" altLang="en-US" dirty="0" smtClean="0"/>
              <a:t>么？</a:t>
            </a:r>
            <a:endParaRPr lang="en-US" altLang="zh-CN" dirty="0"/>
          </a:p>
          <a:p>
            <a:r>
              <a:rPr lang="en-US" altLang="zh-CN" dirty="0"/>
              <a:t>……</a:t>
            </a:r>
            <a:endParaRPr lang="en-US" altLang="zh-CN" dirty="0" smtClean="0"/>
          </a:p>
          <a:p>
            <a:r>
              <a:rPr lang="zh-CN" altLang="en-US" dirty="0" smtClean="0"/>
              <a:t>如果真的要到</a:t>
            </a:r>
            <a:r>
              <a:rPr lang="en-US" altLang="zh-CN" dirty="0" smtClean="0"/>
              <a:t>1023</a:t>
            </a:r>
            <a:r>
              <a:rPr lang="zh-CN" altLang="en-US" dirty="0" smtClean="0"/>
              <a:t>，直接把总区间变成</a:t>
            </a:r>
            <a:r>
              <a:rPr lang="en-US" altLang="zh-CN" dirty="0" smtClean="0"/>
              <a:t>[0,2048)</a:t>
            </a:r>
            <a:endParaRPr lang="en-US" altLang="zh-CN" dirty="0" smtClean="0"/>
          </a:p>
          <a:p>
            <a:r>
              <a:rPr lang="zh-CN" altLang="en-US" dirty="0" smtClean="0"/>
              <a:t>就是这么狠！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修改就更简单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err="1" smtClean="0"/>
              <a:t>Func</a:t>
            </a:r>
            <a:r>
              <a:rPr lang="en-US" altLang="zh-CN" dirty="0" smtClean="0"/>
              <a:t> Change(</a:t>
            </a:r>
            <a:r>
              <a:rPr lang="en-US" altLang="zh-CN" dirty="0" err="1" smtClean="0"/>
              <a:t>n,NewValue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 += M;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Tree[n] = </a:t>
            </a:r>
            <a:r>
              <a:rPr lang="en-US" altLang="zh-CN" dirty="0" err="1" smtClean="0"/>
              <a:t>NewValue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While n &gt; 1 do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n = n &gt;&gt; 1;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Tree[n]  = Tree[2n] + Tree[2n+1];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语言更简单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for(T[n+=M]=V, n&gt;&gt;=1;n;n</a:t>
            </a:r>
            <a:r>
              <a:rPr lang="en-US" altLang="zh-CN" dirty="0"/>
              <a:t>&gt;&gt;=1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T[n]=T[</a:t>
            </a:r>
            <a:r>
              <a:rPr lang="en-US" altLang="zh-CN" dirty="0" err="1" smtClean="0"/>
              <a:t>n+n</a:t>
            </a:r>
            <a:r>
              <a:rPr lang="en-US" altLang="zh-CN" dirty="0" smtClean="0"/>
              <a:t>]+T[n+n+1];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没了？</a:t>
            </a:r>
            <a:endParaRPr lang="en-US" altLang="zh-CN" dirty="0" smtClean="0"/>
          </a:p>
          <a:p>
            <a:r>
              <a:rPr lang="zh-CN" altLang="en-US" dirty="0"/>
              <a:t>没</a:t>
            </a:r>
            <a:r>
              <a:rPr lang="zh-CN" altLang="en-US" dirty="0" smtClean="0"/>
              <a:t>了。</a:t>
            </a:r>
            <a:endParaRPr lang="en-US" altLang="zh-CN" dirty="0"/>
          </a:p>
          <a:p>
            <a:pPr lvl="2"/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技术参数？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仅</a:t>
            </a:r>
            <a:r>
              <a:rPr lang="zh-CN" altLang="en-US" dirty="0" smtClean="0"/>
              <a:t>使用了两倍原数组的空间</a:t>
            </a:r>
            <a:endParaRPr lang="en-US" altLang="zh-CN" dirty="0" smtClean="0"/>
          </a:p>
          <a:p>
            <a:r>
              <a:rPr lang="zh-CN" altLang="en-US" dirty="0" smtClean="0"/>
              <a:t>其中还完整地包括了原数组</a:t>
            </a:r>
            <a:endParaRPr lang="en-US" altLang="zh-CN" dirty="0" smtClean="0"/>
          </a:p>
          <a:p>
            <a:r>
              <a:rPr lang="zh-CN" altLang="en-US" dirty="0" smtClean="0"/>
              <a:t>构造容易</a:t>
            </a:r>
            <a:r>
              <a:rPr lang="en-US" altLang="zh-CN" dirty="0" smtClean="0"/>
              <a:t>: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For i=M-1 </a:t>
            </a:r>
            <a:r>
              <a:rPr lang="en-US" altLang="zh-CN" dirty="0" err="1" smtClean="0"/>
              <a:t>downto</a:t>
            </a:r>
            <a:r>
              <a:rPr lang="en-US" altLang="zh-CN" dirty="0" smtClean="0"/>
              <a:t> 1 do T[i]=T[2i]+T[2i+1];</a:t>
            </a:r>
            <a:endParaRPr lang="en-US" altLang="zh-CN" dirty="0" smtClean="0"/>
          </a:p>
          <a:p>
            <a:r>
              <a:rPr lang="zh-CN" altLang="en-US" dirty="0"/>
              <a:t>太好</a:t>
            </a:r>
            <a:r>
              <a:rPr lang="zh-CN" altLang="en-US" dirty="0" smtClean="0"/>
              <a:t>写了！好理解！</a:t>
            </a:r>
            <a:endParaRPr lang="en-US" altLang="zh-CN" dirty="0" smtClean="0"/>
          </a:p>
          <a:p>
            <a:r>
              <a:rPr lang="zh-CN" altLang="en-US" dirty="0" smtClean="0"/>
              <a:t>自底向上，只访问一次，而且不一定访问到顶层</a:t>
            </a:r>
            <a:endParaRPr lang="en-US" altLang="zh-CN" dirty="0" smtClean="0"/>
          </a:p>
          <a:p>
            <a:r>
              <a:rPr lang="zh-CN" altLang="en-US" dirty="0"/>
              <a:t>实践</a:t>
            </a:r>
            <a:r>
              <a:rPr lang="zh-CN" altLang="en-US" dirty="0" smtClean="0"/>
              <a:t>中非常快，与树状数组接近</a:t>
            </a:r>
            <a:endParaRPr lang="en-US" altLang="zh-CN" dirty="0" smtClean="0"/>
          </a:p>
          <a:p>
            <a:r>
              <a:rPr lang="zh-CN" altLang="en-US" dirty="0" smtClean="0"/>
              <a:t>为什么呢？后面再讲。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人家</a:t>
            </a:r>
            <a:r>
              <a:rPr lang="zh-CN" altLang="en-US" sz="2400" dirty="0" smtClean="0"/>
              <a:t>树状数组</a:t>
            </a:r>
            <a:r>
              <a:rPr lang="zh-CN" altLang="en-US" dirty="0" smtClean="0"/>
              <a:t>只用一倍空间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因为树状数组依赖于区间减法</a:t>
            </a:r>
            <a:endParaRPr lang="en-US" altLang="zh-CN" dirty="0" smtClean="0"/>
          </a:p>
          <a:p>
            <a:r>
              <a:rPr lang="zh-CN" altLang="en-US" dirty="0"/>
              <a:t>区间</a:t>
            </a:r>
            <a:r>
              <a:rPr lang="zh-CN" altLang="en-US" dirty="0" smtClean="0"/>
              <a:t>减法什么的，最讨厌了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后面再讲，再讲</a:t>
            </a:r>
            <a:endParaRPr lang="en-US" altLang="zh-CN" dirty="0"/>
          </a:p>
          <a:p>
            <a:r>
              <a:rPr lang="zh-CN" altLang="en-US" dirty="0" smtClean="0"/>
              <a:t>反正如果只问问前缀和，不问区间和的话</a:t>
            </a:r>
            <a:endParaRPr lang="en-US" altLang="zh-CN" dirty="0" smtClean="0"/>
          </a:p>
          <a:p>
            <a:r>
              <a:rPr lang="zh-CN" altLang="en-US" dirty="0"/>
              <a:t>那</a:t>
            </a:r>
            <a:r>
              <a:rPr lang="zh-CN" altLang="en-US" dirty="0" smtClean="0"/>
              <a:t>我也可以只用一倍空间！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6E3FB-95CC-4433-B518-AB204AAB96BB}" type="datetime2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天然的非递归方法！</a:t>
            </a:r>
            <a:endParaRPr lang="zh-CN" altLang="en-US" dirty="0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sz="quarter" idx="13"/>
          </p:nvPr>
        </p:nvGraphicFramePr>
        <p:xfrm>
          <a:off x="1143000" y="731838"/>
          <a:ext cx="6400800" cy="3475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aphicFrame>
        <p:nvGraphicFramePr>
          <p:cNvPr id="10" name="图示 9"/>
          <p:cNvGraphicFramePr/>
          <p:nvPr/>
        </p:nvGraphicFramePr>
        <p:xfrm>
          <a:off x="6419528" y="0"/>
          <a:ext cx="2700808" cy="144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cxnSp>
        <p:nvCxnSpPr>
          <p:cNvPr id="13" name="直接箭头​​连接符 12"/>
          <p:cNvCxnSpPr/>
          <p:nvPr/>
        </p:nvCxnSpPr>
        <p:spPr>
          <a:xfrm flipV="1">
            <a:off x="5580112" y="364502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6E3FB-95CC-4433-B518-AB204AAB96BB}" type="datetime2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天然的非递归方法！</a:t>
            </a:r>
            <a:endParaRPr lang="zh-CN" altLang="en-US" dirty="0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sz="quarter" idx="13"/>
          </p:nvPr>
        </p:nvGraphicFramePr>
        <p:xfrm>
          <a:off x="1143000" y="731838"/>
          <a:ext cx="6400800" cy="3475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aphicFrame>
        <p:nvGraphicFramePr>
          <p:cNvPr id="10" name="图示 9"/>
          <p:cNvGraphicFramePr/>
          <p:nvPr/>
        </p:nvGraphicFramePr>
        <p:xfrm>
          <a:off x="6419528" y="0"/>
          <a:ext cx="2700808" cy="144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cxnSp>
        <p:nvCxnSpPr>
          <p:cNvPr id="13" name="直接箭头​​连接符 12"/>
          <p:cNvCxnSpPr/>
          <p:nvPr/>
        </p:nvCxnSpPr>
        <p:spPr>
          <a:xfrm flipH="1">
            <a:off x="5580112" y="2780928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一个悲剧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altLang="zh-CN" dirty="0" smtClean="0"/>
              <a:t>POJ</a:t>
            </a:r>
            <a:r>
              <a:rPr lang="zh-CN" altLang="en-US" dirty="0" smtClean="0"/>
              <a:t>上的某题，时限很紧</a:t>
            </a:r>
            <a:r>
              <a:rPr lang="en-US" altLang="zh-CN" dirty="0" smtClean="0"/>
              <a:t>……</a:t>
            </a:r>
            <a:endParaRPr lang="en-US" altLang="zh-CN" dirty="0" smtClean="0"/>
          </a:p>
          <a:p>
            <a:r>
              <a:rPr lang="zh-CN" altLang="en-US" dirty="0" smtClean="0"/>
              <a:t>大家都用树状数组，</a:t>
            </a:r>
            <a:r>
              <a:rPr lang="zh-CN" altLang="en-US" dirty="0"/>
              <a:t>但是有人只会用线段树呢？</a:t>
            </a:r>
            <a:endParaRPr lang="en-US" altLang="zh-CN" dirty="0"/>
          </a:p>
          <a:p>
            <a:r>
              <a:rPr lang="zh-CN" altLang="en-US" dirty="0" smtClean="0"/>
              <a:t>而且我可以轻易改出一道不能用树状数组的题</a:t>
            </a:r>
            <a:endParaRPr lang="en-US" altLang="zh-CN" dirty="0" smtClean="0"/>
          </a:p>
          <a:p>
            <a:r>
              <a:rPr lang="zh-CN" altLang="en-US" dirty="0" smtClean="0"/>
              <a:t>在线段树一次次</a:t>
            </a:r>
            <a:r>
              <a:rPr lang="en-US" altLang="zh-CN" dirty="0" smtClean="0"/>
              <a:t>TLE</a:t>
            </a:r>
            <a:r>
              <a:rPr lang="zh-CN" altLang="en-US" dirty="0" smtClean="0"/>
              <a:t>后，有一个</a:t>
            </a:r>
            <a:r>
              <a:rPr lang="en-US" altLang="zh-CN" dirty="0" smtClean="0"/>
              <a:t>ID</a:t>
            </a:r>
            <a:r>
              <a:rPr lang="zh-CN" altLang="en-US" dirty="0" smtClean="0"/>
              <a:t>发帖抱怨</a:t>
            </a:r>
            <a:endParaRPr lang="en-US" altLang="zh-CN" dirty="0" smtClean="0"/>
          </a:p>
          <a:p>
            <a:r>
              <a:rPr lang="zh-CN" altLang="en-US" dirty="0" smtClean="0"/>
              <a:t>“下次写一个</a:t>
            </a:r>
            <a:r>
              <a:rPr lang="zh-CN" altLang="en-US" b="1" dirty="0" smtClean="0"/>
              <a:t>汇编</a:t>
            </a:r>
            <a:r>
              <a:rPr lang="zh-CN" altLang="en-US" dirty="0" smtClean="0"/>
              <a:t>版</a:t>
            </a:r>
            <a:r>
              <a:rPr lang="zh-CN" altLang="en-US" b="1" dirty="0" smtClean="0"/>
              <a:t>非递归</a:t>
            </a:r>
            <a:r>
              <a:rPr lang="zh-CN" altLang="en-US" dirty="0" smtClean="0"/>
              <a:t>线段树，再超时？”</a:t>
            </a:r>
            <a:endParaRPr lang="en-US" altLang="zh-CN" dirty="0" smtClean="0"/>
          </a:p>
          <a:p>
            <a:r>
              <a:rPr lang="zh-CN" altLang="en-US" dirty="0" smtClean="0"/>
              <a:t>可是大家都知道，超时的代码已经</a:t>
            </a:r>
            <a:r>
              <a:rPr lang="en-US" altLang="zh-CN" dirty="0" smtClean="0"/>
              <a:t>2k</a:t>
            </a:r>
            <a:r>
              <a:rPr lang="zh-CN" altLang="en-US" dirty="0" smtClean="0"/>
              <a:t>了。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其实我写的</a:t>
            </a:r>
            <a:r>
              <a:rPr lang="zh-CN" altLang="en-US" dirty="0"/>
              <a:t>就是</a:t>
            </a:r>
            <a:r>
              <a:rPr lang="zh-CN" altLang="en-US" dirty="0" smtClean="0"/>
              <a:t>线段树。很快，而且不到</a:t>
            </a:r>
            <a:r>
              <a:rPr lang="en-US" altLang="zh-CN" dirty="0" smtClean="0"/>
              <a:t>1k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6E3FB-95CC-4433-B518-AB204AAB96BB}" type="datetime2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天然的非递归方法！</a:t>
            </a:r>
            <a:endParaRPr lang="zh-CN" altLang="en-US" dirty="0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sz="quarter" idx="13"/>
          </p:nvPr>
        </p:nvGraphicFramePr>
        <p:xfrm>
          <a:off x="1143000" y="731838"/>
          <a:ext cx="6400800" cy="3475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aphicFrame>
        <p:nvGraphicFramePr>
          <p:cNvPr id="10" name="图示 9"/>
          <p:cNvGraphicFramePr/>
          <p:nvPr/>
        </p:nvGraphicFramePr>
        <p:xfrm>
          <a:off x="6419528" y="0"/>
          <a:ext cx="2700808" cy="144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cxnSp>
        <p:nvCxnSpPr>
          <p:cNvPr id="13" name="直接箭头​​连接符 12"/>
          <p:cNvCxnSpPr/>
          <p:nvPr/>
        </p:nvCxnSpPr>
        <p:spPr>
          <a:xfrm flipH="1">
            <a:off x="6372200" y="2132856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所有右儿子没有用了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sz="quarter" idx="13"/>
          </p:nvPr>
        </p:nvGraphicFramePr>
        <p:xfrm>
          <a:off x="1143000" y="731838"/>
          <a:ext cx="6400800" cy="3475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省了一半空间吧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zh-CN" altLang="en-US" dirty="0" smtClean="0"/>
              <a:t>这不就和树状数组一样了？</a:t>
            </a:r>
            <a:endParaRPr lang="en-US" altLang="zh-CN" dirty="0" smtClean="0"/>
          </a:p>
          <a:p>
            <a:r>
              <a:rPr lang="zh-CN" altLang="en-US" dirty="0" smtClean="0"/>
              <a:t>本来就应该一样。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回</a:t>
            </a:r>
            <a:r>
              <a:rPr lang="zh-CN" altLang="en-US" dirty="0" smtClean="0"/>
              <a:t>过头说，树状数组究竟是什么？</a:t>
            </a:r>
            <a:endParaRPr lang="en-US" altLang="zh-CN" dirty="0" smtClean="0"/>
          </a:p>
          <a:p>
            <a:r>
              <a:rPr lang="zh-CN" altLang="en-US" dirty="0" smtClean="0"/>
              <a:t>就是省掉一半空间后的线段树加上中序遍历</a:t>
            </a:r>
            <a:endParaRPr lang="en-US" altLang="zh-CN" dirty="0" smtClean="0"/>
          </a:p>
          <a:p>
            <a:r>
              <a:rPr lang="zh-CN" altLang="en-US" dirty="0" smtClean="0"/>
              <a:t>计算位置需要</a:t>
            </a:r>
            <a:r>
              <a:rPr lang="en-US" altLang="zh-CN" dirty="0" err="1" smtClean="0"/>
              <a:t>lowbit</a:t>
            </a:r>
            <a:r>
              <a:rPr lang="zh-CN" altLang="en-US" dirty="0" smtClean="0"/>
              <a:t>什么的</a:t>
            </a:r>
            <a:endParaRPr lang="en-US" altLang="zh-CN" dirty="0" smtClean="0"/>
          </a:p>
          <a:p>
            <a:r>
              <a:rPr lang="zh-CN" altLang="en-US" dirty="0" smtClean="0"/>
              <a:t>我们用的是先序遍历，符合人的思考习惯。</a:t>
            </a:r>
            <a:endParaRPr lang="en-US" altLang="zh-CN" dirty="0" smtClean="0"/>
          </a:p>
        </p:txBody>
      </p:sp>
      <p:sp>
        <p:nvSpPr>
          <p:cNvPr id="7" name="矩形​​ 6"/>
          <p:cNvSpPr/>
          <p:nvPr/>
        </p:nvSpPr>
        <p:spPr>
          <a:xfrm>
            <a:off x="1851399" y="5180999"/>
            <a:ext cx="5570757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但是，这个空间没必要省。</a:t>
            </a:r>
            <a:endParaRPr lang="en-US" altLang="zh-CN" sz="280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  <a:p>
            <a:pPr algn="ctr"/>
            <a:r>
              <a:rPr lang="zh-CN" altLang="en-US" sz="2800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费点空间能换来实现的绝对简单。</a:t>
            </a:r>
            <a:endParaRPr lang="en-US" altLang="zh-CN" sz="2800" cap="none" spc="0" dirty="0" smtClean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哈哈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sz="quarter" idx="13"/>
          </p:nvPr>
        </p:nvGraphicFramePr>
        <p:xfrm>
          <a:off x="1143000" y="731838"/>
          <a:ext cx="6400800" cy="3475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Just For Fun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我之前用这种写法做过不少题</a:t>
            </a:r>
            <a:r>
              <a:rPr lang="en-US" altLang="zh-CN" dirty="0" smtClean="0"/>
              <a:t>……</a:t>
            </a:r>
            <a:endParaRPr lang="en-US" altLang="zh-CN" dirty="0" smtClean="0"/>
          </a:p>
          <a:p>
            <a:r>
              <a:rPr lang="zh-CN" altLang="en-US" dirty="0" smtClean="0"/>
              <a:t>大家都说我的代码看不懂</a:t>
            </a:r>
            <a:endParaRPr lang="en-US" altLang="zh-CN" dirty="0" smtClean="0"/>
          </a:p>
          <a:p>
            <a:r>
              <a:rPr lang="zh-CN" altLang="en-US" dirty="0"/>
              <a:t>我</a:t>
            </a:r>
            <a:r>
              <a:rPr lang="zh-CN" altLang="en-US" dirty="0" smtClean="0"/>
              <a:t>说这就是一个树状数组</a:t>
            </a:r>
            <a:endParaRPr lang="en-US" altLang="zh-CN" dirty="0" smtClean="0"/>
          </a:p>
          <a:p>
            <a:r>
              <a:rPr lang="zh-CN" altLang="en-US" dirty="0"/>
              <a:t>写树状</a:t>
            </a:r>
            <a:r>
              <a:rPr lang="zh-CN" altLang="en-US" dirty="0" smtClean="0"/>
              <a:t>数组的人说没有</a:t>
            </a:r>
            <a:r>
              <a:rPr lang="en-US" altLang="zh-CN" dirty="0" err="1" smtClean="0"/>
              <a:t>lowbit</a:t>
            </a:r>
            <a:endParaRPr lang="en-US" altLang="zh-CN" dirty="0" smtClean="0"/>
          </a:p>
          <a:p>
            <a:r>
              <a:rPr lang="zh-CN" altLang="en-US" dirty="0"/>
              <a:t>我</a:t>
            </a:r>
            <a:r>
              <a:rPr lang="zh-CN" altLang="en-US" dirty="0" smtClean="0"/>
              <a:t>说那就算是线段树吧</a:t>
            </a:r>
            <a:endParaRPr lang="en-US" altLang="zh-CN" dirty="0" smtClean="0"/>
          </a:p>
          <a:p>
            <a:r>
              <a:rPr lang="zh-CN" altLang="en-US" dirty="0" smtClean="0"/>
              <a:t>大家不相信非递归的线段树这么短</a:t>
            </a:r>
            <a:r>
              <a:rPr lang="en-US" altLang="zh-CN" dirty="0" smtClean="0"/>
              <a:t>……</a:t>
            </a:r>
            <a:endParaRPr lang="en-US" altLang="zh-CN" dirty="0" smtClean="0"/>
          </a:p>
          <a:p>
            <a:r>
              <a:rPr lang="zh-CN" altLang="en-US" dirty="0" smtClean="0"/>
              <a:t>我：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标记的传递与收集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懒惰即美德。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区间修改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噩梦的开始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6E3FB-95CC-4433-B518-AB204AAB96BB}" type="datetime2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6E3FB-95CC-4433-B518-AB204AAB96BB}" type="datetime2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带区间修改的</a:t>
            </a:r>
            <a:r>
              <a:rPr lang="en-US" altLang="zh-CN" dirty="0" smtClean="0"/>
              <a:t>RMQ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RMQ (Range Minimum Query)</a:t>
            </a:r>
            <a:endParaRPr lang="en-US" altLang="zh-CN" dirty="0" smtClean="0"/>
          </a:p>
          <a:p>
            <a:r>
              <a:rPr lang="zh-CN" altLang="en-US" dirty="0" smtClean="0"/>
              <a:t>区间最小值查询</a:t>
            </a:r>
            <a:endParaRPr lang="en-US" altLang="zh-CN" dirty="0" smtClean="0"/>
          </a:p>
          <a:p>
            <a:r>
              <a:rPr lang="zh-CN" altLang="en-US" dirty="0"/>
              <a:t>线段</a:t>
            </a:r>
            <a:r>
              <a:rPr lang="zh-CN" altLang="en-US" dirty="0" smtClean="0"/>
              <a:t>树</a:t>
            </a:r>
            <a:endParaRPr lang="en-US" altLang="zh-CN" dirty="0" smtClean="0"/>
          </a:p>
          <a:p>
            <a:r>
              <a:rPr lang="zh-CN" altLang="en-US" dirty="0" smtClean="0"/>
              <a:t>支持区间修改：</a:t>
            </a:r>
            <a:endParaRPr lang="en-US" altLang="zh-CN" dirty="0" smtClean="0"/>
          </a:p>
          <a:p>
            <a:pPr lvl="1"/>
            <a:r>
              <a:rPr lang="zh-CN" altLang="en-US" dirty="0"/>
              <a:t>某一</a:t>
            </a:r>
            <a:r>
              <a:rPr lang="zh-CN" altLang="en-US" dirty="0" smtClean="0"/>
              <a:t>区间的数值全部增加一个可正可负的数</a:t>
            </a:r>
            <a:endParaRPr lang="en-US" altLang="zh-CN" dirty="0" smtClean="0"/>
          </a:p>
          <a:p>
            <a:r>
              <a:rPr lang="zh-CN" altLang="en-US" dirty="0" smtClean="0"/>
              <a:t>暴力修改不灵了！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四两拨千斤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在线段树上的每个节点增加一个标记</a:t>
            </a:r>
            <a:endParaRPr lang="en-US" altLang="zh-CN" dirty="0" smtClean="0"/>
          </a:p>
          <a:p>
            <a:r>
              <a:rPr lang="zh-CN" altLang="en-US" dirty="0" smtClean="0"/>
              <a:t>表示这一区间被增加过多少</a:t>
            </a:r>
            <a:endParaRPr lang="en-US" altLang="zh-CN" dirty="0" smtClean="0"/>
          </a:p>
          <a:p>
            <a:r>
              <a:rPr lang="zh-CN" altLang="en-US" dirty="0" smtClean="0"/>
              <a:t>在自顶而下的递归过程中</a:t>
            </a:r>
            <a:endParaRPr lang="en-US" altLang="zh-CN" dirty="0" smtClean="0"/>
          </a:p>
          <a:p>
            <a:r>
              <a:rPr lang="zh-CN" altLang="en-US" dirty="0" smtClean="0"/>
              <a:t>如果看到标记，就更新当前节点的值</a:t>
            </a:r>
            <a:endParaRPr lang="en-US" altLang="zh-CN" dirty="0" smtClean="0"/>
          </a:p>
          <a:p>
            <a:r>
              <a:rPr lang="zh-CN" altLang="en-US" dirty="0"/>
              <a:t>并</a:t>
            </a:r>
            <a:r>
              <a:rPr lang="zh-CN" altLang="en-US" dirty="0" smtClean="0"/>
              <a:t>将标记下传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嗯？又要自顶向下？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标记永久化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其实堆式存储也可以自顶向下访问</a:t>
            </a:r>
            <a:endParaRPr lang="en-US" altLang="zh-CN" dirty="0" smtClean="0"/>
          </a:p>
          <a:p>
            <a:r>
              <a:rPr lang="zh-CN" altLang="en-US" dirty="0" smtClean="0"/>
              <a:t>就是上下各走一次而已</a:t>
            </a:r>
            <a:endParaRPr lang="en-US" altLang="zh-CN" dirty="0"/>
          </a:p>
          <a:p>
            <a:r>
              <a:rPr lang="zh-CN" altLang="en-US" dirty="0" smtClean="0"/>
              <a:t>但是我们有更好的办法（使劲想想就知道了）</a:t>
            </a:r>
            <a:endParaRPr lang="en-US" altLang="zh-CN" dirty="0" smtClean="0"/>
          </a:p>
          <a:p>
            <a:r>
              <a:rPr lang="zh-CN" altLang="en-US" b="1" dirty="0" smtClean="0"/>
              <a:t>不再下传标记</a:t>
            </a:r>
            <a:r>
              <a:rPr lang="zh-CN" altLang="en-US" dirty="0" smtClean="0"/>
              <a:t>，而是随用随查</a:t>
            </a:r>
            <a:endParaRPr lang="en-US" altLang="zh-CN" dirty="0" smtClean="0"/>
          </a:p>
          <a:p>
            <a:r>
              <a:rPr lang="zh-CN" altLang="en-US" dirty="0" smtClean="0"/>
              <a:t>在自底向上的查询过程中</a:t>
            </a:r>
            <a:endParaRPr lang="en-US" altLang="zh-CN" dirty="0" smtClean="0"/>
          </a:p>
          <a:p>
            <a:r>
              <a:rPr lang="zh-CN" altLang="en-US" dirty="0" smtClean="0"/>
              <a:t>每向上走一层，就按照对应的标记调整答案</a:t>
            </a:r>
            <a:endParaRPr lang="en-US" altLang="zh-CN" dirty="0" smtClean="0"/>
          </a:p>
          <a:p>
            <a:r>
              <a:rPr lang="zh-CN" altLang="en-US" dirty="0" smtClean="0"/>
              <a:t>仔细想想很有道理。我们愿意把尽可能多的信息存放在树的根部，所以下传标记做什么？</a:t>
            </a:r>
            <a:endParaRPr lang="zh-CN" altLang="en-US" dirty="0"/>
          </a:p>
        </p:txBody>
      </p:sp>
      <p:sp>
        <p:nvSpPr>
          <p:cNvPr id="7" name="矩形​​ 6"/>
          <p:cNvSpPr/>
          <p:nvPr/>
        </p:nvSpPr>
        <p:spPr>
          <a:xfrm>
            <a:off x="-36512" y="4953942"/>
            <a:ext cx="65049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常数很小：</a:t>
            </a:r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One Pass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线段树用于统计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运行速度快</a:t>
            </a:r>
            <a:endParaRPr lang="en-US" altLang="zh-CN" dirty="0" smtClean="0"/>
          </a:p>
          <a:p>
            <a:r>
              <a:rPr lang="zh-CN" altLang="en-US" dirty="0"/>
              <a:t>适应能力</a:t>
            </a:r>
            <a:r>
              <a:rPr lang="zh-CN" altLang="en-US" dirty="0" smtClean="0"/>
              <a:t>强</a:t>
            </a:r>
            <a:endParaRPr lang="en-US" altLang="zh-CN" dirty="0" smtClean="0"/>
          </a:p>
          <a:p>
            <a:r>
              <a:rPr lang="zh-CN" altLang="en-US" dirty="0" smtClean="0"/>
              <a:t>编写方便</a:t>
            </a:r>
            <a:endParaRPr lang="en-US" altLang="zh-CN" dirty="0" smtClean="0"/>
          </a:p>
          <a:p>
            <a:r>
              <a:rPr lang="zh-CN" altLang="en-US" dirty="0" smtClean="0"/>
              <a:t>结构简单</a:t>
            </a:r>
            <a:endParaRPr lang="en-US" altLang="zh-CN" dirty="0" smtClean="0"/>
          </a:p>
          <a:p>
            <a:r>
              <a:rPr lang="zh-CN" altLang="en-US" dirty="0"/>
              <a:t>容易</a:t>
            </a:r>
            <a:r>
              <a:rPr lang="zh-CN" altLang="en-US" dirty="0" smtClean="0"/>
              <a:t>调试</a:t>
            </a:r>
            <a:endParaRPr lang="en-US" altLang="zh-CN" dirty="0" smtClean="0"/>
          </a:p>
          <a:p>
            <a:r>
              <a:rPr lang="zh-CN" altLang="en-US" dirty="0"/>
              <a:t>关键</a:t>
            </a:r>
            <a:r>
              <a:rPr lang="zh-CN" altLang="en-US" dirty="0" smtClean="0"/>
              <a:t>在于</a:t>
            </a:r>
            <a:r>
              <a:rPr lang="zh-CN" altLang="en-US" b="1" dirty="0" smtClean="0"/>
              <a:t>灵活</a:t>
            </a:r>
            <a:r>
              <a:rPr lang="zh-CN" altLang="en-US" dirty="0"/>
              <a:t>实现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永久化的标记就是值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庄周梦蝶而已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6E3FB-95CC-4433-B518-AB204AAB96BB}" type="datetime2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染色问题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一根线段，支持区间染色。</a:t>
            </a:r>
            <a:br>
              <a:rPr lang="en-US" altLang="zh-CN" dirty="0" smtClean="0"/>
            </a:br>
            <a:r>
              <a:rPr lang="zh-CN" altLang="en-US" dirty="0" smtClean="0"/>
              <a:t>询问区间是否同色？</a:t>
            </a:r>
            <a:endParaRPr lang="en-US" altLang="zh-CN" dirty="0" smtClean="0"/>
          </a:p>
          <a:p>
            <a:r>
              <a:rPr lang="zh-CN" altLang="en-US" dirty="0" smtClean="0"/>
              <a:t>区间染色需要使用染色标记</a:t>
            </a:r>
            <a:br>
              <a:rPr lang="en-US" altLang="zh-CN" dirty="0" smtClean="0"/>
            </a:br>
            <a:r>
              <a:rPr lang="en-US" altLang="zh-CN" dirty="0" smtClean="0"/>
              <a:t>1</a:t>
            </a:r>
            <a:r>
              <a:rPr lang="zh-CN" altLang="en-US" dirty="0" smtClean="0"/>
              <a:t>表示红色，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表示蓝色，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绿色，</a:t>
            </a:r>
            <a:r>
              <a:rPr lang="en-US" altLang="zh-CN" dirty="0" smtClean="0"/>
              <a:t>0</a:t>
            </a:r>
            <a:r>
              <a:rPr lang="zh-CN" altLang="en-US" dirty="0" smtClean="0"/>
              <a:t>杂色</a:t>
            </a:r>
            <a:endParaRPr lang="en-US" altLang="zh-CN" dirty="0" smtClean="0"/>
          </a:p>
          <a:p>
            <a:r>
              <a:rPr lang="zh-CN" altLang="en-US" dirty="0" smtClean="0"/>
              <a:t>询问的时候就直接看标记嘛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直接看标记？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为红色，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为蓝色，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为杂色</a:t>
            </a:r>
            <a:br>
              <a:rPr lang="en-US" altLang="zh-CN" dirty="0" smtClean="0"/>
            </a:br>
            <a:r>
              <a:rPr lang="zh-CN" altLang="en-US" dirty="0" smtClean="0"/>
              <a:t>修改</a:t>
            </a:r>
            <a:r>
              <a:rPr lang="en-US" altLang="zh-CN" dirty="0" smtClean="0"/>
              <a:t>3</a:t>
            </a:r>
            <a:r>
              <a:rPr lang="zh-CN" altLang="en-US" dirty="0" smtClean="0"/>
              <a:t>为红色</a:t>
            </a:r>
            <a:br>
              <a:rPr lang="en-US" altLang="zh-CN" dirty="0" smtClean="0"/>
            </a:br>
            <a:r>
              <a:rPr lang="zh-CN" altLang="en-US" dirty="0" smtClean="0"/>
              <a:t>查询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，杂色？</a:t>
            </a:r>
            <a:endParaRPr lang="en-US" altLang="zh-CN" dirty="0" smtClean="0"/>
          </a:p>
          <a:p>
            <a:r>
              <a:rPr lang="zh-CN" altLang="en-US" b="1" dirty="0" smtClean="0"/>
              <a:t>永久</a:t>
            </a:r>
            <a:r>
              <a:rPr lang="zh-CN" altLang="en-US" b="1" dirty="0"/>
              <a:t>化的标记就是值啊</a:t>
            </a:r>
            <a:r>
              <a:rPr lang="zh-CN" altLang="en-US" b="1" dirty="0" smtClean="0"/>
              <a:t>！</a:t>
            </a:r>
            <a:r>
              <a:rPr lang="zh-CN" altLang="en-US" dirty="0" smtClean="0"/>
              <a:t>值是自动维护</a:t>
            </a:r>
            <a:r>
              <a:rPr lang="zh-CN" altLang="en-US" dirty="0"/>
              <a:t>的啊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r>
              <a:rPr lang="zh-CN" altLang="en-US" dirty="0" smtClean="0"/>
              <a:t>其实我们的修改算法在修改</a:t>
            </a:r>
            <a:r>
              <a:rPr lang="en-US" altLang="zh-CN" dirty="0" smtClean="0"/>
              <a:t>3</a:t>
            </a:r>
            <a:r>
              <a:rPr lang="zh-CN" altLang="en-US" dirty="0" smtClean="0"/>
              <a:t>的时候已经维护了</a:t>
            </a:r>
            <a:r>
              <a:rPr lang="en-US" altLang="zh-CN" dirty="0" smtClean="0"/>
              <a:t>1</a:t>
            </a:r>
            <a:endParaRPr lang="en-US" altLang="zh-CN" dirty="0" smtClean="0"/>
          </a:p>
          <a:p>
            <a:r>
              <a:rPr lang="zh-CN" altLang="en-US" dirty="0" smtClean="0"/>
              <a:t>自底向上顺便</a:t>
            </a:r>
            <a:r>
              <a:rPr lang="zh-CN" altLang="en-US" dirty="0"/>
              <a:t>重</a:t>
            </a:r>
            <a:r>
              <a:rPr lang="zh-CN" altLang="en-US" dirty="0" smtClean="0"/>
              <a:t>算所有遇到的节点标记即可</a:t>
            </a:r>
            <a:endParaRPr lang="en-US" altLang="zh-CN" dirty="0" smtClean="0"/>
          </a:p>
          <a:p>
            <a:r>
              <a:rPr lang="en-US" altLang="zh-CN" dirty="0" smtClean="0"/>
              <a:t>If (Mark[x]==0 and Mark[2x]==Mark[2x+1])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Mark[x]=Mark[2x];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狗拿耗子，猫下岗了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回到区间修改的</a:t>
            </a:r>
            <a:r>
              <a:rPr lang="en-US" altLang="zh-CN" dirty="0" smtClean="0"/>
              <a:t>RMQ</a:t>
            </a:r>
            <a:endParaRPr lang="en-US" altLang="zh-CN" dirty="0" smtClean="0"/>
          </a:p>
          <a:p>
            <a:r>
              <a:rPr lang="zh-CN" altLang="en-US" dirty="0" smtClean="0"/>
              <a:t>通俗地讲，标记就是一个相对的量</a:t>
            </a:r>
            <a:endParaRPr lang="en-US" altLang="zh-CN" dirty="0" smtClean="0"/>
          </a:p>
          <a:p>
            <a:r>
              <a:rPr lang="zh-CN" altLang="en-US" dirty="0" smtClean="0"/>
              <a:t>既然有了标记，值还有什么用？</a:t>
            </a:r>
            <a:endParaRPr lang="en-US" altLang="zh-CN" dirty="0" smtClean="0"/>
          </a:p>
          <a:p>
            <a:r>
              <a:rPr lang="zh-CN" altLang="en-US" dirty="0"/>
              <a:t>或者</a:t>
            </a:r>
            <a:r>
              <a:rPr lang="zh-CN" altLang="en-US" dirty="0" smtClean="0"/>
              <a:t>说，如果值本身就是相对的，还需要标记？</a:t>
            </a:r>
            <a:endParaRPr lang="en-US" altLang="zh-CN" dirty="0" smtClean="0"/>
          </a:p>
          <a:p>
            <a:r>
              <a:rPr lang="zh-CN" altLang="en-US" dirty="0" smtClean="0"/>
              <a:t>如果我让所有的数都从零开始变化，</a:t>
            </a:r>
            <a:br>
              <a:rPr lang="en-US" altLang="zh-CN" dirty="0" smtClean="0"/>
            </a:br>
            <a:r>
              <a:rPr lang="zh-CN" altLang="en-US" dirty="0" smtClean="0"/>
              <a:t>那标记永久化之后，所有值都恒为零啊！</a:t>
            </a:r>
            <a:endParaRPr lang="en-US" altLang="zh-CN" dirty="0" smtClean="0"/>
          </a:p>
          <a:p>
            <a:r>
              <a:rPr lang="zh-CN" altLang="en-US" dirty="0" smtClean="0"/>
              <a:t>于是我们连值也不存了。永久化的标记就是值。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什么意思？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每个节点不存区间最大值</a:t>
            </a:r>
            <a:r>
              <a:rPr lang="en-US" altLang="zh-CN" dirty="0" smtClean="0"/>
              <a:t>T[n]</a:t>
            </a:r>
            <a:r>
              <a:rPr lang="zh-CN" altLang="en-US" dirty="0" smtClean="0"/>
              <a:t>了</a:t>
            </a:r>
            <a:br>
              <a:rPr lang="en-US" altLang="zh-CN" dirty="0" smtClean="0"/>
            </a:br>
            <a:r>
              <a:rPr lang="zh-CN" altLang="en-US" dirty="0" smtClean="0"/>
              <a:t>存放</a:t>
            </a:r>
            <a:r>
              <a:rPr lang="en-US" altLang="zh-CN" dirty="0" smtClean="0"/>
              <a:t>M[n]=T[n]-T[n&gt;&gt;1]</a:t>
            </a:r>
            <a:endParaRPr lang="en-US" altLang="zh-CN" dirty="0" smtClean="0"/>
          </a:p>
          <a:p>
            <a:r>
              <a:rPr lang="zh-CN" altLang="en-US" dirty="0" smtClean="0"/>
              <a:t>让每一个节点的值都减除它父亲的值</a:t>
            </a:r>
            <a:endParaRPr lang="en-US" altLang="zh-CN" dirty="0" smtClean="0"/>
          </a:p>
          <a:p>
            <a:r>
              <a:rPr lang="zh-CN" altLang="en-US" dirty="0" smtClean="0"/>
              <a:t>区间修改就直接改</a:t>
            </a:r>
            <a:r>
              <a:rPr lang="en-US" altLang="zh-CN" dirty="0" smtClean="0"/>
              <a:t>M[n]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查询就是从要查的节点开始一直加到根。</a:t>
            </a:r>
            <a:br>
              <a:rPr lang="en-US" altLang="zh-CN" dirty="0" smtClean="0"/>
            </a:br>
            <a:r>
              <a:rPr lang="en-US" altLang="zh-CN" dirty="0" smtClean="0"/>
              <a:t>T[n]=M[n]+M[n&gt;&gt;1]+…+M[1];</a:t>
            </a:r>
            <a:endParaRPr lang="en-US" altLang="zh-CN" dirty="0" smtClean="0"/>
          </a:p>
          <a:p>
            <a:r>
              <a:rPr lang="zh-CN" altLang="en-US" dirty="0" smtClean="0"/>
              <a:t>遇到节点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，则 </a:t>
            </a:r>
            <a:r>
              <a:rPr lang="en-US" altLang="zh-CN" dirty="0" smtClean="0"/>
              <a:t>A=min(M[2x],M[2x+1])</a:t>
            </a:r>
            <a:br>
              <a:rPr lang="en-US" altLang="zh-CN" dirty="0" smtClean="0"/>
            </a:br>
            <a:r>
              <a:rPr lang="en-US" altLang="zh-CN" dirty="0" smtClean="0"/>
              <a:t>M[x]+=A,M[2x]-=A,M[2x+1]-=A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err="1" smtClean="0"/>
              <a:t>Func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Add_x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s,t,x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1"/>
            <a:r>
              <a:rPr lang="fr-FR" altLang="zh-CN" dirty="0" smtClean="0"/>
              <a:t>for (s=s+M-1,t=t+M+1;s^t^1;s&gt;&gt;=1,t&gt;&gt;=1) {</a:t>
            </a:r>
            <a:endParaRPr lang="fr-FR" altLang="zh-CN" dirty="0" smtClean="0"/>
          </a:p>
          <a:p>
            <a:pPr lvl="2"/>
            <a:r>
              <a:rPr lang="fr-FR" altLang="zh-CN" dirty="0" smtClean="0"/>
              <a:t>if (~s&amp;1) T[s^1]+=x;</a:t>
            </a:r>
            <a:endParaRPr lang="fr-FR" altLang="zh-CN" dirty="0" smtClean="0"/>
          </a:p>
          <a:p>
            <a:pPr lvl="2"/>
            <a:r>
              <a:rPr lang="fr-FR" altLang="zh-CN" dirty="0" smtClean="0"/>
              <a:t>if (  t&amp;1) T[t^1]+=x;</a:t>
            </a:r>
            <a:endParaRPr lang="fr-FR" altLang="zh-CN" dirty="0" smtClean="0"/>
          </a:p>
          <a:p>
            <a:pPr lvl="2"/>
            <a:r>
              <a:rPr lang="fr-FR" altLang="zh-CN" dirty="0" smtClean="0"/>
              <a:t>A=min(T[s],T[s^1]),T[s]-=A,T[s^1]-=A,T[s&gt;&gt;1]+=A;</a:t>
            </a:r>
            <a:endParaRPr lang="fr-FR" altLang="zh-CN" dirty="0" smtClean="0"/>
          </a:p>
          <a:p>
            <a:pPr lvl="2"/>
            <a:r>
              <a:rPr lang="fr-FR" altLang="zh-CN" dirty="0" smtClean="0"/>
              <a:t>A=min(T[t],T[t^1</a:t>
            </a:r>
            <a:r>
              <a:rPr lang="fr-FR" altLang="zh-CN" dirty="0"/>
              <a:t>]),</a:t>
            </a:r>
            <a:r>
              <a:rPr lang="fr-FR" altLang="zh-CN" dirty="0" smtClean="0"/>
              <a:t>T[t]-=A,T[t^1</a:t>
            </a:r>
            <a:r>
              <a:rPr lang="fr-FR" altLang="zh-CN" dirty="0"/>
              <a:t>]-=</a:t>
            </a:r>
            <a:r>
              <a:rPr lang="fr-FR" altLang="zh-CN" dirty="0" smtClean="0"/>
              <a:t>A,T[t&gt;&gt;</a:t>
            </a:r>
            <a:r>
              <a:rPr lang="fr-FR" altLang="zh-CN" dirty="0"/>
              <a:t>1]+=A;</a:t>
            </a:r>
            <a:endParaRPr lang="fr-FR" altLang="zh-CN" dirty="0"/>
          </a:p>
          <a:p>
            <a:pPr lvl="1"/>
            <a:r>
              <a:rPr lang="fr-FR" altLang="zh-CN" dirty="0" smtClean="0"/>
              <a:t>}</a:t>
            </a:r>
            <a:endParaRPr lang="fr-FR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too </a:t>
            </a:r>
            <a:r>
              <a:rPr lang="zh-CN" altLang="en-US" dirty="0" smtClean="0"/>
              <a:t>简单，</a:t>
            </a:r>
            <a:r>
              <a:rPr lang="en-US" altLang="zh-CN" dirty="0" smtClean="0"/>
              <a:t>too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err="1"/>
              <a:t>Func</a:t>
            </a:r>
            <a:r>
              <a:rPr lang="en-US" altLang="zh-CN" dirty="0"/>
              <a:t> </a:t>
            </a:r>
            <a:r>
              <a:rPr lang="en-US" altLang="zh-CN" dirty="0" smtClean="0"/>
              <a:t>Max(</a:t>
            </a:r>
            <a:r>
              <a:rPr lang="en-US" altLang="zh-CN" dirty="0" err="1" smtClean="0"/>
              <a:t>s,t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lvl="1"/>
            <a:r>
              <a:rPr lang="fr-FR" altLang="zh-CN" dirty="0"/>
              <a:t>for (s=s+M-1,t=t+M+1;s^t^1;s&gt;&gt;=1,t&gt;&gt;=1) </a:t>
            </a:r>
            <a:r>
              <a:rPr lang="fr-FR" altLang="zh-CN" dirty="0" smtClean="0"/>
              <a:t>{</a:t>
            </a:r>
            <a:endParaRPr lang="fr-FR" altLang="zh-CN" dirty="0" smtClean="0"/>
          </a:p>
          <a:p>
            <a:pPr lvl="2"/>
            <a:r>
              <a:rPr lang="fr-FR" altLang="zh-CN" dirty="0" smtClean="0"/>
              <a:t>LAns+=T[s],Rans+=T[t];</a:t>
            </a:r>
            <a:endParaRPr lang="fr-FR" altLang="zh-CN" dirty="0"/>
          </a:p>
          <a:p>
            <a:pPr lvl="2"/>
            <a:r>
              <a:rPr lang="fr-FR" altLang="zh-CN" dirty="0"/>
              <a:t>if (~s&amp;1) </a:t>
            </a:r>
            <a:r>
              <a:rPr lang="fr-FR" altLang="zh-CN" dirty="0" smtClean="0"/>
              <a:t>LAns=max(LAns,T[s^1]);</a:t>
            </a:r>
            <a:endParaRPr lang="fr-FR" altLang="zh-CN" dirty="0"/>
          </a:p>
          <a:p>
            <a:pPr lvl="2"/>
            <a:r>
              <a:rPr lang="fr-FR" altLang="zh-CN" dirty="0"/>
              <a:t>if (  t&amp;1) </a:t>
            </a:r>
            <a:r>
              <a:rPr lang="fr-FR" altLang="zh-CN" dirty="0" smtClean="0"/>
              <a:t>RAns=max(RAns,T[t^1]);</a:t>
            </a:r>
            <a:endParaRPr lang="fr-FR" altLang="zh-CN" dirty="0" smtClean="0"/>
          </a:p>
          <a:p>
            <a:pPr lvl="1"/>
            <a:r>
              <a:rPr lang="fr-FR" altLang="zh-CN" dirty="0" smtClean="0"/>
              <a:t>}</a:t>
            </a:r>
            <a:endParaRPr lang="fr-FR" altLang="zh-CN" dirty="0" smtClean="0"/>
          </a:p>
          <a:p>
            <a:pPr lvl="1"/>
            <a:r>
              <a:rPr lang="fr-FR" altLang="zh-CN" dirty="0" smtClean="0"/>
              <a:t>Ans = max(LAns,RAns);</a:t>
            </a:r>
            <a:endParaRPr lang="fr-FR" altLang="zh-CN" dirty="0" smtClean="0"/>
          </a:p>
          <a:p>
            <a:pPr lvl="1"/>
            <a:r>
              <a:rPr lang="fr-FR" altLang="zh-CN" dirty="0" smtClean="0"/>
              <a:t>while (s&gt;1) Ans += T[s&gt;&gt;=1];</a:t>
            </a:r>
            <a:endParaRPr lang="fr-FR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启示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差分是化绝对为相对的重要手段</a:t>
            </a:r>
            <a:endParaRPr lang="en-US" altLang="zh-CN" dirty="0" smtClean="0"/>
          </a:p>
          <a:p>
            <a:r>
              <a:rPr lang="zh-CN" altLang="en-US" dirty="0" smtClean="0"/>
              <a:t>标记永久化后就是值，只不过</a:t>
            </a:r>
            <a:r>
              <a:rPr lang="zh-CN" altLang="en-US" dirty="0"/>
              <a:t>这种</a:t>
            </a:r>
            <a:r>
              <a:rPr lang="zh-CN" altLang="en-US" dirty="0" smtClean="0"/>
              <a:t>值是相对的</a:t>
            </a:r>
            <a:endParaRPr lang="en-US" altLang="zh-CN" dirty="0" smtClean="0"/>
          </a:p>
          <a:p>
            <a:r>
              <a:rPr lang="zh-CN" altLang="en-US" dirty="0" smtClean="0"/>
              <a:t>计算答案时可以利用从节点到根部的信息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alternative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截至</a:t>
            </a:r>
            <a:r>
              <a:rPr lang="en-US" altLang="zh-CN" dirty="0" smtClean="0"/>
              <a:t>PPT</a:t>
            </a:r>
            <a:r>
              <a:rPr lang="zh-CN" altLang="en-US" dirty="0" smtClean="0"/>
              <a:t>制作时，大家用的线段树自顶向下居多</a:t>
            </a:r>
            <a:endParaRPr lang="en-US" altLang="zh-CN" dirty="0" smtClean="0"/>
          </a:p>
          <a:p>
            <a:r>
              <a:rPr lang="zh-CN" altLang="en-US" dirty="0" smtClean="0"/>
              <a:t>在自顶向下的线段树中，标记往往不是永久化的</a:t>
            </a:r>
            <a:endParaRPr lang="en-US" altLang="zh-CN" dirty="0" smtClean="0"/>
          </a:p>
          <a:p>
            <a:r>
              <a:rPr lang="zh-CN" altLang="en-US" dirty="0" smtClean="0"/>
              <a:t>对于</a:t>
            </a:r>
            <a:r>
              <a:rPr lang="en-US" altLang="zh-CN" dirty="0" smtClean="0"/>
              <a:t>RMQ</a:t>
            </a:r>
            <a:r>
              <a:rPr lang="zh-CN" altLang="en-US" dirty="0" smtClean="0"/>
              <a:t>，需要下</a:t>
            </a:r>
            <a:r>
              <a:rPr lang="zh-CN" altLang="en-US" dirty="0"/>
              <a:t>传</a:t>
            </a:r>
            <a:r>
              <a:rPr lang="zh-CN" altLang="en-US" dirty="0" smtClean="0"/>
              <a:t>标记</a:t>
            </a:r>
            <a:endParaRPr lang="en-US" altLang="zh-CN" dirty="0" smtClean="0"/>
          </a:p>
          <a:p>
            <a:r>
              <a:rPr lang="zh-CN" altLang="en-US" dirty="0" smtClean="0"/>
              <a:t>对于染色问题，需要下传并收集标记</a:t>
            </a:r>
            <a:endParaRPr lang="en-US" altLang="zh-CN" dirty="0" smtClean="0"/>
          </a:p>
          <a:p>
            <a:r>
              <a:rPr lang="zh-CN" altLang="en-US" dirty="0" smtClean="0"/>
              <a:t>思想与这里我的方法差不多，实现上差别较大</a:t>
            </a:r>
            <a:endParaRPr lang="en-US" altLang="zh-CN" dirty="0" smtClean="0"/>
          </a:p>
          <a:p>
            <a:r>
              <a:rPr lang="zh-CN" altLang="en-US" dirty="0" smtClean="0"/>
              <a:t>至少上下各访问一次，较慢</a:t>
            </a:r>
            <a:endParaRPr lang="en-US" altLang="zh-CN" dirty="0" smtClean="0"/>
          </a:p>
          <a:p>
            <a:r>
              <a:rPr lang="zh-CN" altLang="en-US" dirty="0" smtClean="0"/>
              <a:t>参见其他资料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还一个欠账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zh-CN" altLang="en-US" dirty="0" smtClean="0"/>
              <a:t>线段树是连接原数组和前缀和的桥梁</a:t>
            </a:r>
            <a:endParaRPr lang="en-US" altLang="zh-CN" dirty="0" smtClean="0"/>
          </a:p>
          <a:p>
            <a:r>
              <a:rPr lang="zh-CN" altLang="en-US" dirty="0" smtClean="0"/>
              <a:t>桥梁两边同时取差分</a:t>
            </a:r>
            <a:endParaRPr lang="en-US" altLang="zh-CN" dirty="0"/>
          </a:p>
          <a:p>
            <a:r>
              <a:rPr lang="zh-CN" altLang="en-US" dirty="0"/>
              <a:t>前缀和与差分互为逆运算</a:t>
            </a:r>
            <a:endParaRPr lang="en-US" altLang="zh-CN" dirty="0"/>
          </a:p>
          <a:p>
            <a:r>
              <a:rPr lang="zh-CN" altLang="en-US" dirty="0" smtClean="0"/>
              <a:t>因此线段树也是连接差分和原数组的桥梁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如果要支持区间修改，单点查询</a:t>
            </a:r>
            <a:endParaRPr lang="en-US" altLang="zh-CN" dirty="0" smtClean="0"/>
          </a:p>
          <a:p>
            <a:r>
              <a:rPr lang="zh-CN" altLang="en-US" dirty="0" smtClean="0"/>
              <a:t>无需使用标记，直接将原数组差分</a:t>
            </a:r>
            <a:endParaRPr lang="en-US" altLang="zh-CN" dirty="0" smtClean="0"/>
          </a:p>
          <a:p>
            <a:r>
              <a:rPr lang="zh-CN" altLang="en-US" dirty="0" smtClean="0"/>
              <a:t>用线段树维护差分数组的前缀和即可。</a:t>
            </a:r>
            <a:endParaRPr lang="zh-CN" altLang="en-US" dirty="0"/>
          </a:p>
        </p:txBody>
      </p:sp>
      <p:sp>
        <p:nvSpPr>
          <p:cNvPr id="7" name="矩形​​ 6"/>
          <p:cNvSpPr/>
          <p:nvPr/>
        </p:nvSpPr>
        <p:spPr>
          <a:xfrm>
            <a:off x="2288435" y="29639"/>
            <a:ext cx="608371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40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其实什么</a:t>
            </a:r>
            <a:r>
              <a:rPr lang="en-US" altLang="zh-CN" sz="40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……</a:t>
            </a:r>
            <a:r>
              <a:rPr lang="zh-CN" altLang="en-US" sz="40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现在可以</a:t>
            </a:r>
            <a:r>
              <a:rPr lang="zh-CN" altLang="en-US" sz="4000" b="1" cap="all" spc="0" dirty="0" smtClean="0">
                <a:ln w="0"/>
                <a:solidFill>
                  <a:schemeClr val="accent6"/>
                </a:solidFill>
                <a:effectLst>
                  <a:reflection blurRad="12700" stA="50000" endPos="50000" dist="5000" dir="5400000" sy="-100000" rotWithShape="0"/>
                </a:effectLst>
              </a:rPr>
              <a:t>讲了</a:t>
            </a:r>
            <a:endParaRPr lang="zh-CN" altLang="en-US" sz="40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线段树，从何而来？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为什么在</a:t>
            </a:r>
            <a:r>
              <a:rPr lang="en-US" altLang="zh-CN" dirty="0" smtClean="0"/>
              <a:t>《</a:t>
            </a:r>
            <a:r>
              <a:rPr lang="zh-CN" altLang="en-US" dirty="0" smtClean="0"/>
              <a:t>算法导论</a:t>
            </a:r>
            <a:r>
              <a:rPr lang="en-US" altLang="zh-CN" dirty="0" smtClean="0"/>
              <a:t>》</a:t>
            </a:r>
            <a:r>
              <a:rPr lang="zh-CN" altLang="en-US" dirty="0" smtClean="0"/>
              <a:t>和黑书中都难见到其踪迹？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6E3FB-95CC-4433-B518-AB204AAB96BB}" type="datetime2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前缀</a:t>
            </a:r>
            <a:r>
              <a:rPr lang="zh-CN" altLang="en-US" dirty="0" smtClean="0"/>
              <a:t>和的前缀和？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不借助标记，支持区间修改和区间求和（原创）</a:t>
            </a:r>
            <a:endParaRPr lang="en-US" altLang="zh-CN" dirty="0" smtClean="0"/>
          </a:p>
          <a:p>
            <a:r>
              <a:rPr lang="zh-CN" altLang="en-US" dirty="0" smtClean="0"/>
              <a:t>先差分后变成维护一个前缀和的前缀和</a:t>
            </a:r>
            <a:r>
              <a:rPr lang="en-US" altLang="zh-CN" dirty="0" smtClean="0"/>
              <a:t>……</a:t>
            </a:r>
            <a:endParaRPr lang="en-US" altLang="zh-CN" dirty="0" smtClean="0"/>
          </a:p>
          <a:p>
            <a:r>
              <a:rPr lang="zh-CN" altLang="en-US" dirty="0" smtClean="0"/>
              <a:t>别被吓到，前缀和的前缀和是什么</a:t>
            </a:r>
            <a:endParaRPr lang="en-US" altLang="zh-CN" dirty="0" smtClean="0"/>
          </a:p>
          <a:p>
            <a:r>
              <a:rPr lang="en-US" altLang="zh-CN" dirty="0" smtClean="0"/>
              <a:t>SS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 = S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          =   x</a:t>
            </a:r>
            <a:r>
              <a:rPr lang="en-US" altLang="zh-CN" baseline="-25000" dirty="0" smtClean="0"/>
              <a:t>1</a:t>
            </a:r>
            <a:endParaRPr lang="en-US" altLang="zh-CN" dirty="0" smtClean="0"/>
          </a:p>
          <a:p>
            <a:r>
              <a:rPr lang="en-US" altLang="zh-CN" dirty="0" smtClean="0"/>
              <a:t>SS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 = S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+        = 2x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+x</a:t>
            </a:r>
            <a:r>
              <a:rPr lang="en-US" altLang="zh-CN" baseline="-25000" dirty="0" smtClean="0"/>
              <a:t>2</a:t>
            </a:r>
            <a:endParaRPr lang="en-US" altLang="zh-CN" baseline="-25000" dirty="0"/>
          </a:p>
          <a:p>
            <a:r>
              <a:rPr lang="en-US" altLang="zh-CN" dirty="0" smtClean="0"/>
              <a:t>SS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 = S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+S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+S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 = 3x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+2x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+x</a:t>
            </a:r>
            <a:r>
              <a:rPr lang="en-US" altLang="zh-CN" baseline="-25000" dirty="0" smtClean="0"/>
              <a:t>3</a:t>
            </a:r>
            <a:br>
              <a:rPr lang="en-US" altLang="zh-CN" dirty="0" smtClean="0"/>
            </a:br>
            <a:r>
              <a:rPr lang="en-US" altLang="zh-CN" dirty="0" smtClean="0"/>
              <a:t>      =4(x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+x</a:t>
            </a:r>
            <a:r>
              <a:rPr lang="en-US" altLang="zh-CN" baseline="-25000" dirty="0" smtClean="0"/>
              <a:t>2+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)-(1x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+2x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+3x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zh-CN" altLang="en-US" dirty="0" smtClean="0"/>
              <a:t>多维护一个</a:t>
            </a:r>
            <a:r>
              <a:rPr lang="en-US" altLang="zh-CN" dirty="0" smtClean="0"/>
              <a:t>{</a:t>
            </a:r>
            <a:r>
              <a:rPr lang="en-US" altLang="zh-CN" dirty="0" err="1" smtClean="0"/>
              <a:t>nx</a:t>
            </a:r>
            <a:r>
              <a:rPr lang="en-US" altLang="zh-CN" baseline="-25000" dirty="0" err="1" smtClean="0"/>
              <a:t>n</a:t>
            </a:r>
            <a:r>
              <a:rPr lang="en-US" altLang="zh-CN" dirty="0" smtClean="0"/>
              <a:t>}</a:t>
            </a:r>
            <a:r>
              <a:rPr lang="zh-CN" altLang="en-US" dirty="0" smtClean="0"/>
              <a:t>的前缀和就行了。</a:t>
            </a:r>
            <a:endParaRPr lang="en-US" altLang="zh-CN" dirty="0" smtClean="0"/>
          </a:p>
        </p:txBody>
      </p:sp>
      <p:sp>
        <p:nvSpPr>
          <p:cNvPr id="7" name="矩形​​ 6"/>
          <p:cNvSpPr/>
          <p:nvPr/>
        </p:nvSpPr>
        <p:spPr>
          <a:xfrm>
            <a:off x="-36512" y="5013176"/>
            <a:ext cx="43588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数学啊数学！</a:t>
            </a:r>
            <a:endParaRPr lang="zh-CN" alt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最长上升区间列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最长上升“区间列”</a:t>
            </a:r>
            <a:endParaRPr lang="en-US" altLang="zh-CN" dirty="0" smtClean="0"/>
          </a:p>
          <a:p>
            <a:r>
              <a:rPr lang="zh-CN" altLang="en-US" dirty="0" smtClean="0"/>
              <a:t>在一个区间列中按顺序找出最多区间</a:t>
            </a:r>
            <a:br>
              <a:rPr lang="en-US" altLang="zh-CN" dirty="0" smtClean="0"/>
            </a:br>
            <a:r>
              <a:rPr lang="zh-CN" altLang="en-US" dirty="0" smtClean="0"/>
              <a:t>使得不重叠</a:t>
            </a:r>
            <a:r>
              <a:rPr lang="zh-CN" altLang="en-US" dirty="0"/>
              <a:t>，</a:t>
            </a:r>
            <a:r>
              <a:rPr lang="zh-CN" altLang="en-US" dirty="0" smtClean="0"/>
              <a:t>单调增</a:t>
            </a:r>
            <a:endParaRPr lang="en-US" altLang="zh-CN" dirty="0" smtClean="0"/>
          </a:p>
          <a:p>
            <a:r>
              <a:rPr lang="zh-CN" altLang="en-US" dirty="0" smtClean="0"/>
              <a:t>如 </a:t>
            </a:r>
            <a:r>
              <a:rPr lang="en-US" altLang="zh-CN" dirty="0" smtClean="0"/>
              <a:t>[1,3] [2,4] [4,5] </a:t>
            </a:r>
            <a:r>
              <a:rPr lang="zh-CN" altLang="en-US" dirty="0" smtClean="0"/>
              <a:t>答案是</a:t>
            </a:r>
            <a:r>
              <a:rPr lang="en-US" altLang="zh-CN" dirty="0" smtClean="0"/>
              <a:t>[1,3]+[4,5]</a:t>
            </a:r>
            <a:endParaRPr lang="en-US" altLang="zh-CN" dirty="0" smtClean="0"/>
          </a:p>
          <a:p>
            <a:r>
              <a:rPr lang="zh-CN" altLang="en-US" dirty="0" smtClean="0"/>
              <a:t>动态规划的可行决策是什么呢？</a:t>
            </a:r>
            <a:br>
              <a:rPr lang="en-US" altLang="zh-CN" dirty="0" smtClean="0"/>
            </a:br>
            <a:r>
              <a:rPr lang="zh-CN" altLang="en-US" dirty="0" smtClean="0"/>
              <a:t>如果要使上升列长度大于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</a:t>
            </a:r>
            <a:br>
              <a:rPr lang="en-US" altLang="zh-CN" dirty="0" smtClean="0"/>
            </a:br>
            <a:r>
              <a:rPr lang="zh-CN" altLang="en-US" dirty="0" smtClean="0"/>
              <a:t>最后一个数最小是多少，记为</a:t>
            </a:r>
            <a:r>
              <a:rPr lang="en-US" altLang="zh-CN" dirty="0" smtClean="0"/>
              <a:t>f[x]</a:t>
            </a:r>
            <a:endParaRPr lang="en-US" altLang="zh-CN" dirty="0" smtClean="0"/>
          </a:p>
          <a:p>
            <a:r>
              <a:rPr lang="zh-CN" altLang="en-US" dirty="0" smtClean="0"/>
              <a:t>维护</a:t>
            </a:r>
            <a:r>
              <a:rPr lang="en-US" altLang="zh-CN" dirty="0" smtClean="0"/>
              <a:t>f[x]</a:t>
            </a:r>
            <a:r>
              <a:rPr lang="zh-CN" altLang="en-US" dirty="0" smtClean="0"/>
              <a:t>支持点查询和区间修改。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前缀</a:t>
            </a:r>
            <a:r>
              <a:rPr lang="en-US" altLang="zh-CN" dirty="0" smtClean="0"/>
              <a:t>min</a:t>
            </a:r>
            <a:r>
              <a:rPr lang="zh-CN" altLang="en-US" dirty="0" smtClean="0"/>
              <a:t>的逆运算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点查询：查询</a:t>
            </a:r>
            <a:r>
              <a:rPr lang="en-US" altLang="zh-CN" dirty="0" smtClean="0"/>
              <a:t>x</a:t>
            </a:r>
            <a:r>
              <a:rPr lang="zh-CN" altLang="en-US" dirty="0" smtClean="0"/>
              <a:t>处</a:t>
            </a:r>
            <a:r>
              <a:rPr lang="en-US" altLang="zh-CN" dirty="0" smtClean="0"/>
              <a:t>f[x]</a:t>
            </a:r>
            <a:r>
              <a:rPr lang="zh-CN" altLang="en-US" dirty="0" smtClean="0"/>
              <a:t>的值</a:t>
            </a:r>
            <a:endParaRPr lang="en-US" altLang="zh-CN" dirty="0" smtClean="0"/>
          </a:p>
          <a:p>
            <a:r>
              <a:rPr lang="zh-CN" altLang="en-US" dirty="0" smtClean="0"/>
              <a:t>区间修改：</a:t>
            </a:r>
            <a:r>
              <a:rPr lang="en-US" altLang="zh-CN" dirty="0" smtClean="0"/>
              <a:t>x</a:t>
            </a:r>
            <a:r>
              <a:rPr lang="zh-CN" altLang="en-US" dirty="0" smtClean="0"/>
              <a:t>左边的所有超过</a:t>
            </a:r>
            <a:r>
              <a:rPr lang="en-US" altLang="zh-CN" dirty="0" smtClean="0"/>
              <a:t>K</a:t>
            </a:r>
            <a:r>
              <a:rPr lang="zh-CN" altLang="en-US" dirty="0" smtClean="0"/>
              <a:t>的值，变为</a:t>
            </a:r>
            <a:r>
              <a:rPr lang="en-US" altLang="zh-CN" dirty="0" smtClean="0"/>
              <a:t>K</a:t>
            </a:r>
            <a:endParaRPr lang="en-US" altLang="zh-CN" dirty="0" smtClean="0"/>
          </a:p>
          <a:p>
            <a:r>
              <a:rPr lang="zh-CN" altLang="en-US" dirty="0" smtClean="0"/>
              <a:t>把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的左右换一下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（囧）</a:t>
            </a:r>
            <a:endParaRPr lang="en-US" altLang="zh-CN" dirty="0" smtClean="0"/>
          </a:p>
          <a:p>
            <a:r>
              <a:rPr lang="zh-CN" altLang="en-US" dirty="0" smtClean="0"/>
              <a:t>整个</a:t>
            </a:r>
            <a:r>
              <a:rPr lang="en-US" altLang="zh-CN" dirty="0" smtClean="0"/>
              <a:t>f[-x]</a:t>
            </a:r>
            <a:r>
              <a:rPr lang="zh-CN" altLang="en-US" dirty="0" smtClean="0"/>
              <a:t>就是单调减的</a:t>
            </a:r>
            <a:endParaRPr lang="en-US" altLang="zh-CN" dirty="0" smtClean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个单调减的序列可以看作</a:t>
            </a:r>
            <a:br>
              <a:rPr lang="en-US" altLang="zh-CN" dirty="0" smtClean="0"/>
            </a:br>
            <a:r>
              <a:rPr lang="zh-CN" altLang="en-US" dirty="0" smtClean="0"/>
              <a:t>是由一个普通序列经过前缀</a:t>
            </a:r>
            <a:r>
              <a:rPr lang="en-US" altLang="zh-CN" dirty="0" smtClean="0"/>
              <a:t>min</a:t>
            </a:r>
            <a:r>
              <a:rPr lang="zh-CN" altLang="en-US" dirty="0" smtClean="0"/>
              <a:t>得到的！</a:t>
            </a:r>
            <a:endParaRPr lang="en-US" altLang="zh-CN" dirty="0" smtClean="0"/>
          </a:p>
          <a:p>
            <a:r>
              <a:rPr lang="zh-CN" altLang="en-US" dirty="0" smtClean="0"/>
              <a:t>前缀</a:t>
            </a:r>
            <a:r>
              <a:rPr lang="en-US" altLang="zh-CN" dirty="0" smtClean="0"/>
              <a:t>min</a:t>
            </a:r>
            <a:r>
              <a:rPr lang="zh-CN" altLang="en-US" dirty="0" smtClean="0"/>
              <a:t>的逆运算是什么呢？</a:t>
            </a:r>
            <a:endParaRPr lang="en-US" altLang="zh-CN" dirty="0" smtClean="0"/>
          </a:p>
          <a:p>
            <a:r>
              <a:rPr lang="zh-CN" altLang="en-US" dirty="0" smtClean="0"/>
              <a:t>我们并不关心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这样也行？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我们现在要维护的就是</a:t>
            </a:r>
            <a:br>
              <a:rPr lang="en-US" altLang="zh-CN" dirty="0"/>
            </a:br>
            <a:r>
              <a:rPr lang="zh-CN" altLang="en-US" dirty="0" smtClean="0"/>
              <a:t>前缀</a:t>
            </a:r>
            <a:r>
              <a:rPr lang="en-US" altLang="zh-CN" dirty="0" smtClean="0"/>
              <a:t>min</a:t>
            </a:r>
            <a:r>
              <a:rPr lang="zh-CN" altLang="en-US" dirty="0" smtClean="0"/>
              <a:t>的逆运算后的原序列！</a:t>
            </a:r>
            <a:endParaRPr lang="en-US" altLang="zh-CN" dirty="0" smtClean="0"/>
          </a:p>
          <a:p>
            <a:r>
              <a:rPr lang="zh-CN" altLang="en-US" dirty="0" smtClean="0"/>
              <a:t>可是我们甚至不知道前缀</a:t>
            </a:r>
            <a:r>
              <a:rPr lang="en-US" altLang="zh-CN" dirty="0" smtClean="0"/>
              <a:t>min</a:t>
            </a:r>
            <a:r>
              <a:rPr lang="zh-CN" altLang="en-US" dirty="0" smtClean="0"/>
              <a:t>的逆运算是什么</a:t>
            </a:r>
            <a:endParaRPr lang="en-US" altLang="zh-CN" dirty="0" smtClean="0"/>
          </a:p>
          <a:p>
            <a:r>
              <a:rPr lang="zh-CN" altLang="en-US" dirty="0" smtClean="0"/>
              <a:t>不要紧</a:t>
            </a:r>
            <a:r>
              <a:rPr lang="zh-CN" altLang="en-US" smtClean="0"/>
              <a:t>，反正用</a:t>
            </a:r>
            <a:r>
              <a:rPr lang="zh-CN" altLang="en-US" dirty="0" smtClean="0"/>
              <a:t>不到。</a:t>
            </a:r>
            <a:endParaRPr lang="en-US" altLang="zh-CN" dirty="0" smtClean="0"/>
          </a:p>
          <a:p>
            <a:r>
              <a:rPr lang="zh-CN" altLang="en-US" dirty="0"/>
              <a:t>点查询：查询</a:t>
            </a:r>
            <a:r>
              <a:rPr lang="en-US" altLang="zh-CN" dirty="0"/>
              <a:t>x</a:t>
            </a:r>
            <a:r>
              <a:rPr lang="zh-CN" altLang="en-US" dirty="0"/>
              <a:t>处</a:t>
            </a:r>
            <a:r>
              <a:rPr lang="en-US" altLang="zh-CN" dirty="0"/>
              <a:t>f[x]</a:t>
            </a:r>
            <a:r>
              <a:rPr lang="zh-CN" altLang="en-US" dirty="0"/>
              <a:t>的</a:t>
            </a:r>
            <a:r>
              <a:rPr lang="zh-CN" altLang="en-US" dirty="0" smtClean="0"/>
              <a:t>值</a:t>
            </a:r>
            <a:br>
              <a:rPr lang="en-US" altLang="zh-CN" dirty="0" smtClean="0"/>
            </a:br>
            <a:r>
              <a:rPr lang="zh-CN" altLang="en-US" dirty="0" smtClean="0"/>
              <a:t>直接返回维护序列的前缀</a:t>
            </a:r>
            <a:r>
              <a:rPr lang="en-US" altLang="zh-CN" dirty="0" smtClean="0"/>
              <a:t>min</a:t>
            </a:r>
            <a:endParaRPr lang="en-US" altLang="zh-CN" dirty="0"/>
          </a:p>
          <a:p>
            <a:r>
              <a:rPr lang="zh-CN" altLang="en-US" dirty="0"/>
              <a:t>区间修改：</a:t>
            </a:r>
            <a:r>
              <a:rPr lang="en-US" altLang="zh-CN" dirty="0"/>
              <a:t>x</a:t>
            </a:r>
            <a:r>
              <a:rPr lang="zh-CN" altLang="en-US" dirty="0"/>
              <a:t>左边的所有超过</a:t>
            </a:r>
            <a:r>
              <a:rPr lang="en-US" altLang="zh-CN" dirty="0"/>
              <a:t>K</a:t>
            </a:r>
            <a:r>
              <a:rPr lang="zh-CN" altLang="en-US" dirty="0"/>
              <a:t>的值，变为</a:t>
            </a:r>
            <a:r>
              <a:rPr lang="en-US" altLang="zh-CN" dirty="0" smtClean="0"/>
              <a:t>K</a:t>
            </a:r>
            <a:br>
              <a:rPr lang="en-US" altLang="zh-CN" dirty="0" smtClean="0"/>
            </a:br>
            <a:r>
              <a:rPr lang="zh-CN" altLang="en-US" dirty="0" smtClean="0"/>
              <a:t>把维护序列中的</a:t>
            </a:r>
            <a:r>
              <a:rPr lang="en-US" altLang="zh-CN" dirty="0" smtClean="0"/>
              <a:t>f[x]</a:t>
            </a:r>
            <a:r>
              <a:rPr lang="zh-CN" altLang="en-US" dirty="0" smtClean="0"/>
              <a:t>变为</a:t>
            </a:r>
            <a:r>
              <a:rPr lang="en-US" altLang="zh-CN" dirty="0" smtClean="0"/>
              <a:t>K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线段树，太灵活了！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但是不要迷信线段树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不要迷恋哥，哥只是个传说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83AA3-C8F4-44BE-9CB3-05FB1719253A}" type="datetime2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重要条件：区间加法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说了这么多，能使用线段树解决问题的关键：</a:t>
            </a:r>
            <a:endParaRPr lang="en-US" altLang="zh-CN" dirty="0" smtClean="0"/>
          </a:p>
          <a:p>
            <a:r>
              <a:rPr lang="zh-CN" altLang="en-US" dirty="0" smtClean="0"/>
              <a:t>区间加法，即区间的“性质”由子区间完全决定</a:t>
            </a:r>
            <a:endParaRPr lang="en-US" altLang="zh-CN" dirty="0" smtClean="0"/>
          </a:p>
          <a:p>
            <a:r>
              <a:rPr lang="zh-CN" altLang="en-US" dirty="0" smtClean="0"/>
              <a:t>包括但不仅限于求和，求最值，求染色</a:t>
            </a:r>
            <a:r>
              <a:rPr lang="zh-CN" altLang="en-US" dirty="0"/>
              <a:t>状态</a:t>
            </a:r>
            <a:endParaRPr lang="en-US" altLang="zh-CN" dirty="0" smtClean="0"/>
          </a:p>
          <a:p>
            <a:r>
              <a:rPr lang="zh-CN" altLang="en-US" dirty="0" smtClean="0"/>
              <a:t>这里的“性质”有点像动态规划的状态表示</a:t>
            </a:r>
            <a:endParaRPr lang="en-US" altLang="zh-CN" dirty="0" smtClean="0"/>
          </a:p>
          <a:p>
            <a:r>
              <a:rPr lang="zh-CN" altLang="en-US" dirty="0" smtClean="0"/>
              <a:t>有时候，求的更多反而更容易</a:t>
            </a:r>
            <a:endParaRPr lang="en-US" altLang="zh-CN" dirty="0" smtClean="0"/>
          </a:p>
          <a:p>
            <a:r>
              <a:rPr lang="zh-CN" altLang="en-US" dirty="0" smtClean="0"/>
              <a:t>最简单的例子：求区间第二最值</a:t>
            </a:r>
            <a:endParaRPr lang="en-US" altLang="zh-CN" dirty="0" smtClean="0"/>
          </a:p>
          <a:p>
            <a:r>
              <a:rPr lang="zh-CN" altLang="en-US" dirty="0" smtClean="0"/>
              <a:t>如果实在不满足区间加法，就全完了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不满足区间加法？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我们都知道线段树求区间平均值不难</a:t>
            </a:r>
            <a:endParaRPr lang="en-US" altLang="zh-CN" dirty="0" smtClean="0"/>
          </a:p>
          <a:p>
            <a:r>
              <a:rPr lang="zh-CN" altLang="en-US" dirty="0" smtClean="0"/>
              <a:t>那求</a:t>
            </a:r>
            <a:r>
              <a:rPr lang="zh-CN" altLang="en-US" dirty="0"/>
              <a:t>一</a:t>
            </a:r>
            <a:r>
              <a:rPr lang="zh-CN" altLang="en-US" dirty="0" smtClean="0"/>
              <a:t>个区间中位数试试？</a:t>
            </a:r>
            <a:endParaRPr lang="en-US" altLang="zh-CN" dirty="0" smtClean="0"/>
          </a:p>
          <a:p>
            <a:r>
              <a:rPr lang="zh-CN" altLang="en-US" dirty="0" smtClean="0"/>
              <a:t>什么，还不难？</a:t>
            </a:r>
            <a:endParaRPr lang="en-US" altLang="zh-CN" dirty="0" smtClean="0"/>
          </a:p>
          <a:p>
            <a:r>
              <a:rPr lang="zh-CN" altLang="en-US" dirty="0"/>
              <a:t>那</a:t>
            </a:r>
            <a:r>
              <a:rPr lang="zh-CN" altLang="en-US" dirty="0" smtClean="0"/>
              <a:t>你再求个众数？</a:t>
            </a:r>
            <a:endParaRPr lang="en-US" altLang="zh-CN" dirty="0" smtClean="0"/>
          </a:p>
          <a:p>
            <a:r>
              <a:rPr lang="en-US" altLang="zh-CN" dirty="0" smtClean="0"/>
              <a:t>……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不满足区间</a:t>
            </a:r>
            <a:r>
              <a:rPr lang="zh-CN" altLang="en-US" dirty="0" smtClean="0"/>
              <a:t>加法！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越来越难的原因很简单</a:t>
            </a:r>
            <a:endParaRPr lang="en-US" altLang="zh-CN" dirty="0"/>
          </a:p>
          <a:p>
            <a:r>
              <a:rPr lang="zh-CN" altLang="en-US" dirty="0"/>
              <a:t>知道两区间的中位数，就知道和区间的中位数？</a:t>
            </a:r>
            <a:endParaRPr lang="en-US" altLang="zh-CN" dirty="0"/>
          </a:p>
          <a:p>
            <a:r>
              <a:rPr lang="zh-CN" altLang="en-US" dirty="0"/>
              <a:t>知道各自众数有什么用？</a:t>
            </a:r>
            <a:endParaRPr lang="en-US" altLang="zh-CN" dirty="0"/>
          </a:p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超越中位数</a:t>
            </a:r>
            <a:br>
              <a:rPr lang="en-US" altLang="zh-CN" dirty="0" smtClean="0"/>
            </a:br>
            <a:r>
              <a:rPr lang="en-US" altLang="zh-CN" dirty="0" smtClean="0"/>
              <a:t>K-</a:t>
            </a:r>
            <a:r>
              <a:rPr lang="en-US" altLang="zh-CN" dirty="0" err="1" smtClean="0"/>
              <a:t>th</a:t>
            </a:r>
            <a:r>
              <a:rPr lang="en-US" altLang="zh-CN" dirty="0" smtClean="0"/>
              <a:t> number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给定一列数，反复求区间第</a:t>
            </a:r>
            <a:r>
              <a:rPr lang="en-US" altLang="zh-CN" dirty="0" smtClean="0"/>
              <a:t>k</a:t>
            </a:r>
            <a:r>
              <a:rPr lang="zh-CN" altLang="en-US" dirty="0" smtClean="0"/>
              <a:t>大数。</a:t>
            </a:r>
            <a:endParaRPr lang="en-US" altLang="zh-CN" dirty="0" smtClean="0"/>
          </a:p>
          <a:p>
            <a:r>
              <a:rPr lang="zh-CN" altLang="en-US" dirty="0" smtClean="0"/>
              <a:t>要求的更多反而更容易</a:t>
            </a:r>
            <a:r>
              <a:rPr lang="en-US" altLang="zh-CN" dirty="0" smtClean="0"/>
              <a:t>……</a:t>
            </a:r>
            <a:br>
              <a:rPr lang="en-US" altLang="zh-CN" dirty="0" smtClean="0"/>
            </a:br>
            <a:r>
              <a:rPr lang="zh-CN" altLang="en-US" dirty="0" smtClean="0"/>
              <a:t>更容易</a:t>
            </a:r>
            <a:r>
              <a:rPr lang="en-US" altLang="zh-CN" dirty="0" smtClean="0"/>
              <a:t>……</a:t>
            </a:r>
            <a:endParaRPr lang="en-US" altLang="zh-CN" dirty="0" smtClean="0"/>
          </a:p>
          <a:p>
            <a:r>
              <a:rPr lang="zh-CN" altLang="en-US" dirty="0" smtClean="0"/>
              <a:t>线段树的每个区间必须保留更多的信息！</a:t>
            </a:r>
            <a:endParaRPr lang="en-US" altLang="zh-CN" dirty="0" smtClean="0"/>
          </a:p>
          <a:p>
            <a:r>
              <a:rPr lang="zh-CN" altLang="en-US" dirty="0" smtClean="0"/>
              <a:t>每个区间中存下区间所有数的有序数组</a:t>
            </a:r>
            <a:endParaRPr lang="en-US" altLang="zh-CN" dirty="0" smtClean="0"/>
          </a:p>
          <a:p>
            <a:r>
              <a:rPr lang="zh-CN" altLang="en-US" dirty="0" smtClean="0"/>
              <a:t>通过归并完成区间加法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6E3FB-95CC-4433-B518-AB204AAB96BB}" type="datetime2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计算几何！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计算几何在长期的发展中，</a:t>
            </a:r>
            <a:br>
              <a:rPr lang="en-US" altLang="zh-CN" dirty="0" smtClean="0"/>
            </a:br>
            <a:r>
              <a:rPr lang="zh-CN" altLang="en-US" dirty="0" smtClean="0"/>
              <a:t>诞生了许多实用的数据结构。</a:t>
            </a:r>
            <a:endParaRPr lang="en-US" altLang="zh-CN" dirty="0" smtClean="0"/>
          </a:p>
          <a:p>
            <a:r>
              <a:rPr lang="zh-CN" altLang="en-US" dirty="0" smtClean="0"/>
              <a:t>区间查询，穿刺查询都是计算几何解决的问题</a:t>
            </a:r>
            <a:endParaRPr lang="en-US" altLang="zh-CN" dirty="0" smtClean="0"/>
          </a:p>
          <a:p>
            <a:r>
              <a:rPr lang="zh-CN" altLang="en-US" dirty="0" smtClean="0"/>
              <a:t>作为特例中的特例，线段树解决的问题是：</a:t>
            </a:r>
            <a:endParaRPr lang="en-US" altLang="zh-CN" dirty="0" smtClean="0"/>
          </a:p>
          <a:p>
            <a:pPr lvl="1"/>
            <a:r>
              <a:rPr lang="zh-CN" altLang="en-US" dirty="0"/>
              <a:t>一</a:t>
            </a:r>
            <a:r>
              <a:rPr lang="zh-CN" altLang="en-US" dirty="0" smtClean="0"/>
              <a:t>维空间上的几何统计</a:t>
            </a:r>
            <a:endParaRPr lang="en-US" altLang="zh-CN" dirty="0" smtClean="0"/>
          </a:p>
          <a:p>
            <a:r>
              <a:rPr lang="zh-CN" altLang="en-US" dirty="0" smtClean="0"/>
              <a:t>高维推广（</a:t>
            </a:r>
            <a:r>
              <a:rPr lang="en-US" altLang="zh-CN" dirty="0" err="1" smtClean="0"/>
              <a:t>kd</a:t>
            </a:r>
            <a:r>
              <a:rPr lang="en-US" altLang="zh-CN" dirty="0" smtClean="0"/>
              <a:t>-tree  &amp; …</a:t>
            </a:r>
            <a:r>
              <a:rPr lang="zh-CN" altLang="en-US" dirty="0" smtClean="0"/>
              <a:t>）可以进行正交查询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由于竞赛中涉及计算几何的内容有限，不展开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归并很慢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如果每做一次查询就归并若干个线段</a:t>
            </a:r>
            <a:endParaRPr lang="en-US" altLang="zh-CN" dirty="0" smtClean="0"/>
          </a:p>
          <a:p>
            <a:r>
              <a:rPr lang="zh-CN" altLang="en-US" dirty="0"/>
              <a:t>复杂</a:t>
            </a:r>
            <a:r>
              <a:rPr lang="zh-CN" altLang="en-US" dirty="0" smtClean="0"/>
              <a:t>度就会达到</a:t>
            </a:r>
            <a:r>
              <a:rPr lang="en-US" altLang="zh-CN" dirty="0" smtClean="0"/>
              <a:t>O(n)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离散化！二</a:t>
            </a:r>
            <a:r>
              <a:rPr lang="zh-CN" altLang="en-US" dirty="0"/>
              <a:t>分</a:t>
            </a:r>
            <a:r>
              <a:rPr lang="zh-CN" altLang="en-US" dirty="0" smtClean="0"/>
              <a:t>答案！</a:t>
            </a:r>
            <a:endParaRPr lang="en-US" altLang="zh-CN" dirty="0" smtClean="0"/>
          </a:p>
          <a:p>
            <a:r>
              <a:rPr lang="zh-CN" altLang="en-US" dirty="0" smtClean="0"/>
              <a:t>变为求：</a:t>
            </a:r>
            <a:r>
              <a:rPr lang="en-US" altLang="zh-CN" dirty="0" smtClean="0"/>
              <a:t>x</a:t>
            </a:r>
            <a:r>
              <a:rPr lang="zh-CN" altLang="en-US" dirty="0" smtClean="0"/>
              <a:t>是区间第几大数？</a:t>
            </a:r>
            <a:endParaRPr lang="en-US" altLang="zh-CN" dirty="0" smtClean="0"/>
          </a:p>
          <a:p>
            <a:r>
              <a:rPr lang="zh-CN" altLang="en-US" dirty="0"/>
              <a:t>这</a:t>
            </a:r>
            <a:r>
              <a:rPr lang="zh-CN" altLang="en-US" dirty="0" smtClean="0"/>
              <a:t>可以分别二分查找若干线段得到。</a:t>
            </a:r>
            <a:endParaRPr lang="en-US" altLang="zh-CN" dirty="0" smtClean="0"/>
          </a:p>
          <a:p>
            <a:r>
              <a:rPr lang="zh-CN" altLang="en-US" dirty="0" smtClean="0"/>
              <a:t>总</a:t>
            </a:r>
            <a:r>
              <a:rPr lang="zh-CN" altLang="en-US" dirty="0"/>
              <a:t>复杂</a:t>
            </a:r>
            <a:r>
              <a:rPr lang="zh-CN" altLang="en-US" dirty="0" smtClean="0"/>
              <a:t>度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nlogn+Q</a:t>
            </a:r>
            <a:r>
              <a:rPr lang="en-US" altLang="zh-CN" dirty="0" smtClean="0"/>
              <a:t>*log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n)</a:t>
            </a:r>
            <a:endParaRPr lang="zh-CN" altLang="en-US" dirty="0"/>
          </a:p>
        </p:txBody>
      </p:sp>
      <p:sp>
        <p:nvSpPr>
          <p:cNvPr id="7" name="矩形​​ 6"/>
          <p:cNvSpPr/>
          <p:nvPr/>
        </p:nvSpPr>
        <p:spPr>
          <a:xfrm>
            <a:off x="5235958" y="5661248"/>
            <a:ext cx="389722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zh-CN" altLang="en-US" sz="2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另一</a:t>
            </a:r>
            <a:r>
              <a:rPr lang="zh-CN" altLang="en-US" sz="2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种原创方法，后面再讲</a:t>
            </a:r>
            <a:endParaRPr lang="zh-CN" altLang="en-US" sz="2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区间减法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如果有了区间减法</a:t>
            </a:r>
            <a:r>
              <a:rPr lang="en-US" altLang="zh-CN" dirty="0" smtClean="0"/>
              <a:t>……</a:t>
            </a:r>
            <a:endParaRPr lang="en-US" altLang="zh-CN" dirty="0" smtClean="0"/>
          </a:p>
          <a:p>
            <a:r>
              <a:rPr lang="zh-CN" altLang="en-US" dirty="0"/>
              <a:t>线段</a:t>
            </a:r>
            <a:r>
              <a:rPr lang="zh-CN" altLang="en-US" dirty="0" smtClean="0"/>
              <a:t>树就能如虎添翼</a:t>
            </a:r>
            <a:endParaRPr lang="en-US" altLang="zh-CN" dirty="0" smtClean="0"/>
          </a:p>
          <a:p>
            <a:r>
              <a:rPr lang="zh-CN" altLang="en-US" dirty="0" smtClean="0"/>
              <a:t>如“区间和”变成“前缀和”</a:t>
            </a:r>
            <a:endParaRPr lang="en-US" altLang="zh-CN" dirty="0" smtClean="0"/>
          </a:p>
          <a:p>
            <a:r>
              <a:rPr lang="zh-CN" altLang="en-US" dirty="0" smtClean="0"/>
              <a:t>操作能简单不少</a:t>
            </a:r>
            <a:endParaRPr lang="en-US" altLang="zh-CN" dirty="0" smtClean="0"/>
          </a:p>
          <a:p>
            <a:r>
              <a:rPr lang="zh-CN" altLang="en-US" dirty="0" smtClean="0"/>
              <a:t>同时也是能够使用树状数组的条件</a:t>
            </a:r>
            <a:endParaRPr lang="en-US" altLang="zh-CN" dirty="0" smtClean="0"/>
          </a:p>
          <a:p>
            <a:r>
              <a:rPr lang="zh-CN" altLang="en-US" dirty="0" smtClean="0"/>
              <a:t>但这不是必需的（和区间加法比一比）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另一种核心思想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我说过后面要讲的嘛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6E3FB-95CC-4433-B518-AB204AAB96BB}" type="datetime2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堆？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维护一个数据结构支持</a:t>
            </a:r>
            <a:endParaRPr lang="en-US" altLang="zh-CN" dirty="0"/>
          </a:p>
          <a:p>
            <a:pPr lvl="1"/>
            <a:r>
              <a:rPr lang="zh-CN" altLang="en-US" dirty="0"/>
              <a:t>整数</a:t>
            </a:r>
            <a:r>
              <a:rPr lang="zh-CN" altLang="en-US" dirty="0" smtClean="0"/>
              <a:t>插入</a:t>
            </a:r>
            <a:endParaRPr lang="en-US" altLang="zh-CN" dirty="0" smtClean="0"/>
          </a:p>
          <a:p>
            <a:pPr lvl="1"/>
            <a:r>
              <a:rPr lang="zh-CN" altLang="en-US" dirty="0"/>
              <a:t>取</a:t>
            </a:r>
            <a:r>
              <a:rPr lang="zh-CN" altLang="en-US" dirty="0" smtClean="0"/>
              <a:t>最大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整数</a:t>
            </a:r>
            <a:r>
              <a:rPr lang="zh-CN" altLang="en-US" dirty="0"/>
              <a:t>范围是</a:t>
            </a:r>
            <a:r>
              <a:rPr lang="en-US" altLang="zh-CN" dirty="0"/>
              <a:t>0~65535</a:t>
            </a:r>
            <a:r>
              <a:rPr lang="zh-CN" altLang="en-US" dirty="0"/>
              <a:t>好了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刘汝佳老师的大招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堆当然可以</a:t>
            </a:r>
            <a:endParaRPr lang="en-US" altLang="zh-CN" dirty="0" smtClean="0"/>
          </a:p>
          <a:p>
            <a:r>
              <a:rPr lang="zh-CN" altLang="en-US" dirty="0" smtClean="0"/>
              <a:t>但是刘汝佳老师的黑书上有大招！</a:t>
            </a:r>
            <a:endParaRPr lang="en-US" altLang="zh-CN" dirty="0" smtClean="0"/>
          </a:p>
          <a:p>
            <a:r>
              <a:rPr lang="zh-CN" altLang="en-US" dirty="0" smtClean="0"/>
              <a:t>“分段哈希”</a:t>
            </a:r>
            <a:r>
              <a:rPr lang="en-US" altLang="zh-CN" dirty="0" smtClean="0"/>
              <a:t>……</a:t>
            </a:r>
            <a:endParaRPr lang="en-US" altLang="zh-CN" dirty="0" smtClean="0"/>
          </a:p>
          <a:p>
            <a:r>
              <a:rPr lang="zh-CN" altLang="en-US" dirty="0" smtClean="0"/>
              <a:t>分成若干段，存下“段里面有没有数”信息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分段哈希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sz="quarter" idx="13"/>
          </p:nvPr>
        </p:nvGraphicFramePr>
        <p:xfrm>
          <a:off x="1143000" y="731838"/>
          <a:ext cx="6400800" cy="3475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多来几层如何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如果多来几层呢？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层？</a:t>
            </a:r>
            <a:r>
              <a:rPr lang="en-US" altLang="zh-CN" dirty="0" smtClean="0"/>
              <a:t>4</a:t>
            </a:r>
            <a:r>
              <a:rPr lang="zh-CN" altLang="en-US" dirty="0" smtClean="0"/>
              <a:t>层？</a:t>
            </a:r>
            <a:r>
              <a:rPr lang="en-US" altLang="zh-CN" dirty="0" smtClean="0"/>
              <a:t>……</a:t>
            </a:r>
            <a:endParaRPr lang="en-US" altLang="zh-CN" dirty="0" smtClean="0"/>
          </a:p>
          <a:p>
            <a:r>
              <a:rPr lang="zh-CN" altLang="en-US" dirty="0" smtClean="0"/>
              <a:t>到每个节点下面都只有两个点为止！</a:t>
            </a:r>
            <a:endParaRPr lang="en-US" altLang="zh-CN" dirty="0" smtClean="0"/>
          </a:p>
          <a:p>
            <a:r>
              <a:rPr lang="en-US" altLang="zh-CN" dirty="0" smtClean="0"/>
              <a:t>……</a:t>
            </a:r>
            <a:endParaRPr lang="en-US" altLang="zh-CN" dirty="0" smtClean="0"/>
          </a:p>
          <a:p>
            <a:r>
              <a:rPr lang="zh-CN" altLang="en-US" dirty="0" smtClean="0"/>
              <a:t>我们得到了什么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这也</a:t>
            </a:r>
            <a:r>
              <a:rPr lang="zh-CN" altLang="en-US" dirty="0" smtClean="0"/>
              <a:t>是线段树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sz="quarter" idx="13"/>
          </p:nvPr>
        </p:nvGraphicFramePr>
        <p:xfrm>
          <a:off x="1143000" y="731838"/>
          <a:ext cx="6400800" cy="3475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哈哈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sz="quarter" idx="13"/>
          </p:nvPr>
        </p:nvGraphicFramePr>
        <p:xfrm>
          <a:off x="1143000" y="731838"/>
          <a:ext cx="6400800" cy="3475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平衡树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</a:t>
            </a:r>
            <a:r>
              <a:rPr lang="zh-CN" altLang="en-US" dirty="0" smtClean="0"/>
              <a:t>线段树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不要折腾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6E3FB-95CC-4433-B518-AB204AAB96BB}" type="datetime2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真正有用的是“点树”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zh-CN" altLang="en-US" dirty="0" smtClean="0"/>
              <a:t>线段树把数轴分成区间来处理</a:t>
            </a:r>
            <a:endParaRPr lang="en-US" altLang="zh-CN" dirty="0" smtClean="0"/>
          </a:p>
          <a:p>
            <a:r>
              <a:rPr lang="zh-CN" altLang="en-US" dirty="0" smtClean="0"/>
              <a:t>如</a:t>
            </a:r>
            <a:r>
              <a:rPr lang="en-US" altLang="zh-CN" dirty="0" smtClean="0"/>
              <a:t>[8,10), [10,11), …</a:t>
            </a:r>
            <a:endParaRPr lang="en-US" altLang="zh-CN" dirty="0" smtClean="0"/>
          </a:p>
          <a:p>
            <a:r>
              <a:rPr lang="zh-CN" altLang="en-US" dirty="0" smtClean="0"/>
              <a:t>实际上我们面对的往往是离散量</a:t>
            </a:r>
            <a:endParaRPr lang="en-US" altLang="zh-CN" dirty="0" smtClean="0"/>
          </a:p>
          <a:p>
            <a:r>
              <a:rPr lang="zh-CN" altLang="en-US" dirty="0"/>
              <a:t>竞赛中</a:t>
            </a:r>
            <a:r>
              <a:rPr lang="zh-CN" altLang="en-US" dirty="0" smtClean="0"/>
              <a:t>出现的线段树往往因此退化为“点树”</a:t>
            </a:r>
            <a:endParaRPr lang="en-US" altLang="zh-CN" dirty="0" smtClean="0"/>
          </a:p>
          <a:p>
            <a:r>
              <a:rPr lang="zh-CN" altLang="en-US" dirty="0" smtClean="0"/>
              <a:t>即，最底层的线段只包含一个点：</a:t>
            </a:r>
            <a:endParaRPr lang="en-US" altLang="zh-CN" dirty="0" smtClean="0"/>
          </a:p>
          <a:p>
            <a:r>
              <a:rPr lang="zh-CN" altLang="en-US" dirty="0" smtClean="0"/>
              <a:t>如：</a:t>
            </a:r>
            <a:r>
              <a:rPr lang="en-US" altLang="zh-CN" dirty="0" smtClean="0"/>
              <a:t>[8,9)</a:t>
            </a:r>
            <a:r>
              <a:rPr lang="zh-CN" altLang="en-US" dirty="0" smtClean="0"/>
              <a:t>中只有整点</a:t>
            </a:r>
            <a:r>
              <a:rPr lang="en-US" altLang="zh-CN" dirty="0" smtClean="0"/>
              <a:t>8</a:t>
            </a:r>
            <a:r>
              <a:rPr lang="zh-CN" altLang="en-US" dirty="0" smtClean="0"/>
              <a:t>而已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在</a:t>
            </a:r>
            <a:r>
              <a:rPr lang="zh-CN" altLang="en-US" dirty="0" smtClean="0"/>
              <a:t>之后的讨论中，我们不再区别“点树”与线段树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6E3FB-95CC-4433-B518-AB204AAB96BB}" type="datetime2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</a:fld>
            <a:endParaRPr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一种</a:t>
            </a:r>
            <a:r>
              <a:rPr lang="zh-CN" altLang="en-US" dirty="0" smtClean="0"/>
              <a:t>似曾相识的感觉</a:t>
            </a:r>
            <a:endParaRPr lang="zh-CN" altLang="en-US" dirty="0"/>
          </a:p>
        </p:txBody>
      </p:sp>
      <p:sp>
        <p:nvSpPr>
          <p:cNvPr id="13" name="内容占位符 1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维护一个数据结构支持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整数插入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整数删除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取第</a:t>
            </a:r>
            <a:r>
              <a:rPr lang="en-US" altLang="zh-CN" dirty="0" smtClean="0"/>
              <a:t>k</a:t>
            </a:r>
            <a:r>
              <a:rPr lang="zh-CN" altLang="en-US" dirty="0" smtClean="0"/>
              <a:t>大的数（取最大最小什么的就不说了）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查询数的排名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查某数是否存在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允许元素重复（为了难一点）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整数范围是</a:t>
            </a:r>
            <a:r>
              <a:rPr lang="en-US" altLang="zh-CN" dirty="0" smtClean="0"/>
              <a:t>0~65535</a:t>
            </a:r>
            <a:r>
              <a:rPr lang="zh-CN" altLang="en-US" dirty="0" smtClean="0"/>
              <a:t>好了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统计的力量！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平衡树么？线段树！</a:t>
            </a:r>
            <a:endParaRPr lang="en-US" altLang="zh-CN" dirty="0" smtClean="0"/>
          </a:p>
          <a:p>
            <a:r>
              <a:rPr lang="zh-CN" altLang="en-US" dirty="0" smtClean="0"/>
              <a:t>统计</a:t>
            </a:r>
            <a:r>
              <a:rPr lang="en-US" altLang="zh-CN" dirty="0" smtClean="0"/>
              <a:t>[0,65536)</a:t>
            </a:r>
            <a:r>
              <a:rPr lang="zh-CN" altLang="en-US" dirty="0" smtClean="0"/>
              <a:t>每个数的出现频率，记为</a:t>
            </a:r>
            <a:r>
              <a:rPr lang="en-US" altLang="zh-CN" dirty="0" smtClean="0"/>
              <a:t>f[x]</a:t>
            </a:r>
            <a:endParaRPr lang="en-US" altLang="zh-CN" dirty="0" smtClean="0"/>
          </a:p>
          <a:p>
            <a:pPr lvl="1"/>
            <a:r>
              <a:rPr lang="zh-CN" altLang="en-US" dirty="0"/>
              <a:t>整数</a:t>
            </a:r>
            <a:r>
              <a:rPr lang="zh-CN" altLang="en-US" dirty="0" smtClean="0"/>
              <a:t>插入，</a:t>
            </a:r>
            <a:r>
              <a:rPr lang="en-US" altLang="zh-CN" dirty="0" smtClean="0"/>
              <a:t>f[x]++</a:t>
            </a:r>
            <a:endParaRPr lang="en-US" altLang="zh-CN" dirty="0"/>
          </a:p>
          <a:p>
            <a:pPr lvl="1"/>
            <a:r>
              <a:rPr lang="zh-CN" altLang="en-US" dirty="0"/>
              <a:t>整数</a:t>
            </a:r>
            <a:r>
              <a:rPr lang="zh-CN" altLang="en-US" dirty="0" smtClean="0"/>
              <a:t>删除，</a:t>
            </a:r>
            <a:r>
              <a:rPr lang="en-US" altLang="zh-CN" dirty="0" smtClean="0"/>
              <a:t>f[x]--</a:t>
            </a:r>
            <a:endParaRPr lang="en-US" altLang="zh-CN" dirty="0"/>
          </a:p>
          <a:p>
            <a:pPr lvl="1"/>
            <a:r>
              <a:rPr lang="zh-CN" altLang="en-US" dirty="0" smtClean="0"/>
              <a:t>查询数的排名，求前缀和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取</a:t>
            </a:r>
            <a:r>
              <a:rPr lang="zh-CN" altLang="en-US" dirty="0"/>
              <a:t>第</a:t>
            </a:r>
            <a:r>
              <a:rPr lang="en-US" altLang="zh-CN" dirty="0"/>
              <a:t>k</a:t>
            </a:r>
            <a:r>
              <a:rPr lang="zh-CN" altLang="en-US" dirty="0"/>
              <a:t>大的数（取最大最小什么的就不说了</a:t>
            </a:r>
            <a:r>
              <a:rPr lang="zh-CN" altLang="en-US" dirty="0" smtClean="0"/>
              <a:t>）</a:t>
            </a:r>
            <a:br>
              <a:rPr lang="en-US" altLang="zh-CN" dirty="0"/>
            </a:br>
            <a:r>
              <a:rPr lang="zh-CN" altLang="en-US" dirty="0" smtClean="0"/>
              <a:t>给定前缀和，查找</a:t>
            </a:r>
            <a:br>
              <a:rPr lang="en-US" altLang="zh-CN" dirty="0" smtClean="0"/>
            </a:br>
            <a:r>
              <a:rPr lang="zh-CN" altLang="en-US" dirty="0" smtClean="0"/>
              <a:t>自顶向下，左边不够就向右走，否则向左。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事半功倍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实测得到线段树用来处理这类问题非常快</a:t>
            </a:r>
            <a:endParaRPr lang="en-US" altLang="zh-CN" dirty="0" smtClean="0"/>
          </a:p>
          <a:p>
            <a:r>
              <a:rPr lang="zh-CN" altLang="en-US" dirty="0"/>
              <a:t>平衡树</a:t>
            </a:r>
            <a:r>
              <a:rPr lang="zh-CN" altLang="en-US" dirty="0" smtClean="0"/>
              <a:t>中最快的</a:t>
            </a:r>
            <a:r>
              <a:rPr lang="en-US" altLang="zh-CN" dirty="0" smtClean="0"/>
              <a:t>Size Balanced Tree</a:t>
            </a:r>
            <a:r>
              <a:rPr lang="zh-CN" altLang="en-US" dirty="0" smtClean="0"/>
              <a:t>用了</a:t>
            </a:r>
            <a:r>
              <a:rPr lang="en-US" altLang="zh-CN" dirty="0" smtClean="0"/>
              <a:t>4</a:t>
            </a:r>
            <a:r>
              <a:rPr lang="zh-CN" altLang="en-US" dirty="0" smtClean="0"/>
              <a:t>秒多</a:t>
            </a:r>
            <a:endParaRPr lang="en-US" altLang="zh-CN" dirty="0" smtClean="0"/>
          </a:p>
          <a:p>
            <a:r>
              <a:rPr lang="zh-CN" altLang="en-US" dirty="0"/>
              <a:t>线段</a:t>
            </a:r>
            <a:r>
              <a:rPr lang="zh-CN" altLang="en-US" dirty="0" smtClean="0"/>
              <a:t>树</a:t>
            </a:r>
            <a:r>
              <a:rPr lang="zh-CN" altLang="en-US" dirty="0"/>
              <a:t>不</a:t>
            </a:r>
            <a:r>
              <a:rPr lang="zh-CN" altLang="en-US" dirty="0" smtClean="0"/>
              <a:t>到半秒全部出解。</a:t>
            </a:r>
            <a:endParaRPr lang="en-US" altLang="zh-CN" dirty="0" smtClean="0"/>
          </a:p>
          <a:p>
            <a:r>
              <a:rPr lang="zh-CN" altLang="en-US" dirty="0"/>
              <a:t>这</a:t>
            </a:r>
            <a:r>
              <a:rPr lang="zh-CN" altLang="en-US" dirty="0" smtClean="0"/>
              <a:t>还没有分别减去读入数据的时间。</a:t>
            </a:r>
            <a:endParaRPr lang="en-US" altLang="zh-CN" dirty="0" smtClean="0"/>
          </a:p>
          <a:p>
            <a:r>
              <a:rPr lang="zh-CN" altLang="en-US" dirty="0"/>
              <a:t>线段</a:t>
            </a:r>
            <a:r>
              <a:rPr lang="zh-CN" altLang="en-US" dirty="0" smtClean="0"/>
              <a:t>树使用刚刚所讲的实现，</a:t>
            </a:r>
            <a:endParaRPr lang="en-US" altLang="zh-CN" dirty="0" smtClean="0"/>
          </a:p>
          <a:p>
            <a:r>
              <a:rPr lang="zh-CN" altLang="en-US" dirty="0"/>
              <a:t>代码</a:t>
            </a:r>
            <a:r>
              <a:rPr lang="zh-CN" altLang="en-US" dirty="0" smtClean="0"/>
              <a:t>量极小，且调试非常简单。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如果数据范围大呢？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离散化。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不能离散化？</a:t>
            </a:r>
            <a:endParaRPr lang="en-US" altLang="zh-CN" dirty="0" smtClean="0"/>
          </a:p>
          <a:p>
            <a:r>
              <a:rPr lang="zh-CN" altLang="en-US" dirty="0" smtClean="0"/>
              <a:t>呵呵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后面再讲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6E3FB-95CC-4433-B518-AB204AAB96BB}" type="datetime2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</a:fld>
            <a:endParaRPr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一种</a:t>
            </a:r>
            <a:r>
              <a:rPr lang="zh-CN" altLang="en-US" dirty="0" smtClean="0"/>
              <a:t>似曾相识的感觉</a:t>
            </a:r>
            <a:endParaRPr lang="zh-CN" altLang="en-US" dirty="0"/>
          </a:p>
        </p:txBody>
      </p:sp>
      <p:sp>
        <p:nvSpPr>
          <p:cNvPr id="13" name="内容占位符 1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维护一个数据结构支持</a:t>
            </a:r>
            <a:endParaRPr lang="en-US" altLang="zh-CN" dirty="0" smtClean="0"/>
          </a:p>
          <a:p>
            <a:pPr lvl="1"/>
            <a:r>
              <a:rPr lang="zh-CN" altLang="en-US" dirty="0"/>
              <a:t>字符串</a:t>
            </a:r>
            <a:r>
              <a:rPr lang="zh-CN" altLang="en-US" dirty="0" smtClean="0"/>
              <a:t>插入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字符串删除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取第</a:t>
            </a:r>
            <a:r>
              <a:rPr lang="en-US" altLang="zh-CN" dirty="0" smtClean="0"/>
              <a:t>k</a:t>
            </a:r>
            <a:r>
              <a:rPr lang="zh-CN" altLang="en-US" dirty="0" smtClean="0"/>
              <a:t>大的字符串（取最大最小什么的就不说了）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查询字符串的排名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查某字符串是否存在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带</a:t>
            </a:r>
            <a:r>
              <a:rPr lang="en-US" altLang="zh-CN" dirty="0"/>
              <a:t>size</a:t>
            </a:r>
            <a:r>
              <a:rPr lang="zh-CN" altLang="en-US" dirty="0"/>
              <a:t>域的字母树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这里的</a:t>
            </a:r>
            <a:r>
              <a:rPr lang="en-US" altLang="zh-CN" dirty="0" smtClean="0"/>
              <a:t>size</a:t>
            </a:r>
            <a:r>
              <a:rPr lang="zh-CN" altLang="en-US" dirty="0" smtClean="0"/>
              <a:t>域的维护方式</a:t>
            </a:r>
            <a:endParaRPr lang="en-US" altLang="zh-CN" dirty="0" smtClean="0"/>
          </a:p>
          <a:p>
            <a:r>
              <a:rPr lang="zh-CN" altLang="en-US" dirty="0" smtClean="0"/>
              <a:t>和线段树如出一辙！</a:t>
            </a:r>
            <a:endParaRPr lang="en-US" altLang="zh-CN" dirty="0" smtClean="0"/>
          </a:p>
          <a:p>
            <a:r>
              <a:rPr lang="zh-CN" altLang="en-US" dirty="0" smtClean="0"/>
              <a:t>排名的计算方法，和之前整数的线段树完全一样</a:t>
            </a:r>
            <a:endParaRPr lang="en-US" altLang="zh-CN" dirty="0" smtClean="0"/>
          </a:p>
          <a:p>
            <a:r>
              <a:rPr lang="zh-CN" altLang="en-US" dirty="0" smtClean="0"/>
              <a:t>如果把字符串看作</a:t>
            </a:r>
            <a:r>
              <a:rPr lang="en-US" altLang="zh-CN" dirty="0" smtClean="0"/>
              <a:t>26</a:t>
            </a:r>
            <a:r>
              <a:rPr lang="zh-CN" altLang="en-US" dirty="0" smtClean="0"/>
              <a:t>进制数</a:t>
            </a:r>
            <a:endParaRPr lang="en-US" altLang="zh-CN" dirty="0" smtClean="0"/>
          </a:p>
          <a:p>
            <a:r>
              <a:rPr lang="zh-CN" altLang="en-US" dirty="0" smtClean="0"/>
              <a:t>那字母树就是线段树？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哈哈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sz="quarter" idx="13"/>
          </p:nvPr>
        </p:nvGraphicFramePr>
        <p:xfrm>
          <a:off x="1143000" y="731838"/>
          <a:ext cx="6400800" cy="3475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那为啥字母树省空间？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所有节点用指针记录儿子</a:t>
            </a:r>
            <a:endParaRPr lang="en-US" altLang="zh-CN" dirty="0" smtClean="0"/>
          </a:p>
          <a:p>
            <a:r>
              <a:rPr lang="zh-CN" altLang="en-US" dirty="0" smtClean="0"/>
              <a:t>空间随用随开</a:t>
            </a:r>
            <a:endParaRPr lang="en-US" altLang="zh-CN" dirty="0" smtClean="0"/>
          </a:p>
          <a:p>
            <a:r>
              <a:rPr lang="zh-CN" altLang="en-US" dirty="0" smtClean="0"/>
              <a:t>不是满二叉树，甚至不完全</a:t>
            </a:r>
            <a:endParaRPr lang="en-US" altLang="zh-CN" dirty="0" smtClean="0"/>
          </a:p>
          <a:p>
            <a:r>
              <a:rPr lang="zh-CN" altLang="en-US" dirty="0" smtClean="0"/>
              <a:t>自顶向下处理所有问题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线段</a:t>
            </a:r>
            <a:r>
              <a:rPr lang="zh-CN" altLang="en-US" dirty="0" smtClean="0"/>
              <a:t>树也可以这样</a:t>
            </a:r>
            <a:endParaRPr lang="en-US" altLang="zh-CN" dirty="0" smtClean="0"/>
          </a:p>
          <a:p>
            <a:r>
              <a:rPr lang="zh-CN" altLang="en-US" dirty="0" smtClean="0"/>
              <a:t>数据范围再大，能比</a:t>
            </a:r>
            <a:r>
              <a:rPr lang="en-US" altLang="zh-CN" dirty="0" smtClean="0"/>
              <a:t>26^N</a:t>
            </a:r>
            <a:r>
              <a:rPr lang="zh-CN" altLang="en-US" dirty="0" smtClean="0"/>
              <a:t>还大？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线段树处理</a:t>
            </a:r>
            <a:r>
              <a:rPr lang="en-US" altLang="zh-CN" dirty="0" smtClean="0"/>
              <a:t>long </a:t>
            </a:r>
            <a:r>
              <a:rPr lang="en-US" altLang="zh-CN" dirty="0" err="1" smtClean="0"/>
              <a:t>int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就是一棵三十二层高的线段树</a:t>
            </a:r>
            <a:br>
              <a:rPr lang="en-US" altLang="zh-CN" dirty="0" smtClean="0"/>
            </a:br>
            <a:r>
              <a:rPr lang="zh-CN" altLang="en-US" dirty="0"/>
              <a:t>指针</a:t>
            </a:r>
            <a:r>
              <a:rPr lang="zh-CN" altLang="en-US" dirty="0" smtClean="0"/>
              <a:t>式存储，节点像字母树一样动态生成</a:t>
            </a:r>
            <a:endParaRPr lang="en-US" altLang="zh-CN" dirty="0" smtClean="0"/>
          </a:p>
          <a:p>
            <a:r>
              <a:rPr lang="zh-CN" altLang="en-US" dirty="0" smtClean="0"/>
              <a:t>支持插入删除选择等等</a:t>
            </a:r>
            <a:r>
              <a:rPr lang="en-US" altLang="zh-CN" dirty="0" smtClean="0"/>
              <a:t>……</a:t>
            </a:r>
            <a:endParaRPr lang="en-US" altLang="zh-CN" dirty="0" smtClean="0"/>
          </a:p>
          <a:p>
            <a:r>
              <a:rPr lang="zh-CN" altLang="en-US" dirty="0"/>
              <a:t>复杂</a:t>
            </a:r>
            <a:r>
              <a:rPr lang="zh-CN" altLang="en-US" dirty="0" smtClean="0"/>
              <a:t>度是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NlogM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</a:t>
            </a:r>
            <a:r>
              <a:rPr lang="zh-CN" altLang="en-US" dirty="0" smtClean="0"/>
              <a:t>是最大的数</a:t>
            </a:r>
            <a:endParaRPr lang="en-US" altLang="zh-CN" dirty="0" smtClean="0"/>
          </a:p>
          <a:p>
            <a:r>
              <a:rPr lang="zh-CN" altLang="en-US" dirty="0" smtClean="0"/>
              <a:t>对于</a:t>
            </a:r>
            <a:r>
              <a:rPr lang="en-US" altLang="zh-CN" dirty="0" smtClean="0"/>
              <a:t>long 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M=32</a:t>
            </a:r>
            <a:endParaRPr lang="en-US" altLang="zh-CN" dirty="0" smtClean="0"/>
          </a:p>
          <a:p>
            <a:r>
              <a:rPr lang="zh-CN" altLang="en-US" dirty="0" smtClean="0"/>
              <a:t>实测用了一秒多</a:t>
            </a:r>
            <a:endParaRPr lang="en-US" altLang="zh-CN" dirty="0" smtClean="0"/>
          </a:p>
          <a:p>
            <a:r>
              <a:rPr lang="zh-CN" altLang="en-US" dirty="0" smtClean="0"/>
              <a:t>（还记得平衡树四秒多么？）</a:t>
            </a:r>
            <a:endParaRPr lang="en-US" altLang="zh-CN" dirty="0" smtClean="0"/>
          </a:p>
          <a:p>
            <a:r>
              <a:rPr lang="zh-CN" altLang="en-US" dirty="0" smtClean="0"/>
              <a:t>自顶向下，只算前缀和，也不难写</a:t>
            </a:r>
            <a:endParaRPr lang="zh-CN" altLang="en-US" dirty="0"/>
          </a:p>
        </p:txBody>
      </p:sp>
      <p:sp>
        <p:nvSpPr>
          <p:cNvPr id="7" name="矩形​​ 6"/>
          <p:cNvSpPr/>
          <p:nvPr/>
        </p:nvSpPr>
        <p:spPr>
          <a:xfrm>
            <a:off x="31778" y="5661248"/>
            <a:ext cx="389722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不就是个二进制的字母树？</a:t>
            </a:r>
            <a:endParaRPr lang="zh-CN" altLang="en-US" sz="2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可能的改进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像压缩字母树一样，会节约大量空间</a:t>
            </a:r>
            <a:br>
              <a:rPr lang="en-US" altLang="zh-CN" dirty="0" smtClean="0"/>
            </a:br>
            <a:r>
              <a:rPr lang="zh-CN" altLang="en-US" dirty="0" smtClean="0"/>
              <a:t>代价：不好写了</a:t>
            </a:r>
            <a:endParaRPr lang="en-US" altLang="zh-CN" dirty="0" smtClean="0"/>
          </a:p>
          <a:p>
            <a:r>
              <a:rPr lang="zh-CN" altLang="en-US" dirty="0" smtClean="0"/>
              <a:t>删除一个数之后尝试回收已经分配的节点</a:t>
            </a:r>
            <a:br>
              <a:rPr lang="en-US" altLang="zh-CN" dirty="0" smtClean="0"/>
            </a:br>
            <a:r>
              <a:rPr lang="zh-CN" altLang="en-US" dirty="0" smtClean="0"/>
              <a:t>代价：略慢，不好写了</a:t>
            </a:r>
            <a:endParaRPr lang="en-US" altLang="zh-CN" dirty="0" smtClean="0"/>
          </a:p>
          <a:p>
            <a:r>
              <a:rPr lang="zh-CN" altLang="en-US" dirty="0" smtClean="0"/>
              <a:t>树高动态化</a:t>
            </a:r>
            <a:br>
              <a:rPr lang="en-US" altLang="zh-CN" dirty="0" smtClean="0"/>
            </a:br>
            <a:r>
              <a:rPr lang="zh-CN" altLang="en-US" dirty="0" smtClean="0"/>
              <a:t>初始树高是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，只能放</a:t>
            </a:r>
            <a:r>
              <a:rPr lang="en-US" altLang="zh-CN" dirty="0" smtClean="0"/>
              <a:t>0</a:t>
            </a:r>
            <a:br>
              <a:rPr lang="en-US" altLang="zh-CN" dirty="0" smtClean="0"/>
            </a:br>
            <a:r>
              <a:rPr lang="zh-CN" altLang="en-US" dirty="0" smtClean="0"/>
              <a:t>每一次如果要放的数太大，增加一个根</a:t>
            </a:r>
            <a:br>
              <a:rPr lang="en-US" altLang="zh-CN" dirty="0" smtClean="0"/>
            </a:br>
            <a:r>
              <a:rPr lang="zh-CN" altLang="en-US" dirty="0" smtClean="0"/>
              <a:t>根的左儿子是当前的根，右儿子空。</a:t>
            </a:r>
            <a:br>
              <a:rPr lang="zh-CN" altLang="en-US" dirty="0" smtClean="0"/>
            </a:br>
            <a:r>
              <a:rPr lang="zh-CN" altLang="en-US" dirty="0" smtClean="0"/>
              <a:t>这个还实用！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第一印象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如果我给</a:t>
            </a:r>
            <a:r>
              <a:rPr lang="en-US" altLang="zh-CN" dirty="0" smtClean="0"/>
              <a:t>MM</a:t>
            </a:r>
            <a:r>
              <a:rPr lang="zh-CN" altLang="en-US" dirty="0" smtClean="0"/>
              <a:t>的第一印象不到</a:t>
            </a:r>
            <a:r>
              <a:rPr lang="en-US" altLang="zh-CN" dirty="0" smtClean="0"/>
              <a:t>80</a:t>
            </a:r>
            <a:r>
              <a:rPr lang="zh-CN" altLang="en-US" dirty="0" smtClean="0"/>
              <a:t>分的话</a:t>
            </a:r>
            <a:r>
              <a:rPr lang="en-US" altLang="zh-CN" dirty="0" smtClean="0"/>
              <a:t>……</a:t>
            </a:r>
            <a:endParaRPr lang="en-US" altLang="zh-CN" dirty="0" smtClean="0"/>
          </a:p>
          <a:p>
            <a:r>
              <a:rPr lang="zh-CN" altLang="en-US" dirty="0" smtClean="0"/>
              <a:t>是不是老老实实地早点罢手比较好？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6E3FB-95CC-4433-B518-AB204AAB96BB}" type="datetime2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平衡树 </a:t>
            </a:r>
            <a:r>
              <a:rPr lang="en-US" altLang="zh-CN" dirty="0" smtClean="0"/>
              <a:t>with </a:t>
            </a:r>
            <a:r>
              <a:rPr lang="zh-CN" altLang="en-US" dirty="0" smtClean="0"/>
              <a:t>线段树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在天愿作比翼鸟，在地愿为连理枝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6E3FB-95CC-4433-B518-AB204AAB96BB}" type="datetime2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记得</a:t>
            </a:r>
            <a:r>
              <a:rPr lang="en-US" altLang="zh-CN" dirty="0" smtClean="0"/>
              <a:t>Size</a:t>
            </a:r>
            <a:r>
              <a:rPr lang="zh-CN" altLang="en-US" dirty="0" smtClean="0"/>
              <a:t>域么？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平衡树上很多信息可以像线段树一样维护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平衡树就是一个会旋转的动态线段树！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最简单的，比如</a:t>
            </a:r>
            <a:r>
              <a:rPr lang="en-US" altLang="zh-CN" dirty="0" smtClean="0"/>
              <a:t>size</a:t>
            </a:r>
            <a:r>
              <a:rPr lang="zh-CN" altLang="en-US" dirty="0" smtClean="0"/>
              <a:t>域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NOI2005 </a:t>
            </a:r>
            <a:r>
              <a:rPr lang="zh-CN" altLang="en-US" dirty="0" smtClean="0"/>
              <a:t>维护数列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块状链表的伤心题，标准程序</a:t>
            </a:r>
            <a:r>
              <a:rPr lang="en-US" altLang="zh-CN" dirty="0" smtClean="0"/>
              <a:t>5k+</a:t>
            </a:r>
            <a:endParaRPr lang="en-US" altLang="zh-CN" dirty="0" smtClean="0"/>
          </a:p>
          <a:p>
            <a:r>
              <a:rPr lang="zh-CN" altLang="en-US" dirty="0"/>
              <a:t>维护一个</a:t>
            </a:r>
            <a:r>
              <a:rPr lang="zh-CN" altLang="en-US" dirty="0" smtClean="0"/>
              <a:t>数列，支持：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区间增加一个数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区间删除</a:t>
            </a:r>
            <a:endParaRPr lang="en-US" altLang="zh-CN" dirty="0" smtClean="0"/>
          </a:p>
          <a:p>
            <a:pPr lvl="1"/>
            <a:r>
              <a:rPr lang="zh-CN" altLang="en-US" dirty="0"/>
              <a:t>区间</a:t>
            </a:r>
            <a:r>
              <a:rPr lang="zh-CN" altLang="en-US" dirty="0" smtClean="0"/>
              <a:t>插入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区间求和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区间翻转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平衡树与线段树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平衡树 </a:t>
            </a:r>
            <a:r>
              <a:rPr lang="en-US" altLang="zh-CN" dirty="0" smtClean="0"/>
              <a:t>splay </a:t>
            </a:r>
            <a:r>
              <a:rPr lang="zh-CN" altLang="en-US" dirty="0" smtClean="0"/>
              <a:t>可以支持：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区间</a:t>
            </a:r>
            <a:r>
              <a:rPr lang="zh-CN" altLang="en-US" dirty="0"/>
              <a:t>删除</a:t>
            </a:r>
            <a:endParaRPr lang="en-US" altLang="zh-CN" dirty="0"/>
          </a:p>
          <a:p>
            <a:pPr lvl="1"/>
            <a:r>
              <a:rPr lang="zh-CN" altLang="en-US" dirty="0"/>
              <a:t>区间插入</a:t>
            </a:r>
            <a:endParaRPr lang="en-US" altLang="zh-CN" dirty="0"/>
          </a:p>
          <a:p>
            <a:r>
              <a:rPr lang="zh-CN" altLang="en-US" dirty="0"/>
              <a:t>线段</a:t>
            </a:r>
            <a:r>
              <a:rPr lang="zh-CN" altLang="en-US" dirty="0" smtClean="0"/>
              <a:t>树可以支持</a:t>
            </a:r>
            <a:endParaRPr lang="en-US" altLang="zh-CN" dirty="0" smtClean="0"/>
          </a:p>
          <a:p>
            <a:pPr lvl="1"/>
            <a:r>
              <a:rPr lang="zh-CN" altLang="en-US" dirty="0"/>
              <a:t>区间增加一个数</a:t>
            </a:r>
            <a:endParaRPr lang="en-US" altLang="zh-CN" dirty="0"/>
          </a:p>
          <a:p>
            <a:pPr lvl="1"/>
            <a:r>
              <a:rPr lang="zh-CN" altLang="en-US" dirty="0" smtClean="0"/>
              <a:t>区间</a:t>
            </a:r>
            <a:r>
              <a:rPr lang="zh-CN" altLang="en-US" dirty="0"/>
              <a:t>求和</a:t>
            </a:r>
            <a:endParaRPr lang="en-US" altLang="zh-CN" dirty="0"/>
          </a:p>
          <a:p>
            <a:r>
              <a:rPr lang="zh-CN" altLang="en-US" dirty="0" smtClean="0"/>
              <a:t>把线段树的值放在平衡树的节点上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转起来的线段树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每个节点表示它和子树的信息总和</a:t>
            </a:r>
            <a:endParaRPr lang="en-US" altLang="zh-CN" dirty="0" smtClean="0"/>
          </a:p>
          <a:p>
            <a:r>
              <a:rPr lang="zh-CN" altLang="en-US" dirty="0" smtClean="0"/>
              <a:t>平衡树旋转时更新线段树的域</a:t>
            </a:r>
            <a:endParaRPr lang="en-US" altLang="zh-CN" dirty="0" smtClean="0"/>
          </a:p>
          <a:p>
            <a:r>
              <a:rPr lang="zh-CN" altLang="en-US" dirty="0" smtClean="0"/>
              <a:t>哇，会动的线段树</a:t>
            </a:r>
            <a:r>
              <a:rPr lang="en-US" altLang="zh-CN" dirty="0" smtClean="0"/>
              <a:t>……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标记啊标记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既要区间修改又要区间求和</a:t>
            </a:r>
            <a:br>
              <a:rPr lang="en-US" altLang="zh-CN" dirty="0" smtClean="0"/>
            </a:br>
            <a:r>
              <a:rPr lang="zh-CN" altLang="en-US" dirty="0" smtClean="0"/>
              <a:t>使用自顶向下的标记下传即可</a:t>
            </a:r>
            <a:endParaRPr lang="en-US" altLang="zh-CN" dirty="0" smtClean="0"/>
          </a:p>
          <a:p>
            <a:r>
              <a:rPr lang="zh-CN" altLang="en-US" dirty="0" smtClean="0"/>
              <a:t>为了处理区间反转</a:t>
            </a:r>
            <a:br>
              <a:rPr lang="en-US" altLang="zh-CN" dirty="0" smtClean="0"/>
            </a:br>
            <a:r>
              <a:rPr lang="zh-CN" altLang="en-US" dirty="0" smtClean="0"/>
              <a:t>增设一个</a:t>
            </a:r>
            <a:r>
              <a:rPr lang="en-US" altLang="zh-CN" dirty="0" err="1" smtClean="0"/>
              <a:t>bool</a:t>
            </a:r>
            <a:r>
              <a:rPr lang="zh-CN" altLang="en-US" dirty="0" smtClean="0"/>
              <a:t>值表示当前节点左右子树已经互换</a:t>
            </a:r>
            <a:endParaRPr lang="en-US" altLang="zh-CN" dirty="0" smtClean="0"/>
          </a:p>
          <a:p>
            <a:r>
              <a:rPr lang="zh-CN" altLang="en-US" dirty="0" smtClean="0"/>
              <a:t>先把区间从树中</a:t>
            </a:r>
            <a:r>
              <a:rPr lang="en-US" altLang="zh-CN" dirty="0" smtClean="0"/>
              <a:t>splay</a:t>
            </a:r>
            <a:r>
              <a:rPr lang="zh-CN" altLang="en-US" dirty="0" smtClean="0"/>
              <a:t>出再处理</a:t>
            </a:r>
            <a:endParaRPr lang="en-US" altLang="zh-CN" dirty="0" smtClean="0"/>
          </a:p>
          <a:p>
            <a:r>
              <a:rPr lang="zh-CN" altLang="en-US" dirty="0"/>
              <a:t>要</a:t>
            </a:r>
            <a:r>
              <a:rPr lang="zh-CN" altLang="en-US" dirty="0" smtClean="0"/>
              <a:t>同时更改所有节点的反转标记？</a:t>
            </a:r>
            <a:br>
              <a:rPr lang="en-US" altLang="zh-CN" dirty="0"/>
            </a:br>
            <a:r>
              <a:rPr lang="zh-CN" altLang="en-US" dirty="0"/>
              <a:t>不</a:t>
            </a:r>
            <a:r>
              <a:rPr lang="zh-CN" altLang="en-US" dirty="0" smtClean="0"/>
              <a:t>记录反转标记，记录反转标记的标记（！）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好综合的一道题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但是所有部分都是相对简单的！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一点点写，只是很多很多小题而已</a:t>
            </a:r>
            <a:r>
              <a:rPr lang="en-US" altLang="zh-CN" dirty="0" smtClean="0"/>
              <a:t>……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返璞归真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关于线段树，我们讲的已经太多了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6E3FB-95CC-4433-B518-AB204AAB96BB}" type="datetime2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再还一个欠账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K-</a:t>
            </a:r>
            <a:r>
              <a:rPr lang="en-US" altLang="zh-CN" dirty="0" err="1" smtClean="0"/>
              <a:t>th</a:t>
            </a:r>
            <a:r>
              <a:rPr lang="en-US" altLang="zh-CN" dirty="0" smtClean="0"/>
              <a:t> number </a:t>
            </a:r>
            <a:r>
              <a:rPr lang="zh-CN" altLang="en-US" dirty="0" smtClean="0"/>
              <a:t>的另一个方法</a:t>
            </a:r>
            <a:endParaRPr lang="en-US" altLang="zh-CN" dirty="0" smtClean="0"/>
          </a:p>
          <a:p>
            <a:r>
              <a:rPr lang="zh-CN" altLang="en-US" dirty="0" smtClean="0"/>
              <a:t>如果区间互不包含，</a:t>
            </a:r>
            <a:br>
              <a:rPr lang="en-US" altLang="zh-CN" dirty="0" smtClean="0"/>
            </a:br>
            <a:r>
              <a:rPr lang="zh-CN" altLang="en-US" dirty="0" smtClean="0"/>
              <a:t>将所有要求的区间排个序来算。</a:t>
            </a:r>
            <a:endParaRPr lang="en-US" altLang="zh-CN" dirty="0" smtClean="0"/>
          </a:p>
          <a:p>
            <a:r>
              <a:rPr lang="zh-CN" altLang="en-US" dirty="0" smtClean="0"/>
              <a:t>用平衡树或线段树存下当前区间中的数</a:t>
            </a:r>
            <a:endParaRPr lang="en-US" altLang="zh-CN" dirty="0" smtClean="0"/>
          </a:p>
          <a:p>
            <a:r>
              <a:rPr lang="zh-CN" altLang="en-US" dirty="0" smtClean="0"/>
              <a:t>然后向下一个区间移动</a:t>
            </a:r>
            <a:endParaRPr lang="en-US" altLang="zh-CN" dirty="0" smtClean="0"/>
          </a:p>
          <a:p>
            <a:r>
              <a:rPr lang="zh-CN" altLang="en-US" dirty="0" smtClean="0"/>
              <a:t>左端点增加是数的删除</a:t>
            </a:r>
            <a:endParaRPr lang="en-US" altLang="zh-CN" dirty="0" smtClean="0"/>
          </a:p>
          <a:p>
            <a:r>
              <a:rPr lang="zh-CN" altLang="en-US" dirty="0" smtClean="0"/>
              <a:t>右端点增加是数的添加</a:t>
            </a:r>
            <a:endParaRPr lang="en-US" altLang="zh-CN" dirty="0" smtClean="0"/>
          </a:p>
          <a:p>
            <a:r>
              <a:rPr lang="zh-CN" altLang="en-US" dirty="0" smtClean="0"/>
              <a:t>每个数进出各一次而已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如果相互可以包含呢？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关键在于合理的计算方式</a:t>
            </a:r>
            <a:br>
              <a:rPr lang="en-US" altLang="zh-CN" dirty="0" smtClean="0"/>
            </a:br>
            <a:r>
              <a:rPr lang="zh-CN" altLang="en-US" dirty="0" smtClean="0"/>
              <a:t>使得相邻区间的差异尽量小</a:t>
            </a:r>
            <a:endParaRPr lang="en-US" altLang="zh-CN" dirty="0" smtClean="0"/>
          </a:p>
          <a:p>
            <a:r>
              <a:rPr lang="zh-CN" altLang="en-US" dirty="0" smtClean="0"/>
              <a:t>从一个区间变为另一个区间的代价是多少？</a:t>
            </a:r>
            <a:endParaRPr lang="en-US" altLang="zh-CN" dirty="0" smtClean="0"/>
          </a:p>
          <a:p>
            <a:r>
              <a:rPr lang="zh-CN" altLang="en-US" dirty="0" smtClean="0"/>
              <a:t>把区间看作二维平面的坐标</a:t>
            </a:r>
            <a:endParaRPr lang="en-US" altLang="zh-CN" dirty="0" smtClean="0"/>
          </a:p>
          <a:p>
            <a:r>
              <a:rPr lang="zh-CN" altLang="en-US" dirty="0" smtClean="0"/>
              <a:t>代价就是两个平面点的</a:t>
            </a:r>
            <a:r>
              <a:rPr lang="en-US" altLang="zh-CN" dirty="0" smtClean="0"/>
              <a:t>Manhattan</a:t>
            </a:r>
            <a:r>
              <a:rPr lang="zh-CN" altLang="en-US" dirty="0" smtClean="0"/>
              <a:t>距离！</a:t>
            </a:r>
            <a:endParaRPr lang="en-US" altLang="zh-CN" dirty="0" smtClean="0"/>
          </a:p>
          <a:p>
            <a:r>
              <a:rPr lang="zh-CN" altLang="en-US" dirty="0" smtClean="0"/>
              <a:t>然后呢？</a:t>
            </a:r>
            <a:r>
              <a:rPr lang="en-US" altLang="zh-CN" dirty="0" smtClean="0"/>
              <a:t>Hamilton</a:t>
            </a:r>
            <a:r>
              <a:rPr lang="zh-CN" altLang="en-US" dirty="0" smtClean="0"/>
              <a:t>路？</a:t>
            </a:r>
            <a:endParaRPr lang="en-US" altLang="zh-CN" dirty="0"/>
          </a:p>
          <a:p>
            <a:r>
              <a:rPr lang="zh-CN" altLang="en-US" dirty="0" smtClean="0"/>
              <a:t>不！一个已知的区间可以用来算很多个未知的！</a:t>
            </a:r>
            <a:endParaRPr lang="en-US" altLang="zh-CN" dirty="0" smtClean="0"/>
          </a:p>
          <a:p>
            <a:r>
              <a:rPr lang="zh-CN" altLang="en-US" dirty="0" smtClean="0"/>
              <a:t>平面图</a:t>
            </a:r>
            <a:r>
              <a:rPr lang="en-US" altLang="zh-CN" dirty="0" smtClean="0"/>
              <a:t>Manhattan</a:t>
            </a:r>
            <a:r>
              <a:rPr lang="zh-CN" altLang="en-US" dirty="0" smtClean="0"/>
              <a:t>距离最小生成树。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气流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气流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气流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0</TotalTime>
  <Words>8539</Words>
  <Application>WPS 演示</Application>
  <PresentationFormat>全屏显示(4:3)</PresentationFormat>
  <Paragraphs>1383</Paragraphs>
  <Slides>102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102</vt:i4>
      </vt:variant>
    </vt:vector>
  </HeadingPairs>
  <TitlesOfParts>
    <vt:vector size="103" baseType="lpstr">
      <vt:lpstr>气流</vt:lpstr>
      <vt:lpstr>统计的力量 ——线段树全接触</vt:lpstr>
      <vt:lpstr>许多算法的本质是统计</vt:lpstr>
      <vt:lpstr>线段树？</vt:lpstr>
      <vt:lpstr>一个悲剧</vt:lpstr>
      <vt:lpstr>线段树用于统计</vt:lpstr>
      <vt:lpstr>线段树，从何而来？</vt:lpstr>
      <vt:lpstr>计算几何！</vt:lpstr>
      <vt:lpstr>真正有用的是“点树”</vt:lpstr>
      <vt:lpstr>第一印象</vt:lpstr>
      <vt:lpstr>最经典的问题：区间和</vt:lpstr>
      <vt:lpstr>核心思想：分治</vt:lpstr>
      <vt:lpstr>因为查询是连续的？</vt:lpstr>
      <vt:lpstr>为什么用线段树？</vt:lpstr>
      <vt:lpstr>且慢</vt:lpstr>
      <vt:lpstr>这是为什么呢？</vt:lpstr>
      <vt:lpstr>真正的作用</vt:lpstr>
      <vt:lpstr>怎么写？</vt:lpstr>
      <vt:lpstr>朴素的递归算法</vt:lpstr>
      <vt:lpstr>怎么办？</vt:lpstr>
      <vt:lpstr>从存储方式讲起</vt:lpstr>
      <vt:lpstr>几个不那么重要的问题</vt:lpstr>
      <vt:lpstr>堆式存储是关键</vt:lpstr>
      <vt:lpstr>一些简单的问题</vt:lpstr>
      <vt:lpstr>换成二进制看看吧！</vt:lpstr>
      <vt:lpstr>似曾相识？</vt:lpstr>
      <vt:lpstr>好多性质啊，有用么？</vt:lpstr>
      <vt:lpstr>存下来了，然后呢？</vt:lpstr>
      <vt:lpstr>天然的非递归方法！</vt:lpstr>
      <vt:lpstr>天然的非递归方法！</vt:lpstr>
      <vt:lpstr>这么简单？</vt:lpstr>
      <vt:lpstr>C语言更简单！</vt:lpstr>
      <vt:lpstr>Warning</vt:lpstr>
      <vt:lpstr>不要紧张</vt:lpstr>
      <vt:lpstr>修改就更简单</vt:lpstr>
      <vt:lpstr>C语言更简单</vt:lpstr>
      <vt:lpstr>技术参数？</vt:lpstr>
      <vt:lpstr>人家树状数组只用一倍空间</vt:lpstr>
      <vt:lpstr>天然的非递归方法！</vt:lpstr>
      <vt:lpstr>天然的非递归方法！</vt:lpstr>
      <vt:lpstr>天然的非递归方法！</vt:lpstr>
      <vt:lpstr>所有右儿子没有用了</vt:lpstr>
      <vt:lpstr>省了一半空间吧</vt:lpstr>
      <vt:lpstr>哈哈</vt:lpstr>
      <vt:lpstr>Just For Fun</vt:lpstr>
      <vt:lpstr>标记的传递与收集</vt:lpstr>
      <vt:lpstr>区间修改</vt:lpstr>
      <vt:lpstr>带区间修改的RMQ</vt:lpstr>
      <vt:lpstr>四两拨千斤</vt:lpstr>
      <vt:lpstr>标记永久化</vt:lpstr>
      <vt:lpstr>永久化的标记就是值</vt:lpstr>
      <vt:lpstr>染色问题</vt:lpstr>
      <vt:lpstr>直接看标记？</vt:lpstr>
      <vt:lpstr>狗拿耗子，猫下岗了</vt:lpstr>
      <vt:lpstr>什么意思？</vt:lpstr>
      <vt:lpstr>简单……</vt:lpstr>
      <vt:lpstr>too 简单，too</vt:lpstr>
      <vt:lpstr>启示</vt:lpstr>
      <vt:lpstr>alternative</vt:lpstr>
      <vt:lpstr>还一个欠账</vt:lpstr>
      <vt:lpstr>前缀和的前缀和？</vt:lpstr>
      <vt:lpstr>最长上升区间列</vt:lpstr>
      <vt:lpstr>前缀min的逆运算</vt:lpstr>
      <vt:lpstr>这样也行？</vt:lpstr>
      <vt:lpstr>线段树，太灵活了！</vt:lpstr>
      <vt:lpstr>但是不要迷信线段树</vt:lpstr>
      <vt:lpstr>重要条件：区间加法</vt:lpstr>
      <vt:lpstr>不满足区间加法？</vt:lpstr>
      <vt:lpstr>不满足区间加法！</vt:lpstr>
      <vt:lpstr>超越中位数 K-th number</vt:lpstr>
      <vt:lpstr>归并很慢</vt:lpstr>
      <vt:lpstr>区间减法</vt:lpstr>
      <vt:lpstr>另一种核心思想</vt:lpstr>
      <vt:lpstr>堆？</vt:lpstr>
      <vt:lpstr>刘汝佳老师的大招</vt:lpstr>
      <vt:lpstr>分段哈希</vt:lpstr>
      <vt:lpstr>多来几层如何</vt:lpstr>
      <vt:lpstr>这也是线段树</vt:lpstr>
      <vt:lpstr>哈哈</vt:lpstr>
      <vt:lpstr>平衡树 vs 线段树</vt:lpstr>
      <vt:lpstr>一种似曾相识的感觉</vt:lpstr>
      <vt:lpstr>统计的力量！</vt:lpstr>
      <vt:lpstr>事半功倍</vt:lpstr>
      <vt:lpstr>如果数据范围大呢？</vt:lpstr>
      <vt:lpstr>一种似曾相识的感觉</vt:lpstr>
      <vt:lpstr>带size域的字母树 </vt:lpstr>
      <vt:lpstr>哈哈</vt:lpstr>
      <vt:lpstr>那为啥字母树省空间？</vt:lpstr>
      <vt:lpstr>线段树处理long int</vt:lpstr>
      <vt:lpstr>可能的改进</vt:lpstr>
      <vt:lpstr>平衡树 with 线段树</vt:lpstr>
      <vt:lpstr>记得Size域么？</vt:lpstr>
      <vt:lpstr>NOI2005 维护数列</vt:lpstr>
      <vt:lpstr>平衡树与线段树</vt:lpstr>
      <vt:lpstr>转起来的线段树</vt:lpstr>
      <vt:lpstr>标记啊标记</vt:lpstr>
      <vt:lpstr>好综合的一道题</vt:lpstr>
      <vt:lpstr>返璞归真</vt:lpstr>
      <vt:lpstr>再还一个欠账</vt:lpstr>
      <vt:lpstr>如果相互可以包含呢？</vt:lpstr>
      <vt:lpstr>然后呢？</vt:lpstr>
      <vt:lpstr>最后的硬骨头，众数</vt:lpstr>
      <vt:lpstr>谢谢大家</vt:lpstr>
    </vt:vector>
  </TitlesOfParts>
  <Company>Tsinghua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统计的力量</dc:title>
  <dc:creator>Zhang Kunwei</dc:creator>
  <cp:lastModifiedBy>ri</cp:lastModifiedBy>
  <cp:revision>61</cp:revision>
  <dcterms:created xsi:type="dcterms:W3CDTF">2010-07-08T00:34:00Z</dcterms:created>
  <dcterms:modified xsi:type="dcterms:W3CDTF">2016-06-02T08:53:20Z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2052-10.1.0.5745</vt:lpwstr>
  </property>
</Properties>
</file>