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60" r:id="rId1"/>
  </p:sldMasterIdLst>
  <p:notesMasterIdLst>
    <p:notesMasterId r:id="rId40"/>
  </p:notesMasterIdLst>
  <p:sldIdLst>
    <p:sldId id="256" r:id="rId2"/>
    <p:sldId id="682" r:id="rId3"/>
    <p:sldId id="700" r:id="rId4"/>
    <p:sldId id="784" r:id="rId5"/>
    <p:sldId id="785" r:id="rId6"/>
    <p:sldId id="786" r:id="rId7"/>
    <p:sldId id="788" r:id="rId8"/>
    <p:sldId id="787" r:id="rId9"/>
    <p:sldId id="840" r:id="rId10"/>
    <p:sldId id="790" r:id="rId11"/>
    <p:sldId id="760" r:id="rId12"/>
    <p:sldId id="761" r:id="rId13"/>
    <p:sldId id="767" r:id="rId14"/>
    <p:sldId id="766" r:id="rId15"/>
    <p:sldId id="762" r:id="rId16"/>
    <p:sldId id="763" r:id="rId17"/>
    <p:sldId id="764" r:id="rId18"/>
    <p:sldId id="765" r:id="rId19"/>
    <p:sldId id="759" r:id="rId20"/>
    <p:sldId id="707" r:id="rId21"/>
    <p:sldId id="830" r:id="rId22"/>
    <p:sldId id="706" r:id="rId23"/>
    <p:sldId id="735" r:id="rId24"/>
    <p:sldId id="775" r:id="rId25"/>
    <p:sldId id="776" r:id="rId26"/>
    <p:sldId id="777" r:id="rId27"/>
    <p:sldId id="779" r:id="rId28"/>
    <p:sldId id="780" r:id="rId29"/>
    <p:sldId id="778" r:id="rId30"/>
    <p:sldId id="826" r:id="rId31"/>
    <p:sldId id="825" r:id="rId32"/>
    <p:sldId id="827" r:id="rId33"/>
    <p:sldId id="828" r:id="rId34"/>
    <p:sldId id="841" r:id="rId35"/>
    <p:sldId id="845" r:id="rId36"/>
    <p:sldId id="844" r:id="rId37"/>
    <p:sldId id="842" r:id="rId38"/>
    <p:sldId id="679" r:id="rId39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1699D26F-3D5A-4167-91A3-CEAF9D3DE524}">
          <p14:sldIdLst>
            <p14:sldId id="256"/>
            <p14:sldId id="682"/>
            <p14:sldId id="700"/>
            <p14:sldId id="784"/>
            <p14:sldId id="785"/>
            <p14:sldId id="786"/>
            <p14:sldId id="788"/>
            <p14:sldId id="787"/>
            <p14:sldId id="840"/>
            <p14:sldId id="790"/>
            <p14:sldId id="760"/>
            <p14:sldId id="761"/>
            <p14:sldId id="767"/>
            <p14:sldId id="766"/>
            <p14:sldId id="762"/>
            <p14:sldId id="763"/>
            <p14:sldId id="764"/>
            <p14:sldId id="765"/>
            <p14:sldId id="759"/>
            <p14:sldId id="707"/>
            <p14:sldId id="830"/>
            <p14:sldId id="706"/>
            <p14:sldId id="735"/>
            <p14:sldId id="775"/>
            <p14:sldId id="776"/>
            <p14:sldId id="777"/>
            <p14:sldId id="779"/>
            <p14:sldId id="780"/>
            <p14:sldId id="778"/>
            <p14:sldId id="826"/>
            <p14:sldId id="825"/>
            <p14:sldId id="827"/>
            <p14:sldId id="828"/>
            <p14:sldId id="841"/>
            <p14:sldId id="845"/>
            <p14:sldId id="844"/>
            <p14:sldId id="842"/>
            <p14:sldId id="67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3297BB-5E23-1F49-A0EB-2FDC7D1269C6}" v="2" dt="2019-05-14T02:42:43.40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125E5076-3810-47DD-B79F-674D7AD40C01}" styleName="어두운 스타일 1 - 강조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013" autoAdjust="0"/>
    <p:restoredTop sz="93309" autoAdjust="0"/>
  </p:normalViewPr>
  <p:slideViewPr>
    <p:cSldViewPr>
      <p:cViewPr varScale="1">
        <p:scale>
          <a:sx n="132" d="100"/>
          <a:sy n="132" d="100"/>
        </p:scale>
        <p:origin x="1048" y="1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1836" y="-96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지형" userId="3d4594d6552e6340" providerId="LiveId" clId="{2B8EFEA7-4356-425C-B974-857D7EB1DFCB}"/>
  </pc:docChgLst>
  <pc:docChgLst>
    <pc:chgData name="이 지형" userId="3d4594d6552e6340" providerId="LiveId" clId="{4F3297BB-5E23-1F49-A0EB-2FDC7D1269C6}"/>
    <pc:docChg chg="addSld delSld modSld modSection">
      <pc:chgData name="이 지형" userId="3d4594d6552e6340" providerId="LiveId" clId="{4F3297BB-5E23-1F49-A0EB-2FDC7D1269C6}" dt="2019-05-14T02:42:43.402" v="27"/>
      <pc:docMkLst>
        <pc:docMk/>
      </pc:docMkLst>
      <pc:sldChg chg="add">
        <pc:chgData name="이 지형" userId="3d4594d6552e6340" providerId="LiveId" clId="{4F3297BB-5E23-1F49-A0EB-2FDC7D1269C6}" dt="2019-05-14T02:42:08.244" v="25"/>
        <pc:sldMkLst>
          <pc:docMk/>
          <pc:sldMk cId="913679890" sldId="706"/>
        </pc:sldMkLst>
      </pc:sldChg>
      <pc:sldChg chg="add">
        <pc:chgData name="이 지형" userId="3d4594d6552e6340" providerId="LiveId" clId="{4F3297BB-5E23-1F49-A0EB-2FDC7D1269C6}" dt="2019-05-14T02:42:08.244" v="25"/>
        <pc:sldMkLst>
          <pc:docMk/>
          <pc:sldMk cId="3124592512" sldId="735"/>
        </pc:sldMkLst>
      </pc:sldChg>
      <pc:sldChg chg="add">
        <pc:chgData name="이 지형" userId="3d4594d6552e6340" providerId="LiveId" clId="{4F3297BB-5E23-1F49-A0EB-2FDC7D1269C6}" dt="2019-05-14T02:42:08.244" v="25"/>
        <pc:sldMkLst>
          <pc:docMk/>
          <pc:sldMk cId="4151968283" sldId="736"/>
        </pc:sldMkLst>
      </pc:sldChg>
      <pc:sldChg chg="add">
        <pc:chgData name="이 지형" userId="3d4594d6552e6340" providerId="LiveId" clId="{4F3297BB-5E23-1F49-A0EB-2FDC7D1269C6}" dt="2019-05-14T02:42:08.244" v="25"/>
        <pc:sldMkLst>
          <pc:docMk/>
          <pc:sldMk cId="870737868" sldId="775"/>
        </pc:sldMkLst>
      </pc:sldChg>
      <pc:sldChg chg="add">
        <pc:chgData name="이 지형" userId="3d4594d6552e6340" providerId="LiveId" clId="{4F3297BB-5E23-1F49-A0EB-2FDC7D1269C6}" dt="2019-05-14T02:42:08.244" v="25"/>
        <pc:sldMkLst>
          <pc:docMk/>
          <pc:sldMk cId="912136831" sldId="776"/>
        </pc:sldMkLst>
      </pc:sldChg>
      <pc:sldChg chg="add">
        <pc:chgData name="이 지형" userId="3d4594d6552e6340" providerId="LiveId" clId="{4F3297BB-5E23-1F49-A0EB-2FDC7D1269C6}" dt="2019-05-14T02:42:08.244" v="25"/>
        <pc:sldMkLst>
          <pc:docMk/>
          <pc:sldMk cId="3334748956" sldId="777"/>
        </pc:sldMkLst>
      </pc:sldChg>
      <pc:sldChg chg="add">
        <pc:chgData name="이 지형" userId="3d4594d6552e6340" providerId="LiveId" clId="{4F3297BB-5E23-1F49-A0EB-2FDC7D1269C6}" dt="2019-05-14T02:42:08.244" v="25"/>
        <pc:sldMkLst>
          <pc:docMk/>
          <pc:sldMk cId="4112181861" sldId="778"/>
        </pc:sldMkLst>
      </pc:sldChg>
      <pc:sldChg chg="add">
        <pc:chgData name="이 지형" userId="3d4594d6552e6340" providerId="LiveId" clId="{4F3297BB-5E23-1F49-A0EB-2FDC7D1269C6}" dt="2019-05-14T02:42:08.244" v="25"/>
        <pc:sldMkLst>
          <pc:docMk/>
          <pc:sldMk cId="2228009818" sldId="779"/>
        </pc:sldMkLst>
      </pc:sldChg>
      <pc:sldChg chg="add">
        <pc:chgData name="이 지형" userId="3d4594d6552e6340" providerId="LiveId" clId="{4F3297BB-5E23-1F49-A0EB-2FDC7D1269C6}" dt="2019-05-14T02:42:08.244" v="25"/>
        <pc:sldMkLst>
          <pc:docMk/>
          <pc:sldMk cId="2905543607" sldId="780"/>
        </pc:sldMkLst>
      </pc:sldChg>
      <pc:sldChg chg="add">
        <pc:chgData name="이 지형" userId="3d4594d6552e6340" providerId="LiveId" clId="{4F3297BB-5E23-1F49-A0EB-2FDC7D1269C6}" dt="2019-05-14T02:42:08.244" v="25"/>
        <pc:sldMkLst>
          <pc:docMk/>
          <pc:sldMk cId="2865370768" sldId="782"/>
        </pc:sldMkLst>
      </pc:sldChg>
      <pc:sldChg chg="del">
        <pc:chgData name="이 지형" userId="3d4594d6552e6340" providerId="LiveId" clId="{4F3297BB-5E23-1F49-A0EB-2FDC7D1269C6}" dt="2019-05-14T02:41:40.552" v="0" actId="2696"/>
        <pc:sldMkLst>
          <pc:docMk/>
          <pc:sldMk cId="211808074" sldId="792"/>
        </pc:sldMkLst>
      </pc:sldChg>
      <pc:sldChg chg="del">
        <pc:chgData name="이 지형" userId="3d4594d6552e6340" providerId="LiveId" clId="{4F3297BB-5E23-1F49-A0EB-2FDC7D1269C6}" dt="2019-05-14T02:41:40.573" v="1" actId="2696"/>
        <pc:sldMkLst>
          <pc:docMk/>
          <pc:sldMk cId="245907835" sldId="794"/>
        </pc:sldMkLst>
      </pc:sldChg>
      <pc:sldChg chg="del">
        <pc:chgData name="이 지형" userId="3d4594d6552e6340" providerId="LiveId" clId="{4F3297BB-5E23-1F49-A0EB-2FDC7D1269C6}" dt="2019-05-14T02:41:40.594" v="2" actId="2696"/>
        <pc:sldMkLst>
          <pc:docMk/>
          <pc:sldMk cId="2501066705" sldId="795"/>
        </pc:sldMkLst>
      </pc:sldChg>
      <pc:sldChg chg="del">
        <pc:chgData name="이 지형" userId="3d4594d6552e6340" providerId="LiveId" clId="{4F3297BB-5E23-1F49-A0EB-2FDC7D1269C6}" dt="2019-05-14T02:41:40.674" v="3" actId="2696"/>
        <pc:sldMkLst>
          <pc:docMk/>
          <pc:sldMk cId="2221133381" sldId="796"/>
        </pc:sldMkLst>
      </pc:sldChg>
      <pc:sldChg chg="del">
        <pc:chgData name="이 지형" userId="3d4594d6552e6340" providerId="LiveId" clId="{4F3297BB-5E23-1F49-A0EB-2FDC7D1269C6}" dt="2019-05-14T02:41:40.806" v="4" actId="2696"/>
        <pc:sldMkLst>
          <pc:docMk/>
          <pc:sldMk cId="720895421" sldId="799"/>
        </pc:sldMkLst>
      </pc:sldChg>
      <pc:sldChg chg="del">
        <pc:chgData name="이 지형" userId="3d4594d6552e6340" providerId="LiveId" clId="{4F3297BB-5E23-1F49-A0EB-2FDC7D1269C6}" dt="2019-05-14T02:41:40.864" v="5" actId="2696"/>
        <pc:sldMkLst>
          <pc:docMk/>
          <pc:sldMk cId="505610474" sldId="800"/>
        </pc:sldMkLst>
      </pc:sldChg>
      <pc:sldChg chg="del">
        <pc:chgData name="이 지형" userId="3d4594d6552e6340" providerId="LiveId" clId="{4F3297BB-5E23-1F49-A0EB-2FDC7D1269C6}" dt="2019-05-14T02:41:40.934" v="6" actId="2696"/>
        <pc:sldMkLst>
          <pc:docMk/>
          <pc:sldMk cId="34261632" sldId="801"/>
        </pc:sldMkLst>
      </pc:sldChg>
      <pc:sldChg chg="del">
        <pc:chgData name="이 지형" userId="3d4594d6552e6340" providerId="LiveId" clId="{4F3297BB-5E23-1F49-A0EB-2FDC7D1269C6}" dt="2019-05-14T02:41:40.998" v="7" actId="2696"/>
        <pc:sldMkLst>
          <pc:docMk/>
          <pc:sldMk cId="2151796807" sldId="802"/>
        </pc:sldMkLst>
      </pc:sldChg>
      <pc:sldChg chg="del">
        <pc:chgData name="이 지형" userId="3d4594d6552e6340" providerId="LiveId" clId="{4F3297BB-5E23-1F49-A0EB-2FDC7D1269C6}" dt="2019-05-14T02:41:41.079" v="8" actId="2696"/>
        <pc:sldMkLst>
          <pc:docMk/>
          <pc:sldMk cId="481029992" sldId="803"/>
        </pc:sldMkLst>
      </pc:sldChg>
      <pc:sldChg chg="del">
        <pc:chgData name="이 지형" userId="3d4594d6552e6340" providerId="LiveId" clId="{4F3297BB-5E23-1F49-A0EB-2FDC7D1269C6}" dt="2019-05-14T02:41:41.371" v="10" actId="2696"/>
        <pc:sldMkLst>
          <pc:docMk/>
          <pc:sldMk cId="2064940913" sldId="804"/>
        </pc:sldMkLst>
      </pc:sldChg>
      <pc:sldChg chg="del">
        <pc:chgData name="이 지형" userId="3d4594d6552e6340" providerId="LiveId" clId="{4F3297BB-5E23-1F49-A0EB-2FDC7D1269C6}" dt="2019-05-14T02:41:41.509" v="11" actId="2696"/>
        <pc:sldMkLst>
          <pc:docMk/>
          <pc:sldMk cId="4189969600" sldId="805"/>
        </pc:sldMkLst>
      </pc:sldChg>
      <pc:sldChg chg="del">
        <pc:chgData name="이 지형" userId="3d4594d6552e6340" providerId="LiveId" clId="{4F3297BB-5E23-1F49-A0EB-2FDC7D1269C6}" dt="2019-05-14T02:41:41.199" v="9" actId="2696"/>
        <pc:sldMkLst>
          <pc:docMk/>
          <pc:sldMk cId="1575347209" sldId="809"/>
        </pc:sldMkLst>
      </pc:sldChg>
      <pc:sldChg chg="del">
        <pc:chgData name="이 지형" userId="3d4594d6552e6340" providerId="LiveId" clId="{4F3297BB-5E23-1F49-A0EB-2FDC7D1269C6}" dt="2019-05-14T02:41:41.825" v="14" actId="2696"/>
        <pc:sldMkLst>
          <pc:docMk/>
          <pc:sldMk cId="209622025" sldId="811"/>
        </pc:sldMkLst>
      </pc:sldChg>
      <pc:sldChg chg="del">
        <pc:chgData name="이 지형" userId="3d4594d6552e6340" providerId="LiveId" clId="{4F3297BB-5E23-1F49-A0EB-2FDC7D1269C6}" dt="2019-05-14T02:41:41.935" v="15" actId="2696"/>
        <pc:sldMkLst>
          <pc:docMk/>
          <pc:sldMk cId="1341919723" sldId="812"/>
        </pc:sldMkLst>
      </pc:sldChg>
      <pc:sldChg chg="del">
        <pc:chgData name="이 지형" userId="3d4594d6552e6340" providerId="LiveId" clId="{4F3297BB-5E23-1F49-A0EB-2FDC7D1269C6}" dt="2019-05-14T02:41:42.052" v="16" actId="2696"/>
        <pc:sldMkLst>
          <pc:docMk/>
          <pc:sldMk cId="649869661" sldId="814"/>
        </pc:sldMkLst>
      </pc:sldChg>
      <pc:sldChg chg="del">
        <pc:chgData name="이 지형" userId="3d4594d6552e6340" providerId="LiveId" clId="{4F3297BB-5E23-1F49-A0EB-2FDC7D1269C6}" dt="2019-05-14T02:41:42.475" v="19" actId="2696"/>
        <pc:sldMkLst>
          <pc:docMk/>
          <pc:sldMk cId="140191445" sldId="815"/>
        </pc:sldMkLst>
      </pc:sldChg>
      <pc:sldChg chg="del">
        <pc:chgData name="이 지형" userId="3d4594d6552e6340" providerId="LiveId" clId="{4F3297BB-5E23-1F49-A0EB-2FDC7D1269C6}" dt="2019-05-14T02:41:42.167" v="17" actId="2696"/>
        <pc:sldMkLst>
          <pc:docMk/>
          <pc:sldMk cId="608988877" sldId="816"/>
        </pc:sldMkLst>
      </pc:sldChg>
      <pc:sldChg chg="del">
        <pc:chgData name="이 지형" userId="3d4594d6552e6340" providerId="LiveId" clId="{4F3297BB-5E23-1F49-A0EB-2FDC7D1269C6}" dt="2019-05-14T02:41:42.303" v="18" actId="2696"/>
        <pc:sldMkLst>
          <pc:docMk/>
          <pc:sldMk cId="4177802539" sldId="817"/>
        </pc:sldMkLst>
      </pc:sldChg>
      <pc:sldChg chg="del">
        <pc:chgData name="이 지형" userId="3d4594d6552e6340" providerId="LiveId" clId="{4F3297BB-5E23-1F49-A0EB-2FDC7D1269C6}" dt="2019-05-14T02:41:41.602" v="12" actId="2696"/>
        <pc:sldMkLst>
          <pc:docMk/>
          <pc:sldMk cId="799375714" sldId="818"/>
        </pc:sldMkLst>
      </pc:sldChg>
      <pc:sldChg chg="del">
        <pc:chgData name="이 지형" userId="3d4594d6552e6340" providerId="LiveId" clId="{4F3297BB-5E23-1F49-A0EB-2FDC7D1269C6}" dt="2019-05-14T02:41:41.697" v="13" actId="2696"/>
        <pc:sldMkLst>
          <pc:docMk/>
          <pc:sldMk cId="3208449542" sldId="819"/>
        </pc:sldMkLst>
      </pc:sldChg>
      <pc:sldChg chg="del">
        <pc:chgData name="이 지형" userId="3d4594d6552e6340" providerId="LiveId" clId="{4F3297BB-5E23-1F49-A0EB-2FDC7D1269C6}" dt="2019-05-14T02:41:42.613" v="20" actId="2696"/>
        <pc:sldMkLst>
          <pc:docMk/>
          <pc:sldMk cId="107552676" sldId="820"/>
        </pc:sldMkLst>
      </pc:sldChg>
      <pc:sldChg chg="del">
        <pc:chgData name="이 지형" userId="3d4594d6552e6340" providerId="LiveId" clId="{4F3297BB-5E23-1F49-A0EB-2FDC7D1269C6}" dt="2019-05-14T02:41:42.731" v="21" actId="2696"/>
        <pc:sldMkLst>
          <pc:docMk/>
          <pc:sldMk cId="3027863827" sldId="821"/>
        </pc:sldMkLst>
      </pc:sldChg>
      <pc:sldChg chg="del">
        <pc:chgData name="이 지형" userId="3d4594d6552e6340" providerId="LiveId" clId="{4F3297BB-5E23-1F49-A0EB-2FDC7D1269C6}" dt="2019-05-14T02:41:42.815" v="22" actId="2696"/>
        <pc:sldMkLst>
          <pc:docMk/>
          <pc:sldMk cId="1537882808" sldId="822"/>
        </pc:sldMkLst>
      </pc:sldChg>
      <pc:sldChg chg="add del">
        <pc:chgData name="이 지형" userId="3d4594d6552e6340" providerId="LiveId" clId="{4F3297BB-5E23-1F49-A0EB-2FDC7D1269C6}" dt="2019-05-14T02:42:40.223" v="26" actId="2696"/>
        <pc:sldMkLst>
          <pc:docMk/>
          <pc:sldMk cId="2901526670" sldId="824"/>
        </pc:sldMkLst>
      </pc:sldChg>
      <pc:sldChg chg="add">
        <pc:chgData name="이 지형" userId="3d4594d6552e6340" providerId="LiveId" clId="{4F3297BB-5E23-1F49-A0EB-2FDC7D1269C6}" dt="2019-05-14T02:42:08.244" v="25"/>
        <pc:sldMkLst>
          <pc:docMk/>
          <pc:sldMk cId="2418163918" sldId="825"/>
        </pc:sldMkLst>
      </pc:sldChg>
      <pc:sldChg chg="add">
        <pc:chgData name="이 지형" userId="3d4594d6552e6340" providerId="LiveId" clId="{4F3297BB-5E23-1F49-A0EB-2FDC7D1269C6}" dt="2019-05-14T02:42:08.244" v="25"/>
        <pc:sldMkLst>
          <pc:docMk/>
          <pc:sldMk cId="770549176" sldId="826"/>
        </pc:sldMkLst>
      </pc:sldChg>
      <pc:sldChg chg="add">
        <pc:chgData name="이 지형" userId="3d4594d6552e6340" providerId="LiveId" clId="{4F3297BB-5E23-1F49-A0EB-2FDC7D1269C6}" dt="2019-05-14T02:42:08.244" v="25"/>
        <pc:sldMkLst>
          <pc:docMk/>
          <pc:sldMk cId="2295091300" sldId="827"/>
        </pc:sldMkLst>
      </pc:sldChg>
      <pc:sldChg chg="add">
        <pc:chgData name="이 지형" userId="3d4594d6552e6340" providerId="LiveId" clId="{4F3297BB-5E23-1F49-A0EB-2FDC7D1269C6}" dt="2019-05-14T02:42:08.244" v="25"/>
        <pc:sldMkLst>
          <pc:docMk/>
          <pc:sldMk cId="1496201817" sldId="828"/>
        </pc:sldMkLst>
      </pc:sldChg>
      <pc:sldChg chg="modSp add">
        <pc:chgData name="이 지형" userId="3d4594d6552e6340" providerId="LiveId" clId="{4F3297BB-5E23-1F49-A0EB-2FDC7D1269C6}" dt="2019-05-14T02:42:43.402" v="27"/>
        <pc:sldMkLst>
          <pc:docMk/>
          <pc:sldMk cId="1815262099" sldId="830"/>
        </pc:sldMkLst>
        <pc:spChg chg="mod">
          <ac:chgData name="이 지형" userId="3d4594d6552e6340" providerId="LiveId" clId="{4F3297BB-5E23-1F49-A0EB-2FDC7D1269C6}" dt="2019-05-14T02:42:43.402" v="27"/>
          <ac:spMkLst>
            <pc:docMk/>
            <pc:sldMk cId="1815262099" sldId="830"/>
            <ac:spMk id="2" creationId="{00000000-0000-0000-0000-000000000000}"/>
          </ac:spMkLst>
        </pc:spChg>
      </pc:sldChg>
      <pc:sldChg chg="del">
        <pc:chgData name="이 지형" userId="3d4594d6552e6340" providerId="LiveId" clId="{4F3297BB-5E23-1F49-A0EB-2FDC7D1269C6}" dt="2019-05-14T02:41:42.847" v="23" actId="2696"/>
        <pc:sldMkLst>
          <pc:docMk/>
          <pc:sldMk cId="4038355208" sldId="843"/>
        </pc:sldMkLst>
      </pc:sldChg>
      <pc:sldChg chg="del">
        <pc:chgData name="이 지형" userId="3d4594d6552e6340" providerId="LiveId" clId="{4F3297BB-5E23-1F49-A0EB-2FDC7D1269C6}" dt="2019-05-14T02:41:42.857" v="24" actId="2696"/>
        <pc:sldMkLst>
          <pc:docMk/>
          <pc:sldMk cId="1867672619" sldId="845"/>
        </pc:sldMkLst>
      </pc:sldChg>
    </pc:docChg>
  </pc:docChgLst>
  <pc:docChgLst>
    <pc:chgData name="이지형" userId="3d4594d6552e6340" providerId="LiveId" clId="{E22CF922-6332-4C9A-B4BA-3802F0D9DA44}"/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556719-854D-407B-8F7F-0429844EB714}" type="datetimeFigureOut">
              <a:rPr lang="ko-KR" altLang="en-US" smtClean="0"/>
              <a:pPr/>
              <a:t>2020. 4. 26.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D63A6A-67BA-49BC-B5A0-C77E22C54E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3863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D63A6A-67BA-49BC-B5A0-C77E22C54EA2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58959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D63A6A-67BA-49BC-B5A0-C77E22C54EA2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30289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D63A6A-67BA-49BC-B5A0-C77E22C54EA2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29503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D63A6A-67BA-49BC-B5A0-C77E22C54EA2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77260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D63A6A-67BA-49BC-B5A0-C77E22C54EA2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87546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D63A6A-67BA-49BC-B5A0-C77E22C54EA2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86179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D63A6A-67BA-49BC-B5A0-C77E22C54EA2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4654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D63A6A-67BA-49BC-B5A0-C77E22C54EA2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93216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D63A6A-67BA-49BC-B5A0-C77E22C54EA2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53215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D63A6A-67BA-49BC-B5A0-C77E22C54EA2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8770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D63A6A-67BA-49BC-B5A0-C77E22C54EA2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74812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D63A6A-67BA-49BC-B5A0-C77E22C54EA2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01656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D63A6A-67BA-49BC-B5A0-C77E22C54EA2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68103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D63A6A-67BA-49BC-B5A0-C77E22C54EA2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38698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D63A6A-67BA-49BC-B5A0-C77E22C54EA2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24712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D63A6A-67BA-49BC-B5A0-C77E22C54EA2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98196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D63A6A-67BA-49BC-B5A0-C77E22C54EA2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028999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D63A6A-67BA-49BC-B5A0-C77E22C54EA2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50264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D63A6A-67BA-49BC-B5A0-C77E22C54EA2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820373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D63A6A-67BA-49BC-B5A0-C77E22C54EA2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362796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D63A6A-67BA-49BC-B5A0-C77E22C54EA2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07964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D63A6A-67BA-49BC-B5A0-C77E22C54EA2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0792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D63A6A-67BA-49BC-B5A0-C77E22C54EA2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28376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D63A6A-67BA-49BC-B5A0-C77E22C54EA2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8847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D63A6A-67BA-49BC-B5A0-C77E22C54EA2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47657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D63A6A-67BA-49BC-B5A0-C77E22C54EA2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18976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D63A6A-67BA-49BC-B5A0-C77E22C54EA2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7580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D63A6A-67BA-49BC-B5A0-C77E22C54EA2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0679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2085206"/>
            <a:ext cx="6858000" cy="1343794"/>
          </a:xfrm>
        </p:spPr>
        <p:txBody>
          <a:bodyPr anchor="ctr" anchorCtr="0">
            <a:normAutofit/>
          </a:bodyPr>
          <a:lstStyle>
            <a:lvl1pPr algn="r">
              <a:defRPr sz="4000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>
                <a:latin typeface="+mn-ea"/>
                <a:ea typeface="+mn-ea"/>
              </a:defRPr>
            </a:lvl1pPr>
          </a:lstStyle>
          <a:p>
            <a:fld id="{D536A895-D453-4066-910D-22C390EB82B6}" type="datetime1">
              <a:rPr lang="ko-KR" altLang="en-US" smtClean="0"/>
              <a:t>2020. 4. 26.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9EB6819C-07F5-4C00-9E54-DEFB86F63E1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904875" y="1847080"/>
            <a:ext cx="7315200" cy="172593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latin typeface="+mn-ea"/>
              <a:ea typeface="+mn-ea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904875" y="1847081"/>
            <a:ext cx="228600" cy="1725934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latin typeface="+mn-ea"/>
              <a:ea typeface="+mn-ea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F4A51-E3C1-4D12-B08D-F879AC88AFFE}" type="datetime1">
              <a:rPr lang="ko-KR" altLang="en-US" smtClean="0"/>
              <a:t>2020. 4. 26.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‹#›</a:t>
            </a:fld>
            <a:r>
              <a:rPr lang="ko-KR" altLang="en-US" dirty="0"/>
              <a:t> </a:t>
            </a:r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제목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b="1">
                <a:latin typeface="+mn-ea"/>
                <a:ea typeface="+mn-ea"/>
                <a:cs typeface="Arial Unicode MS" panose="020B0604020202020204" pitchFamily="50" charset="-127"/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9EB6819C-07F5-4C00-9E54-DEFB86F63E18}" type="slidenum">
              <a:rPr lang="ko-KR" altLang="en-US" smtClean="0"/>
              <a:pPr/>
              <a:t>‹#›</a:t>
            </a:fld>
            <a:r>
              <a:rPr lang="ko-KR" altLang="en-US" dirty="0"/>
              <a:t> </a:t>
            </a:r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2400" b="1">
                <a:solidFill>
                  <a:schemeClr val="accent5">
                    <a:lumMod val="50000"/>
                  </a:schemeClr>
                </a:solidFill>
                <a:latin typeface="+mn-ea"/>
                <a:ea typeface="+mn-ea"/>
                <a:cs typeface="Arial Unicode MS" panose="020B0604020202020204" pitchFamily="50" charset="-127"/>
              </a:defRPr>
            </a:lvl1pPr>
            <a:lvl2pPr>
              <a:spcBef>
                <a:spcPts val="600"/>
              </a:spcBef>
              <a:defRPr sz="2000" b="1">
                <a:solidFill>
                  <a:schemeClr val="accent2">
                    <a:lumMod val="75000"/>
                  </a:schemeClr>
                </a:solidFill>
                <a:latin typeface="+mn-ea"/>
                <a:ea typeface="+mn-ea"/>
                <a:cs typeface="Arial Unicode MS" panose="020B0604020202020204" pitchFamily="50" charset="-127"/>
              </a:defRPr>
            </a:lvl2pPr>
            <a:lvl3pPr>
              <a:spcBef>
                <a:spcPts val="600"/>
              </a:spcBef>
              <a:defRPr sz="1800">
                <a:latin typeface="+mn-ea"/>
                <a:ea typeface="+mn-ea"/>
                <a:cs typeface="Arial Unicode MS" panose="020B0604020202020204" pitchFamily="50" charset="-127"/>
              </a:defRPr>
            </a:lvl3pPr>
            <a:lvl4pPr>
              <a:spcBef>
                <a:spcPts val="600"/>
              </a:spcBef>
              <a:defRPr sz="1800">
                <a:latin typeface="+mn-ea"/>
                <a:ea typeface="+mn-ea"/>
                <a:cs typeface="Arial Unicode MS" panose="020B0604020202020204" pitchFamily="50" charset="-127"/>
              </a:defRPr>
            </a:lvl4pPr>
            <a:lvl5pPr>
              <a:spcBef>
                <a:spcPts val="600"/>
              </a:spcBef>
              <a:defRPr sz="1800">
                <a:latin typeface="+mn-ea"/>
                <a:ea typeface="+mn-ea"/>
                <a:cs typeface="Arial Unicode MS" panose="020B0604020202020204" pitchFamily="50" charset="-127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6401520"/>
            <a:ext cx="1656184" cy="411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>
                <a:latin typeface="+mn-ea"/>
                <a:ea typeface="+mn-ea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9160A4B1-9361-4390-8CD3-0C55D66F456C}" type="datetime1">
              <a:rPr lang="ko-KR" altLang="en-US" smtClean="0"/>
              <a:t>2020. 4. 26.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9EB6819C-07F5-4C00-9E54-DEFB86F63E1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latin typeface="+mn-ea"/>
              <a:ea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latin typeface="+mn-ea"/>
              <a:ea typeface="+mn-ea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16AEA-EE08-41F8-B029-A596E84FA346}" type="datetime1">
              <a:rPr lang="ko-KR" altLang="en-US" smtClean="0"/>
              <a:t>2020. 4. 26.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‹#›</a:t>
            </a:fld>
            <a:r>
              <a:rPr lang="ko-KR" altLang="en-US" dirty="0"/>
              <a:t> </a:t>
            </a:r>
          </a:p>
        </p:txBody>
      </p:sp>
      <p:sp>
        <p:nvSpPr>
          <p:cNvPr id="10" name="내용 개체 틀 7"/>
          <p:cNvSpPr>
            <a:spLocks noGrp="1"/>
          </p:cNvSpPr>
          <p:nvPr>
            <p:ph sz="quarter" idx="13"/>
          </p:nvPr>
        </p:nvSpPr>
        <p:spPr>
          <a:xfrm>
            <a:off x="457200" y="1219200"/>
            <a:ext cx="4042792" cy="4937760"/>
          </a:xfrm>
        </p:spPr>
        <p:txBody>
          <a:bodyPr>
            <a:normAutofit/>
          </a:bodyPr>
          <a:lstStyle>
            <a:lvl1pPr>
              <a:spcBef>
                <a:spcPts val="1200"/>
              </a:spcBef>
              <a:defRPr sz="2400" b="1">
                <a:solidFill>
                  <a:schemeClr val="accent5">
                    <a:lumMod val="50000"/>
                  </a:schemeClr>
                </a:solidFill>
                <a:latin typeface="+mn-ea"/>
                <a:ea typeface="+mn-ea"/>
                <a:cs typeface="Arial Unicode MS" panose="020B0604020202020204" pitchFamily="50" charset="-127"/>
              </a:defRPr>
            </a:lvl1pPr>
            <a:lvl2pPr>
              <a:spcBef>
                <a:spcPts val="600"/>
              </a:spcBef>
              <a:defRPr sz="2000" b="1">
                <a:solidFill>
                  <a:schemeClr val="accent2">
                    <a:lumMod val="75000"/>
                  </a:schemeClr>
                </a:solidFill>
                <a:latin typeface="+mn-ea"/>
                <a:ea typeface="+mn-ea"/>
                <a:cs typeface="Arial Unicode MS" panose="020B0604020202020204" pitchFamily="50" charset="-127"/>
              </a:defRPr>
            </a:lvl2pPr>
            <a:lvl3pPr>
              <a:spcBef>
                <a:spcPts val="600"/>
              </a:spcBef>
              <a:defRPr sz="1800">
                <a:latin typeface="+mn-ea"/>
                <a:ea typeface="+mn-ea"/>
                <a:cs typeface="Arial Unicode MS" panose="020B0604020202020204" pitchFamily="50" charset="-127"/>
              </a:defRPr>
            </a:lvl3pPr>
            <a:lvl4pPr>
              <a:spcBef>
                <a:spcPts val="600"/>
              </a:spcBef>
              <a:defRPr sz="1800">
                <a:latin typeface="+mn-ea"/>
                <a:ea typeface="+mn-ea"/>
                <a:cs typeface="Arial Unicode MS" panose="020B0604020202020204" pitchFamily="50" charset="-127"/>
              </a:defRPr>
            </a:lvl4pPr>
            <a:lvl5pPr>
              <a:spcBef>
                <a:spcPts val="600"/>
              </a:spcBef>
              <a:defRPr sz="1800">
                <a:latin typeface="+mn-ea"/>
                <a:ea typeface="+mn-ea"/>
                <a:cs typeface="Arial Unicode MS" panose="020B0604020202020204" pitchFamily="50" charset="-127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13" name="내용 개체 틀 7"/>
          <p:cNvSpPr>
            <a:spLocks noGrp="1"/>
          </p:cNvSpPr>
          <p:nvPr>
            <p:ph sz="quarter" idx="14"/>
          </p:nvPr>
        </p:nvSpPr>
        <p:spPr>
          <a:xfrm>
            <a:off x="4644008" y="1196752"/>
            <a:ext cx="4042792" cy="4937760"/>
          </a:xfrm>
        </p:spPr>
        <p:txBody>
          <a:bodyPr>
            <a:normAutofit/>
          </a:bodyPr>
          <a:lstStyle>
            <a:lvl1pPr>
              <a:spcBef>
                <a:spcPts val="1200"/>
              </a:spcBef>
              <a:defRPr sz="2400" b="1">
                <a:solidFill>
                  <a:schemeClr val="accent5">
                    <a:lumMod val="50000"/>
                  </a:schemeClr>
                </a:solidFill>
                <a:latin typeface="+mn-ea"/>
                <a:ea typeface="+mn-ea"/>
                <a:cs typeface="Arial Unicode MS" panose="020B0604020202020204" pitchFamily="50" charset="-127"/>
              </a:defRPr>
            </a:lvl1pPr>
            <a:lvl2pPr>
              <a:spcBef>
                <a:spcPts val="600"/>
              </a:spcBef>
              <a:defRPr sz="2000" b="1">
                <a:solidFill>
                  <a:schemeClr val="accent2">
                    <a:lumMod val="75000"/>
                  </a:schemeClr>
                </a:solidFill>
                <a:latin typeface="+mn-ea"/>
                <a:ea typeface="+mn-ea"/>
                <a:cs typeface="Arial Unicode MS" panose="020B0604020202020204" pitchFamily="50" charset="-127"/>
              </a:defRPr>
            </a:lvl2pPr>
            <a:lvl3pPr>
              <a:spcBef>
                <a:spcPts val="600"/>
              </a:spcBef>
              <a:defRPr sz="1800">
                <a:latin typeface="+mn-ea"/>
                <a:ea typeface="+mn-ea"/>
                <a:cs typeface="Arial Unicode MS" panose="020B0604020202020204" pitchFamily="50" charset="-127"/>
              </a:defRPr>
            </a:lvl3pPr>
            <a:lvl4pPr>
              <a:spcBef>
                <a:spcPts val="600"/>
              </a:spcBef>
              <a:defRPr sz="1800">
                <a:latin typeface="+mn-ea"/>
                <a:ea typeface="+mn-ea"/>
                <a:cs typeface="Arial Unicode MS" panose="020B0604020202020204" pitchFamily="50" charset="-127"/>
              </a:defRPr>
            </a:lvl4pPr>
            <a:lvl5pPr>
              <a:spcBef>
                <a:spcPts val="600"/>
              </a:spcBef>
              <a:defRPr sz="1800">
                <a:latin typeface="+mn-ea"/>
                <a:ea typeface="+mn-ea"/>
                <a:cs typeface="Arial Unicode MS" panose="020B0604020202020204" pitchFamily="50" charset="-127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14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>
            <a:lvl1pPr>
              <a:defRPr b="1">
                <a:latin typeface="+mn-ea"/>
                <a:ea typeface="+mn-ea"/>
                <a:cs typeface="Arial Unicode MS" panose="020B0604020202020204" pitchFamily="50" charset="-127"/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78967-7B66-417B-87EE-C9C254FEF274}" type="datetime1">
              <a:rPr lang="ko-KR" altLang="en-US" smtClean="0"/>
              <a:t>2020. 4. 26.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‹#›</a:t>
            </a:fld>
            <a:r>
              <a:rPr lang="ko-KR" altLang="en-US" dirty="0"/>
              <a:t> </a:t>
            </a:r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C248E-EB18-4B38-9668-58D48C1602F2}" type="datetime1">
              <a:rPr lang="ko-KR" altLang="en-US" smtClean="0"/>
              <a:t>2020. 4. 26.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‹#›</a:t>
            </a:fld>
            <a:r>
              <a:rPr lang="ko-KR" altLang="en-US" dirty="0"/>
              <a:t> </a:t>
            </a:r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AE757-3C44-414A-841E-C50B9D3F0EE5}" type="datetime1">
              <a:rPr lang="ko-KR" altLang="en-US" smtClean="0"/>
              <a:t>2020. 4. 26.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9EB6819C-07F5-4C00-9E54-DEFB86F63E18}" type="slidenum">
              <a:rPr lang="ko-KR" altLang="en-US" smtClean="0"/>
              <a:pPr/>
              <a:t>‹#›</a:t>
            </a:fld>
            <a:r>
              <a:rPr lang="ko-KR" altLang="en-US" dirty="0"/>
              <a:t> </a:t>
            </a:r>
          </a:p>
          <a:p>
            <a:endParaRPr lang="ko-KR" altLang="en-US" dirty="0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91991-657F-424C-93F5-6734BE4C4BA8}" type="datetime1">
              <a:rPr lang="ko-KR" altLang="en-US" smtClean="0"/>
              <a:t>2020. 4. 26.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396AF-C0B0-45C0-A3A3-41B0070826B4}" type="datetime1">
              <a:rPr lang="ko-KR" altLang="en-US" smtClean="0"/>
              <a:t>2020. 4. 26.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‹#›</a:t>
            </a:fld>
            <a:r>
              <a:rPr lang="ko-KR" altLang="en-US" dirty="0"/>
              <a:t> 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FB36468-F42A-4EFD-BBD2-7BBCC36B4300}" type="datetime1">
              <a:rPr lang="ko-KR" altLang="en-US" smtClean="0"/>
              <a:t>2020. 4. 26.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EB6819C-07F5-4C00-9E54-DEFB86F63E1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7" r:id="rId6"/>
    <p:sldLayoutId id="2147483968" r:id="rId7"/>
    <p:sldLayoutId id="2147483969" r:id="rId8"/>
    <p:sldLayoutId id="2147483970" r:id="rId9"/>
    <p:sldLayoutId id="2147483971" r:id="rId10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5" Type="http://schemas.openxmlformats.org/officeDocument/2006/relationships/image" Target="../media/image130.png"/><Relationship Id="rId4" Type="http://schemas.openxmlformats.org/officeDocument/2006/relationships/image" Target="../media/image12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0.png"/><Relationship Id="rId4" Type="http://schemas.openxmlformats.org/officeDocument/2006/relationships/image" Target="../media/image17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0.png"/><Relationship Id="rId4" Type="http://schemas.openxmlformats.org/officeDocument/2006/relationships/image" Target="../media/image17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0.png"/><Relationship Id="rId4" Type="http://schemas.openxmlformats.org/officeDocument/2006/relationships/image" Target="../media/image17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0.png"/><Relationship Id="rId4" Type="http://schemas.openxmlformats.org/officeDocument/2006/relationships/image" Target="../media/image17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0.png"/><Relationship Id="rId4" Type="http://schemas.openxmlformats.org/officeDocument/2006/relationships/image" Target="../media/image17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0.png"/><Relationship Id="rId4" Type="http://schemas.openxmlformats.org/officeDocument/2006/relationships/image" Target="../media/image17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g"/><Relationship Id="rId4" Type="http://schemas.openxmlformats.org/officeDocument/2006/relationships/image" Target="../media/image12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ko-KR" sz="3600" b="1" dirty="0"/>
              <a:t>Recurrent</a:t>
            </a:r>
            <a:r>
              <a:rPr lang="ko-KR" altLang="en-US" sz="3600" b="1" dirty="0"/>
              <a:t> </a:t>
            </a:r>
            <a:r>
              <a:rPr lang="en-US" altLang="ko-KR" sz="3600" b="1" dirty="0"/>
              <a:t>Neural</a:t>
            </a:r>
            <a:r>
              <a:rPr lang="ko-KR" altLang="en-US" sz="3600" b="1" dirty="0"/>
              <a:t> </a:t>
            </a:r>
            <a:r>
              <a:rPr lang="en-US" altLang="ko-KR" sz="3600" b="1"/>
              <a:t>Networks</a:t>
            </a:r>
            <a:endParaRPr lang="ko-KR" altLang="en-US" sz="3600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4294967295"/>
          </p:nvPr>
        </p:nvSpPr>
        <p:spPr>
          <a:xfrm>
            <a:off x="4139952" y="4979988"/>
            <a:ext cx="4139952" cy="969292"/>
          </a:xfrm>
        </p:spPr>
        <p:txBody>
          <a:bodyPr>
            <a:normAutofit fontScale="92500"/>
          </a:bodyPr>
          <a:lstStyle/>
          <a:p>
            <a:pPr marL="0" indent="0" algn="r">
              <a:buNone/>
            </a:pPr>
            <a:r>
              <a:rPr lang="ko-KR" altLang="en-US" sz="2400"/>
              <a:t>성균관대학교 소프트웨어학과</a:t>
            </a:r>
            <a:endParaRPr lang="en-US" altLang="ko-KR" sz="2400" dirty="0"/>
          </a:p>
          <a:p>
            <a:pPr marL="0" indent="0" algn="r">
              <a:buNone/>
            </a:pPr>
            <a:r>
              <a:rPr lang="ko-KR" altLang="en-US" sz="2400" dirty="0"/>
              <a:t>이 지 형 </a:t>
            </a:r>
          </a:p>
        </p:txBody>
      </p:sp>
    </p:spTree>
    <p:extLst>
      <p:ext uri="{BB962C8B-B14F-4D97-AF65-F5344CB8AC3E}">
        <p14:creationId xmlns:p14="http://schemas.microsoft.com/office/powerpoint/2010/main" val="2177188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Recurrent Neural Networks</a:t>
            </a:r>
            <a:endParaRPr kumimoji="1"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10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2" name="내용 개체 틀 41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r>
              <a:rPr kumimoji="1" lang="en-US" altLang="ko-KR" dirty="0"/>
              <a:t>Connections form cycles</a:t>
            </a:r>
            <a:endParaRPr kumimoji="1" lang="ko-KR" altLang="en-US" dirty="0"/>
          </a:p>
        </p:txBody>
      </p:sp>
      <p:sp>
        <p:nvSpPr>
          <p:cNvPr id="59" name="Text Box 7">
            <a:extLst>
              <a:ext uri="{FF2B5EF4-FFF2-40B4-BE49-F238E27FC236}">
                <a16:creationId xmlns:a16="http://schemas.microsoft.com/office/drawing/2014/main" id="{FC68E927-D6F7-4921-AE2B-81B2A90AF3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3337644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latin typeface="Arial" panose="020B0604020202020204" pitchFamily="34" charset="0"/>
              </a:rPr>
              <a:t>…</a:t>
            </a:r>
            <a:endParaRPr lang="en-US" altLang="ko-KR" sz="1800"/>
          </a:p>
        </p:txBody>
      </p:sp>
      <p:sp>
        <p:nvSpPr>
          <p:cNvPr id="60" name="Line 36">
            <a:extLst>
              <a:ext uri="{FF2B5EF4-FFF2-40B4-BE49-F238E27FC236}">
                <a16:creationId xmlns:a16="http://schemas.microsoft.com/office/drawing/2014/main" id="{70F9F89E-301B-44D4-A1A0-3F1316D31A59}"/>
              </a:ext>
            </a:extLst>
          </p:cNvPr>
          <p:cNvSpPr>
            <a:spLocks noChangeShapeType="1"/>
          </p:cNvSpPr>
          <p:nvPr/>
        </p:nvSpPr>
        <p:spPr bwMode="auto">
          <a:xfrm>
            <a:off x="1816100" y="2283544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2" name="Line 37">
            <a:extLst>
              <a:ext uri="{FF2B5EF4-FFF2-40B4-BE49-F238E27FC236}">
                <a16:creationId xmlns:a16="http://schemas.microsoft.com/office/drawing/2014/main" id="{D0B2B054-908A-4022-9D68-44D120D67E2F}"/>
              </a:ext>
            </a:extLst>
          </p:cNvPr>
          <p:cNvSpPr>
            <a:spLocks noChangeShapeType="1"/>
          </p:cNvSpPr>
          <p:nvPr/>
        </p:nvSpPr>
        <p:spPr bwMode="auto">
          <a:xfrm>
            <a:off x="1816100" y="2977282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3" name="Line 38">
            <a:extLst>
              <a:ext uri="{FF2B5EF4-FFF2-40B4-BE49-F238E27FC236}">
                <a16:creationId xmlns:a16="http://schemas.microsoft.com/office/drawing/2014/main" id="{59173EFB-5716-4169-ABAE-5F71F731DC63}"/>
              </a:ext>
            </a:extLst>
          </p:cNvPr>
          <p:cNvSpPr>
            <a:spLocks noChangeShapeType="1"/>
          </p:cNvSpPr>
          <p:nvPr/>
        </p:nvSpPr>
        <p:spPr bwMode="auto">
          <a:xfrm>
            <a:off x="1816100" y="3985344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6" name="Text Box 45">
            <a:extLst>
              <a:ext uri="{FF2B5EF4-FFF2-40B4-BE49-F238E27FC236}">
                <a16:creationId xmlns:a16="http://schemas.microsoft.com/office/drawing/2014/main" id="{3ED25E11-2D27-47B5-B847-7B15110410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6838" y="2072407"/>
            <a:ext cx="3857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1"/>
              <a:t>x</a:t>
            </a:r>
            <a:r>
              <a:rPr lang="en-US" altLang="ko-KR" sz="1800" b="1" baseline="-25000"/>
              <a:t>1</a:t>
            </a:r>
          </a:p>
        </p:txBody>
      </p:sp>
      <p:sp>
        <p:nvSpPr>
          <p:cNvPr id="97" name="Text Box 46">
            <a:extLst>
              <a:ext uri="{FF2B5EF4-FFF2-40B4-BE49-F238E27FC236}">
                <a16:creationId xmlns:a16="http://schemas.microsoft.com/office/drawing/2014/main" id="{B45561F0-3D42-405C-9385-CFBFF651A4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5888" y="2761382"/>
            <a:ext cx="3857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1"/>
              <a:t>x</a:t>
            </a:r>
            <a:r>
              <a:rPr lang="en-US" altLang="ko-KR" sz="1800" b="1" baseline="-25000"/>
              <a:t>2</a:t>
            </a:r>
          </a:p>
        </p:txBody>
      </p:sp>
      <p:sp>
        <p:nvSpPr>
          <p:cNvPr id="98" name="Text Box 47">
            <a:extLst>
              <a:ext uri="{FF2B5EF4-FFF2-40B4-BE49-F238E27FC236}">
                <a16:creationId xmlns:a16="http://schemas.microsoft.com/office/drawing/2014/main" id="{05174403-061F-43F2-BD9D-61E666DC8B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5888" y="3769444"/>
            <a:ext cx="4302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1"/>
              <a:t>x</a:t>
            </a:r>
            <a:r>
              <a:rPr lang="en-US" altLang="ko-KR" sz="1800" b="1" baseline="-25000"/>
              <a:t>m</a:t>
            </a:r>
          </a:p>
        </p:txBody>
      </p:sp>
      <p:sp>
        <p:nvSpPr>
          <p:cNvPr id="104" name="Oval 8">
            <a:extLst>
              <a:ext uri="{FF2B5EF4-FFF2-40B4-BE49-F238E27FC236}">
                <a16:creationId xmlns:a16="http://schemas.microsoft.com/office/drawing/2014/main" id="{2BC01C3F-D93E-4079-B8C3-3635747FBD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6839" y="2040855"/>
            <a:ext cx="504824" cy="504726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/>
              <a:t>h</a:t>
            </a:r>
            <a:r>
              <a:rPr lang="en-US" altLang="ko-KR" sz="1800" baseline="-25000" dirty="0"/>
              <a:t>1</a:t>
            </a:r>
            <a:endParaRPr lang="ko-KR" altLang="en-US" sz="1800" baseline="-25000" dirty="0"/>
          </a:p>
        </p:txBody>
      </p:sp>
      <p:cxnSp>
        <p:nvCxnSpPr>
          <p:cNvPr id="105" name="AutoShape 16">
            <a:extLst>
              <a:ext uri="{FF2B5EF4-FFF2-40B4-BE49-F238E27FC236}">
                <a16:creationId xmlns:a16="http://schemas.microsoft.com/office/drawing/2014/main" id="{3996CBBE-1319-42D2-A3E1-FEA550FD019C}"/>
              </a:ext>
            </a:extLst>
          </p:cNvPr>
          <p:cNvCxnSpPr>
            <a:cxnSpLocks noChangeShapeType="1"/>
            <a:endCxn id="104" idx="2"/>
          </p:cNvCxnSpPr>
          <p:nvPr/>
        </p:nvCxnSpPr>
        <p:spPr bwMode="auto">
          <a:xfrm>
            <a:off x="2311400" y="2293218"/>
            <a:ext cx="1595439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6" name="AutoShape 22">
            <a:extLst>
              <a:ext uri="{FF2B5EF4-FFF2-40B4-BE49-F238E27FC236}">
                <a16:creationId xmlns:a16="http://schemas.microsoft.com/office/drawing/2014/main" id="{6BE17BEF-357B-4391-B707-6C00EEBE838E}"/>
              </a:ext>
            </a:extLst>
          </p:cNvPr>
          <p:cNvCxnSpPr>
            <a:cxnSpLocks noChangeShapeType="1"/>
            <a:stCxn id="62" idx="1"/>
            <a:endCxn id="104" idx="2"/>
          </p:cNvCxnSpPr>
          <p:nvPr/>
        </p:nvCxnSpPr>
        <p:spPr bwMode="auto">
          <a:xfrm flipV="1">
            <a:off x="2247900" y="2293218"/>
            <a:ext cx="1658939" cy="68406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" name="AutoShape 26">
            <a:extLst>
              <a:ext uri="{FF2B5EF4-FFF2-40B4-BE49-F238E27FC236}">
                <a16:creationId xmlns:a16="http://schemas.microsoft.com/office/drawing/2014/main" id="{1AF63868-A0AC-4A99-9FE6-C9AEDB859BF3}"/>
              </a:ext>
            </a:extLst>
          </p:cNvPr>
          <p:cNvCxnSpPr>
            <a:cxnSpLocks noChangeShapeType="1"/>
            <a:stCxn id="83" idx="1"/>
            <a:endCxn id="104" idx="2"/>
          </p:cNvCxnSpPr>
          <p:nvPr/>
        </p:nvCxnSpPr>
        <p:spPr bwMode="auto">
          <a:xfrm flipV="1">
            <a:off x="2247900" y="2293218"/>
            <a:ext cx="1658939" cy="169212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" name="Oval 9">
            <a:extLst>
              <a:ext uri="{FF2B5EF4-FFF2-40B4-BE49-F238E27FC236}">
                <a16:creationId xmlns:a16="http://schemas.microsoft.com/office/drawing/2014/main" id="{C058D87E-8764-4C2A-9110-31F1286356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6839" y="2688927"/>
            <a:ext cx="504824" cy="5047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/>
              <a:t>h</a:t>
            </a:r>
            <a:r>
              <a:rPr lang="en-US" altLang="ko-KR" sz="1800" baseline="-25000" dirty="0"/>
              <a:t>2</a:t>
            </a:r>
            <a:endParaRPr lang="ko-KR" altLang="en-US" sz="1800" baseline="-25000" dirty="0"/>
          </a:p>
        </p:txBody>
      </p:sp>
      <p:cxnSp>
        <p:nvCxnSpPr>
          <p:cNvPr id="113" name="AutoShape 17">
            <a:extLst>
              <a:ext uri="{FF2B5EF4-FFF2-40B4-BE49-F238E27FC236}">
                <a16:creationId xmlns:a16="http://schemas.microsoft.com/office/drawing/2014/main" id="{C96DB6E6-82F5-4761-9308-EB29D58AB466}"/>
              </a:ext>
            </a:extLst>
          </p:cNvPr>
          <p:cNvCxnSpPr>
            <a:cxnSpLocks noChangeShapeType="1"/>
            <a:stCxn id="60" idx="1"/>
            <a:endCxn id="112" idx="2"/>
          </p:cNvCxnSpPr>
          <p:nvPr/>
        </p:nvCxnSpPr>
        <p:spPr bwMode="auto">
          <a:xfrm>
            <a:off x="2247900" y="2283545"/>
            <a:ext cx="1658939" cy="6577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4" name="AutoShape 21">
            <a:extLst>
              <a:ext uri="{FF2B5EF4-FFF2-40B4-BE49-F238E27FC236}">
                <a16:creationId xmlns:a16="http://schemas.microsoft.com/office/drawing/2014/main" id="{00A4A86D-2645-4F29-920F-98E763070AB7}"/>
              </a:ext>
            </a:extLst>
          </p:cNvPr>
          <p:cNvCxnSpPr>
            <a:cxnSpLocks noChangeShapeType="1"/>
            <a:stCxn id="62" idx="1"/>
            <a:endCxn id="112" idx="2"/>
          </p:cNvCxnSpPr>
          <p:nvPr/>
        </p:nvCxnSpPr>
        <p:spPr bwMode="auto">
          <a:xfrm flipV="1">
            <a:off x="2247900" y="2941283"/>
            <a:ext cx="1658939" cy="36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5" name="AutoShape 25">
            <a:extLst>
              <a:ext uri="{FF2B5EF4-FFF2-40B4-BE49-F238E27FC236}">
                <a16:creationId xmlns:a16="http://schemas.microsoft.com/office/drawing/2014/main" id="{9BAEB0AF-C8F7-419E-9AEB-E60ECA19DF72}"/>
              </a:ext>
            </a:extLst>
          </p:cNvPr>
          <p:cNvCxnSpPr>
            <a:cxnSpLocks noChangeShapeType="1"/>
            <a:stCxn id="83" idx="1"/>
            <a:endCxn id="112" idx="2"/>
          </p:cNvCxnSpPr>
          <p:nvPr/>
        </p:nvCxnSpPr>
        <p:spPr bwMode="auto">
          <a:xfrm flipV="1">
            <a:off x="2247900" y="2941283"/>
            <a:ext cx="1658939" cy="10440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9" name="Text Box 11">
            <a:extLst>
              <a:ext uri="{FF2B5EF4-FFF2-40B4-BE49-F238E27FC236}">
                <a16:creationId xmlns:a16="http://schemas.microsoft.com/office/drawing/2014/main" id="{7BD89B4C-63F3-4109-B8CF-5F79F05B92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9863" y="3264769"/>
            <a:ext cx="412750" cy="366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>
                <a:latin typeface="Arial" panose="020B0604020202020204" pitchFamily="34" charset="0"/>
              </a:rPr>
              <a:t>…</a:t>
            </a:r>
            <a:endParaRPr lang="en-US" altLang="ko-KR" sz="1800" dirty="0"/>
          </a:p>
        </p:txBody>
      </p:sp>
      <p:sp>
        <p:nvSpPr>
          <p:cNvPr id="120" name="Oval 10">
            <a:extLst>
              <a:ext uri="{FF2B5EF4-FFF2-40B4-BE49-F238E27FC236}">
                <a16:creationId xmlns:a16="http://schemas.microsoft.com/office/drawing/2014/main" id="{7CF2E40C-1A16-42A4-9332-96AAB191D6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6839" y="3720485"/>
            <a:ext cx="504824" cy="50471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 err="1"/>
              <a:t>h</a:t>
            </a:r>
            <a:r>
              <a:rPr lang="en-US" altLang="ko-KR" sz="1800" baseline="-25000" dirty="0" err="1"/>
              <a:t>k</a:t>
            </a:r>
            <a:endParaRPr lang="ko-KR" altLang="en-US" sz="1800" baseline="-25000" dirty="0"/>
          </a:p>
        </p:txBody>
      </p:sp>
      <p:cxnSp>
        <p:nvCxnSpPr>
          <p:cNvPr id="121" name="AutoShape 18">
            <a:extLst>
              <a:ext uri="{FF2B5EF4-FFF2-40B4-BE49-F238E27FC236}">
                <a16:creationId xmlns:a16="http://schemas.microsoft.com/office/drawing/2014/main" id="{2DB88869-441B-4354-86BA-64CD393D160C}"/>
              </a:ext>
            </a:extLst>
          </p:cNvPr>
          <p:cNvCxnSpPr>
            <a:cxnSpLocks noChangeShapeType="1"/>
            <a:stCxn id="60" idx="1"/>
            <a:endCxn id="120" idx="2"/>
          </p:cNvCxnSpPr>
          <p:nvPr/>
        </p:nvCxnSpPr>
        <p:spPr bwMode="auto">
          <a:xfrm>
            <a:off x="2247900" y="2283545"/>
            <a:ext cx="1658939" cy="168929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2" name="AutoShape 23">
            <a:extLst>
              <a:ext uri="{FF2B5EF4-FFF2-40B4-BE49-F238E27FC236}">
                <a16:creationId xmlns:a16="http://schemas.microsoft.com/office/drawing/2014/main" id="{BA59C3A2-CFEE-49CE-9A2C-7D53151A2EC2}"/>
              </a:ext>
            </a:extLst>
          </p:cNvPr>
          <p:cNvCxnSpPr>
            <a:cxnSpLocks noChangeShapeType="1"/>
            <a:stCxn id="62" idx="1"/>
            <a:endCxn id="120" idx="2"/>
          </p:cNvCxnSpPr>
          <p:nvPr/>
        </p:nvCxnSpPr>
        <p:spPr bwMode="auto">
          <a:xfrm>
            <a:off x="2247900" y="2977283"/>
            <a:ext cx="1658939" cy="99555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" name="AutoShape 24">
            <a:extLst>
              <a:ext uri="{FF2B5EF4-FFF2-40B4-BE49-F238E27FC236}">
                <a16:creationId xmlns:a16="http://schemas.microsoft.com/office/drawing/2014/main" id="{03CF3923-95FA-4FAE-A262-B0390C366EC9}"/>
              </a:ext>
            </a:extLst>
          </p:cNvPr>
          <p:cNvCxnSpPr>
            <a:cxnSpLocks noChangeShapeType="1"/>
            <a:stCxn id="83" idx="1"/>
            <a:endCxn id="120" idx="2"/>
          </p:cNvCxnSpPr>
          <p:nvPr/>
        </p:nvCxnSpPr>
        <p:spPr bwMode="auto">
          <a:xfrm flipV="1">
            <a:off x="2247900" y="3972841"/>
            <a:ext cx="1658939" cy="1250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7" name="Oval 13">
            <a:extLst>
              <a:ext uri="{FF2B5EF4-FFF2-40B4-BE49-F238E27FC236}">
                <a16:creationId xmlns:a16="http://schemas.microsoft.com/office/drawing/2014/main" id="{CD685046-86FF-4CA5-837A-876F206BA5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8864" y="2688927"/>
            <a:ext cx="504824" cy="50457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/>
          </a:p>
        </p:txBody>
      </p:sp>
      <p:cxnSp>
        <p:nvCxnSpPr>
          <p:cNvPr id="128" name="AutoShape 28">
            <a:extLst>
              <a:ext uri="{FF2B5EF4-FFF2-40B4-BE49-F238E27FC236}">
                <a16:creationId xmlns:a16="http://schemas.microsoft.com/office/drawing/2014/main" id="{26D6E041-7ACD-430F-A83B-DD9FA5B04E8A}"/>
              </a:ext>
            </a:extLst>
          </p:cNvPr>
          <p:cNvCxnSpPr>
            <a:cxnSpLocks noChangeShapeType="1"/>
            <a:stCxn id="104" idx="6"/>
            <a:endCxn id="127" idx="2"/>
          </p:cNvCxnSpPr>
          <p:nvPr/>
        </p:nvCxnSpPr>
        <p:spPr bwMode="auto">
          <a:xfrm>
            <a:off x="4411663" y="2293218"/>
            <a:ext cx="1727201" cy="64799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9" name="AutoShape 30">
            <a:extLst>
              <a:ext uri="{FF2B5EF4-FFF2-40B4-BE49-F238E27FC236}">
                <a16:creationId xmlns:a16="http://schemas.microsoft.com/office/drawing/2014/main" id="{7BCBF71E-DC35-4293-A6B6-1FF25CCB5D22}"/>
              </a:ext>
            </a:extLst>
          </p:cNvPr>
          <p:cNvCxnSpPr>
            <a:cxnSpLocks noChangeShapeType="1"/>
            <a:stCxn id="112" idx="6"/>
            <a:endCxn id="127" idx="2"/>
          </p:cNvCxnSpPr>
          <p:nvPr/>
        </p:nvCxnSpPr>
        <p:spPr bwMode="auto">
          <a:xfrm flipV="1">
            <a:off x="4411663" y="2941212"/>
            <a:ext cx="1727201" cy="7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0" name="AutoShape 34">
            <a:extLst>
              <a:ext uri="{FF2B5EF4-FFF2-40B4-BE49-F238E27FC236}">
                <a16:creationId xmlns:a16="http://schemas.microsoft.com/office/drawing/2014/main" id="{38B2CC66-DDEF-45FA-8629-8803B8927FC1}"/>
              </a:ext>
            </a:extLst>
          </p:cNvPr>
          <p:cNvCxnSpPr>
            <a:cxnSpLocks noChangeShapeType="1"/>
            <a:stCxn id="120" idx="6"/>
            <a:endCxn id="127" idx="2"/>
          </p:cNvCxnSpPr>
          <p:nvPr/>
        </p:nvCxnSpPr>
        <p:spPr bwMode="auto">
          <a:xfrm flipV="1">
            <a:off x="4411663" y="2941212"/>
            <a:ext cx="1727201" cy="103162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1" name="Line 40">
            <a:extLst>
              <a:ext uri="{FF2B5EF4-FFF2-40B4-BE49-F238E27FC236}">
                <a16:creationId xmlns:a16="http://schemas.microsoft.com/office/drawing/2014/main" id="{7D50A493-ED59-46B8-B792-6C2A94A5D03F}"/>
              </a:ext>
            </a:extLst>
          </p:cNvPr>
          <p:cNvSpPr>
            <a:spLocks noChangeShapeType="1"/>
          </p:cNvSpPr>
          <p:nvPr/>
        </p:nvSpPr>
        <p:spPr bwMode="auto">
          <a:xfrm>
            <a:off x="6660232" y="2909477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32" name="Text Box 49">
            <a:extLst>
              <a:ext uri="{FF2B5EF4-FFF2-40B4-BE49-F238E27FC236}">
                <a16:creationId xmlns:a16="http://schemas.microsoft.com/office/drawing/2014/main" id="{FFA48C6C-8B86-4305-9675-1A124D2069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2520" y="2688927"/>
            <a:ext cx="4090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1" dirty="0"/>
              <a:t>o</a:t>
            </a:r>
            <a:r>
              <a:rPr lang="en-US" altLang="ko-KR" sz="1800" b="1" baseline="-25000" dirty="0"/>
              <a:t>2</a:t>
            </a:r>
          </a:p>
        </p:txBody>
      </p:sp>
      <p:sp>
        <p:nvSpPr>
          <p:cNvPr id="136" name="Oval 14">
            <a:extLst>
              <a:ext uri="{FF2B5EF4-FFF2-40B4-BE49-F238E27FC236}">
                <a16:creationId xmlns:a16="http://schemas.microsoft.com/office/drawing/2014/main" id="{FA1B40C3-9232-4030-877B-52125251F2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9235" y="3708249"/>
            <a:ext cx="504937" cy="50456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/>
          </a:p>
        </p:txBody>
      </p:sp>
      <p:sp>
        <p:nvSpPr>
          <p:cNvPr id="137" name="Text Box 15">
            <a:extLst>
              <a:ext uri="{FF2B5EF4-FFF2-40B4-BE49-F238E27FC236}">
                <a16:creationId xmlns:a16="http://schemas.microsoft.com/office/drawing/2014/main" id="{44E8BBA3-DDD8-4C4E-A885-220BDC3783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2277" y="3265289"/>
            <a:ext cx="412843" cy="366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latin typeface="Arial" panose="020B0604020202020204" pitchFamily="34" charset="0"/>
              </a:rPr>
              <a:t>…</a:t>
            </a:r>
            <a:endParaRPr lang="en-US" altLang="ko-KR" sz="1800"/>
          </a:p>
        </p:txBody>
      </p:sp>
      <p:cxnSp>
        <p:nvCxnSpPr>
          <p:cNvPr id="138" name="AutoShape 29">
            <a:extLst>
              <a:ext uri="{FF2B5EF4-FFF2-40B4-BE49-F238E27FC236}">
                <a16:creationId xmlns:a16="http://schemas.microsoft.com/office/drawing/2014/main" id="{20CFEF0B-9AEA-4821-B85B-5E3A6236296F}"/>
              </a:ext>
            </a:extLst>
          </p:cNvPr>
          <p:cNvCxnSpPr>
            <a:cxnSpLocks noChangeShapeType="1"/>
            <a:stCxn id="104" idx="6"/>
            <a:endCxn id="136" idx="2"/>
          </p:cNvCxnSpPr>
          <p:nvPr/>
        </p:nvCxnSpPr>
        <p:spPr bwMode="auto">
          <a:xfrm>
            <a:off x="4411663" y="2293218"/>
            <a:ext cx="1727572" cy="166731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9" name="AutoShape 32">
            <a:extLst>
              <a:ext uri="{FF2B5EF4-FFF2-40B4-BE49-F238E27FC236}">
                <a16:creationId xmlns:a16="http://schemas.microsoft.com/office/drawing/2014/main" id="{AD1D5B2D-8766-475A-A569-74809F46CDFC}"/>
              </a:ext>
            </a:extLst>
          </p:cNvPr>
          <p:cNvCxnSpPr>
            <a:cxnSpLocks noChangeShapeType="1"/>
            <a:stCxn id="112" idx="6"/>
            <a:endCxn id="136" idx="2"/>
          </p:cNvCxnSpPr>
          <p:nvPr/>
        </p:nvCxnSpPr>
        <p:spPr bwMode="auto">
          <a:xfrm>
            <a:off x="4411663" y="2941283"/>
            <a:ext cx="1727572" cy="101925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0" name="AutoShape 33">
            <a:extLst>
              <a:ext uri="{FF2B5EF4-FFF2-40B4-BE49-F238E27FC236}">
                <a16:creationId xmlns:a16="http://schemas.microsoft.com/office/drawing/2014/main" id="{A73FB80D-B33F-4AE3-8526-53475217C1D5}"/>
              </a:ext>
            </a:extLst>
          </p:cNvPr>
          <p:cNvCxnSpPr>
            <a:cxnSpLocks noChangeShapeType="1"/>
            <a:stCxn id="120" idx="6"/>
            <a:endCxn id="136" idx="2"/>
          </p:cNvCxnSpPr>
          <p:nvPr/>
        </p:nvCxnSpPr>
        <p:spPr bwMode="auto">
          <a:xfrm flipV="1">
            <a:off x="4411663" y="3960534"/>
            <a:ext cx="1727572" cy="1230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1" name="Line 39">
            <a:extLst>
              <a:ext uri="{FF2B5EF4-FFF2-40B4-BE49-F238E27FC236}">
                <a16:creationId xmlns:a16="http://schemas.microsoft.com/office/drawing/2014/main" id="{C4CE295E-7AC1-44D7-832C-969CEB31E951}"/>
              </a:ext>
            </a:extLst>
          </p:cNvPr>
          <p:cNvSpPr>
            <a:spLocks noChangeShapeType="1"/>
          </p:cNvSpPr>
          <p:nvPr/>
        </p:nvSpPr>
        <p:spPr bwMode="auto">
          <a:xfrm>
            <a:off x="6660734" y="3943061"/>
            <a:ext cx="43189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42" name="Text Box 50">
            <a:extLst>
              <a:ext uri="{FF2B5EF4-FFF2-40B4-BE49-F238E27FC236}">
                <a16:creationId xmlns:a16="http://schemas.microsoft.com/office/drawing/2014/main" id="{CBEA3FEC-0192-466F-AF4D-B61C2E6DD4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3139" y="3722510"/>
            <a:ext cx="41069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1" dirty="0"/>
              <a:t>o</a:t>
            </a:r>
            <a:r>
              <a:rPr lang="en-US" altLang="ko-KR" sz="1800" b="1" baseline="-25000" dirty="0"/>
              <a:t>n</a:t>
            </a:r>
          </a:p>
        </p:txBody>
      </p:sp>
      <p:sp>
        <p:nvSpPr>
          <p:cNvPr id="149" name="Oval 12">
            <a:extLst>
              <a:ext uri="{FF2B5EF4-FFF2-40B4-BE49-F238E27FC236}">
                <a16:creationId xmlns:a16="http://schemas.microsoft.com/office/drawing/2014/main" id="{1A8C8149-E4CC-4A54-A964-F00D1BCB68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8907" y="2040855"/>
            <a:ext cx="504809" cy="50473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/>
          </a:p>
        </p:txBody>
      </p:sp>
      <p:cxnSp>
        <p:nvCxnSpPr>
          <p:cNvPr id="150" name="AutoShape 27">
            <a:extLst>
              <a:ext uri="{FF2B5EF4-FFF2-40B4-BE49-F238E27FC236}">
                <a16:creationId xmlns:a16="http://schemas.microsoft.com/office/drawing/2014/main" id="{8FDFD8C8-E69C-4048-88E0-0592AD2BE54B}"/>
              </a:ext>
            </a:extLst>
          </p:cNvPr>
          <p:cNvCxnSpPr>
            <a:cxnSpLocks noChangeShapeType="1"/>
            <a:stCxn id="104" idx="6"/>
            <a:endCxn id="149" idx="2"/>
          </p:cNvCxnSpPr>
          <p:nvPr/>
        </p:nvCxnSpPr>
        <p:spPr bwMode="auto">
          <a:xfrm>
            <a:off x="4411663" y="2293218"/>
            <a:ext cx="1727244" cy="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1" name="AutoShape 31">
            <a:extLst>
              <a:ext uri="{FF2B5EF4-FFF2-40B4-BE49-F238E27FC236}">
                <a16:creationId xmlns:a16="http://schemas.microsoft.com/office/drawing/2014/main" id="{32DFE622-E105-4628-A35D-840533F6DBBA}"/>
              </a:ext>
            </a:extLst>
          </p:cNvPr>
          <p:cNvCxnSpPr>
            <a:cxnSpLocks noChangeShapeType="1"/>
            <a:stCxn id="112" idx="6"/>
            <a:endCxn id="149" idx="2"/>
          </p:cNvCxnSpPr>
          <p:nvPr/>
        </p:nvCxnSpPr>
        <p:spPr bwMode="auto">
          <a:xfrm flipV="1">
            <a:off x="4411663" y="2293221"/>
            <a:ext cx="1727244" cy="6480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2" name="AutoShape 35">
            <a:extLst>
              <a:ext uri="{FF2B5EF4-FFF2-40B4-BE49-F238E27FC236}">
                <a16:creationId xmlns:a16="http://schemas.microsoft.com/office/drawing/2014/main" id="{9B5585E3-6ED2-4F0A-A3D8-9754E825755F}"/>
              </a:ext>
            </a:extLst>
          </p:cNvPr>
          <p:cNvCxnSpPr>
            <a:cxnSpLocks noChangeShapeType="1"/>
            <a:stCxn id="120" idx="6"/>
            <a:endCxn id="149" idx="2"/>
          </p:cNvCxnSpPr>
          <p:nvPr/>
        </p:nvCxnSpPr>
        <p:spPr bwMode="auto">
          <a:xfrm flipV="1">
            <a:off x="4411663" y="2293221"/>
            <a:ext cx="1727244" cy="167962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" name="Line 41">
            <a:extLst>
              <a:ext uri="{FF2B5EF4-FFF2-40B4-BE49-F238E27FC236}">
                <a16:creationId xmlns:a16="http://schemas.microsoft.com/office/drawing/2014/main" id="{9A207585-A608-40C9-B6CF-EBC36A60F43A}"/>
              </a:ext>
            </a:extLst>
          </p:cNvPr>
          <p:cNvSpPr>
            <a:spLocks noChangeShapeType="1"/>
          </p:cNvSpPr>
          <p:nvPr/>
        </p:nvSpPr>
        <p:spPr bwMode="auto">
          <a:xfrm>
            <a:off x="6660259" y="2324099"/>
            <a:ext cx="4317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54" name="Text Box 48">
            <a:extLst>
              <a:ext uri="{FF2B5EF4-FFF2-40B4-BE49-F238E27FC236}">
                <a16:creationId xmlns:a16="http://schemas.microsoft.com/office/drawing/2014/main" id="{6801268D-52E1-42B7-9962-ECC51E8565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3482" y="2108239"/>
            <a:ext cx="4090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1" dirty="0"/>
              <a:t>o</a:t>
            </a:r>
            <a:r>
              <a:rPr lang="en-US" altLang="ko-KR" sz="1800" b="1" baseline="-25000" dirty="0"/>
              <a:t>1</a:t>
            </a:r>
          </a:p>
        </p:txBody>
      </p:sp>
      <p:grpSp>
        <p:nvGrpSpPr>
          <p:cNvPr id="205" name="그룹 204">
            <a:extLst>
              <a:ext uri="{FF2B5EF4-FFF2-40B4-BE49-F238E27FC236}">
                <a16:creationId xmlns:a16="http://schemas.microsoft.com/office/drawing/2014/main" id="{2A8A6BC8-91D0-42DF-BCF2-7BD70C5DAC2B}"/>
              </a:ext>
            </a:extLst>
          </p:cNvPr>
          <p:cNvGrpSpPr/>
          <p:nvPr/>
        </p:nvGrpSpPr>
        <p:grpSpPr>
          <a:xfrm>
            <a:off x="3906839" y="2293217"/>
            <a:ext cx="517524" cy="4420941"/>
            <a:chOff x="3906839" y="2293217"/>
            <a:chExt cx="517524" cy="4420941"/>
          </a:xfrm>
        </p:grpSpPr>
        <p:sp>
          <p:nvSpPr>
            <p:cNvPr id="156" name="Oval 8">
              <a:extLst>
                <a:ext uri="{FF2B5EF4-FFF2-40B4-BE49-F238E27FC236}">
                  <a16:creationId xmlns:a16="http://schemas.microsoft.com/office/drawing/2014/main" id="{D914B4EE-9B47-4A32-BAE8-1624D2CBCF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6839" y="4529817"/>
              <a:ext cx="504824" cy="504726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3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None/>
              </a:pPr>
              <a:r>
                <a:rPr lang="en-US" altLang="ko-KR" sz="1800" dirty="0"/>
                <a:t>c</a:t>
              </a:r>
              <a:r>
                <a:rPr lang="en-US" altLang="ko-KR" sz="1800" baseline="-25000" dirty="0"/>
                <a:t>1</a:t>
              </a:r>
              <a:endParaRPr lang="ko-KR" altLang="en-US" sz="1800" baseline="-25000" dirty="0"/>
            </a:p>
          </p:txBody>
        </p:sp>
        <p:sp>
          <p:nvSpPr>
            <p:cNvPr id="157" name="Oval 9">
              <a:extLst>
                <a:ext uri="{FF2B5EF4-FFF2-40B4-BE49-F238E27FC236}">
                  <a16:creationId xmlns:a16="http://schemas.microsoft.com/office/drawing/2014/main" id="{5F5E0C65-E650-4EF1-A7ED-F42FDD92A9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6839" y="5177889"/>
              <a:ext cx="504824" cy="504712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3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None/>
              </a:pPr>
              <a:r>
                <a:rPr lang="en-US" altLang="ko-KR" sz="1800" dirty="0"/>
                <a:t>c</a:t>
              </a:r>
              <a:r>
                <a:rPr lang="en-US" altLang="ko-KR" sz="1800" baseline="-25000" dirty="0"/>
                <a:t>2</a:t>
              </a:r>
              <a:endParaRPr lang="ko-KR" altLang="en-US" sz="1800" baseline="-25000" dirty="0"/>
            </a:p>
          </p:txBody>
        </p:sp>
        <p:sp>
          <p:nvSpPr>
            <p:cNvPr id="158" name="Oval 10">
              <a:extLst>
                <a:ext uri="{FF2B5EF4-FFF2-40B4-BE49-F238E27FC236}">
                  <a16:creationId xmlns:a16="http://schemas.microsoft.com/office/drawing/2014/main" id="{7DBD5377-60CE-4FCC-A7A9-C791973876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6839" y="6209447"/>
              <a:ext cx="504824" cy="504711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3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None/>
              </a:pPr>
              <a:r>
                <a:rPr lang="en-US" altLang="ko-KR" sz="1800" dirty="0" err="1"/>
                <a:t>c</a:t>
              </a:r>
              <a:r>
                <a:rPr lang="en-US" altLang="ko-KR" sz="1800" baseline="-25000" dirty="0" err="1"/>
                <a:t>k</a:t>
              </a:r>
              <a:endParaRPr lang="ko-KR" altLang="en-US" sz="1800" baseline="-25000" dirty="0"/>
            </a:p>
          </p:txBody>
        </p:sp>
        <p:cxnSp>
          <p:nvCxnSpPr>
            <p:cNvPr id="32" name="연결선: 구부러짐 31">
              <a:extLst>
                <a:ext uri="{FF2B5EF4-FFF2-40B4-BE49-F238E27FC236}">
                  <a16:creationId xmlns:a16="http://schemas.microsoft.com/office/drawing/2014/main" id="{23B08C6A-20B3-41D5-816D-F517B52A66F8}"/>
                </a:ext>
              </a:extLst>
            </p:cNvPr>
            <p:cNvCxnSpPr>
              <a:cxnSpLocks/>
              <a:stCxn id="104" idx="6"/>
              <a:endCxn id="156" idx="6"/>
            </p:cNvCxnSpPr>
            <p:nvPr/>
          </p:nvCxnSpPr>
          <p:spPr>
            <a:xfrm>
              <a:off x="4411663" y="2293218"/>
              <a:ext cx="12700" cy="2488962"/>
            </a:xfrm>
            <a:prstGeom prst="curvedConnector3">
              <a:avLst>
                <a:gd name="adj1" fmla="val 3461543"/>
              </a:avLst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연결선: 구부러짐 158">
              <a:extLst>
                <a:ext uri="{FF2B5EF4-FFF2-40B4-BE49-F238E27FC236}">
                  <a16:creationId xmlns:a16="http://schemas.microsoft.com/office/drawing/2014/main" id="{6E3B020B-A4C7-4A7F-8B54-BA0CA7774932}"/>
                </a:ext>
              </a:extLst>
            </p:cNvPr>
            <p:cNvCxnSpPr>
              <a:cxnSpLocks/>
              <a:stCxn id="112" idx="6"/>
              <a:endCxn id="157" idx="6"/>
            </p:cNvCxnSpPr>
            <p:nvPr/>
          </p:nvCxnSpPr>
          <p:spPr>
            <a:xfrm>
              <a:off x="4411663" y="2941283"/>
              <a:ext cx="12700" cy="2488962"/>
            </a:xfrm>
            <a:prstGeom prst="curvedConnector3">
              <a:avLst>
                <a:gd name="adj1" fmla="val 3461543"/>
              </a:avLst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연결선: 구부러짐 159">
              <a:extLst>
                <a:ext uri="{FF2B5EF4-FFF2-40B4-BE49-F238E27FC236}">
                  <a16:creationId xmlns:a16="http://schemas.microsoft.com/office/drawing/2014/main" id="{0E46F9E3-BE68-49FD-AFF5-C8139B33D1DC}"/>
                </a:ext>
              </a:extLst>
            </p:cNvPr>
            <p:cNvCxnSpPr>
              <a:cxnSpLocks/>
              <a:stCxn id="120" idx="6"/>
              <a:endCxn id="158" idx="6"/>
            </p:cNvCxnSpPr>
            <p:nvPr/>
          </p:nvCxnSpPr>
          <p:spPr>
            <a:xfrm>
              <a:off x="4411663" y="3972841"/>
              <a:ext cx="12700" cy="2488962"/>
            </a:xfrm>
            <a:prstGeom prst="curvedConnector3">
              <a:avLst>
                <a:gd name="adj1" fmla="val 3184622"/>
              </a:avLst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연결선: 구부러짐 161">
              <a:extLst>
                <a:ext uri="{FF2B5EF4-FFF2-40B4-BE49-F238E27FC236}">
                  <a16:creationId xmlns:a16="http://schemas.microsoft.com/office/drawing/2014/main" id="{F65A9412-A5FE-4783-8BC5-BE317FFC8AE1}"/>
                </a:ext>
              </a:extLst>
            </p:cNvPr>
            <p:cNvCxnSpPr>
              <a:cxnSpLocks/>
              <a:stCxn id="120" idx="2"/>
              <a:endCxn id="158" idx="2"/>
            </p:cNvCxnSpPr>
            <p:nvPr/>
          </p:nvCxnSpPr>
          <p:spPr>
            <a:xfrm rot="10800000" flipV="1">
              <a:off x="3906839" y="3972841"/>
              <a:ext cx="12700" cy="2488962"/>
            </a:xfrm>
            <a:prstGeom prst="curvedConnector3">
              <a:avLst>
                <a:gd name="adj1" fmla="val 6969228"/>
              </a:avLst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연결선: 구부러짐 165">
              <a:extLst>
                <a:ext uri="{FF2B5EF4-FFF2-40B4-BE49-F238E27FC236}">
                  <a16:creationId xmlns:a16="http://schemas.microsoft.com/office/drawing/2014/main" id="{C5788E3B-EB20-458E-96D0-7552ACE16D66}"/>
                </a:ext>
              </a:extLst>
            </p:cNvPr>
            <p:cNvCxnSpPr>
              <a:cxnSpLocks/>
              <a:stCxn id="112" idx="2"/>
              <a:endCxn id="158" idx="2"/>
            </p:cNvCxnSpPr>
            <p:nvPr/>
          </p:nvCxnSpPr>
          <p:spPr>
            <a:xfrm rot="10800000" flipV="1">
              <a:off x="3906839" y="2941283"/>
              <a:ext cx="12700" cy="3520520"/>
            </a:xfrm>
            <a:prstGeom prst="curvedConnector3">
              <a:avLst>
                <a:gd name="adj1" fmla="val 8353843"/>
              </a:avLst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연결선: 구부러짐 169">
              <a:extLst>
                <a:ext uri="{FF2B5EF4-FFF2-40B4-BE49-F238E27FC236}">
                  <a16:creationId xmlns:a16="http://schemas.microsoft.com/office/drawing/2014/main" id="{81444D82-DBD5-4291-B48D-54FE5E9998B6}"/>
                </a:ext>
              </a:extLst>
            </p:cNvPr>
            <p:cNvCxnSpPr>
              <a:cxnSpLocks/>
              <a:stCxn id="104" idx="2"/>
              <a:endCxn id="158" idx="2"/>
            </p:cNvCxnSpPr>
            <p:nvPr/>
          </p:nvCxnSpPr>
          <p:spPr>
            <a:xfrm rot="10800000" flipV="1">
              <a:off x="3906839" y="2293217"/>
              <a:ext cx="12700" cy="4168585"/>
            </a:xfrm>
            <a:prstGeom prst="curvedConnector3">
              <a:avLst>
                <a:gd name="adj1" fmla="val 9646157"/>
              </a:avLst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연결선: 구부러짐 173">
              <a:extLst>
                <a:ext uri="{FF2B5EF4-FFF2-40B4-BE49-F238E27FC236}">
                  <a16:creationId xmlns:a16="http://schemas.microsoft.com/office/drawing/2014/main" id="{BFDCDBF4-24AA-4803-9F03-90ADF96D435F}"/>
                </a:ext>
              </a:extLst>
            </p:cNvPr>
            <p:cNvCxnSpPr>
              <a:cxnSpLocks/>
              <a:stCxn id="120" idx="2"/>
              <a:endCxn id="157" idx="2"/>
            </p:cNvCxnSpPr>
            <p:nvPr/>
          </p:nvCxnSpPr>
          <p:spPr>
            <a:xfrm rot="10800000" flipV="1">
              <a:off x="3906839" y="3972841"/>
              <a:ext cx="12700" cy="1457404"/>
            </a:xfrm>
            <a:prstGeom prst="curvedConnector3">
              <a:avLst>
                <a:gd name="adj1" fmla="val 4200000"/>
              </a:avLst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연결선: 구부러짐 174">
              <a:extLst>
                <a:ext uri="{FF2B5EF4-FFF2-40B4-BE49-F238E27FC236}">
                  <a16:creationId xmlns:a16="http://schemas.microsoft.com/office/drawing/2014/main" id="{D9C3C27E-115A-494A-B575-542BEEF2DFB4}"/>
                </a:ext>
              </a:extLst>
            </p:cNvPr>
            <p:cNvCxnSpPr>
              <a:cxnSpLocks/>
              <a:stCxn id="112" idx="2"/>
              <a:endCxn id="157" idx="2"/>
            </p:cNvCxnSpPr>
            <p:nvPr/>
          </p:nvCxnSpPr>
          <p:spPr>
            <a:xfrm rot="10800000" flipV="1">
              <a:off x="3906839" y="2941283"/>
              <a:ext cx="12700" cy="2488962"/>
            </a:xfrm>
            <a:prstGeom prst="curvedConnector3">
              <a:avLst>
                <a:gd name="adj1" fmla="val 5861535"/>
              </a:avLst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연결선: 구부러짐 175">
              <a:extLst>
                <a:ext uri="{FF2B5EF4-FFF2-40B4-BE49-F238E27FC236}">
                  <a16:creationId xmlns:a16="http://schemas.microsoft.com/office/drawing/2014/main" id="{254DE43B-B9DF-4149-B27C-7A45489246C5}"/>
                </a:ext>
              </a:extLst>
            </p:cNvPr>
            <p:cNvCxnSpPr>
              <a:cxnSpLocks/>
              <a:stCxn id="104" idx="2"/>
              <a:endCxn id="157" idx="2"/>
            </p:cNvCxnSpPr>
            <p:nvPr/>
          </p:nvCxnSpPr>
          <p:spPr>
            <a:xfrm rot="10800000" flipV="1">
              <a:off x="3906839" y="2293217"/>
              <a:ext cx="12700" cy="3137027"/>
            </a:xfrm>
            <a:prstGeom prst="curvedConnector3">
              <a:avLst>
                <a:gd name="adj1" fmla="val 7246150"/>
              </a:avLst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연결선: 구부러짐 191">
              <a:extLst>
                <a:ext uri="{FF2B5EF4-FFF2-40B4-BE49-F238E27FC236}">
                  <a16:creationId xmlns:a16="http://schemas.microsoft.com/office/drawing/2014/main" id="{60C90F8B-659E-472D-B166-22DAF85C747C}"/>
                </a:ext>
              </a:extLst>
            </p:cNvPr>
            <p:cNvCxnSpPr>
              <a:cxnSpLocks/>
              <a:stCxn id="120" idx="2"/>
              <a:endCxn id="156" idx="2"/>
            </p:cNvCxnSpPr>
            <p:nvPr/>
          </p:nvCxnSpPr>
          <p:spPr>
            <a:xfrm rot="10800000" flipV="1">
              <a:off x="3906839" y="3972840"/>
              <a:ext cx="12700" cy="809339"/>
            </a:xfrm>
            <a:prstGeom prst="curvedConnector3">
              <a:avLst>
                <a:gd name="adj1" fmla="val 1800000"/>
              </a:avLst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연결선: 구부러짐 194">
              <a:extLst>
                <a:ext uri="{FF2B5EF4-FFF2-40B4-BE49-F238E27FC236}">
                  <a16:creationId xmlns:a16="http://schemas.microsoft.com/office/drawing/2014/main" id="{E52C2169-5237-4115-9D98-79FDE031AF15}"/>
                </a:ext>
              </a:extLst>
            </p:cNvPr>
            <p:cNvCxnSpPr>
              <a:cxnSpLocks/>
              <a:stCxn id="112" idx="2"/>
              <a:endCxn id="156" idx="2"/>
            </p:cNvCxnSpPr>
            <p:nvPr/>
          </p:nvCxnSpPr>
          <p:spPr>
            <a:xfrm rot="10800000" flipV="1">
              <a:off x="3906839" y="2941282"/>
              <a:ext cx="12700" cy="1840897"/>
            </a:xfrm>
            <a:prstGeom prst="curvedConnector3">
              <a:avLst>
                <a:gd name="adj1" fmla="val 3276921"/>
              </a:avLst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연결선: 구부러짐 197">
              <a:extLst>
                <a:ext uri="{FF2B5EF4-FFF2-40B4-BE49-F238E27FC236}">
                  <a16:creationId xmlns:a16="http://schemas.microsoft.com/office/drawing/2014/main" id="{C3A01A7D-1FD6-408E-A1E8-F2C50A7AACFA}"/>
                </a:ext>
              </a:extLst>
            </p:cNvPr>
            <p:cNvCxnSpPr>
              <a:cxnSpLocks/>
              <a:stCxn id="104" idx="2"/>
              <a:endCxn id="156" idx="2"/>
            </p:cNvCxnSpPr>
            <p:nvPr/>
          </p:nvCxnSpPr>
          <p:spPr>
            <a:xfrm rot="10800000" flipV="1">
              <a:off x="3906839" y="2293218"/>
              <a:ext cx="12700" cy="2488962"/>
            </a:xfrm>
            <a:prstGeom prst="curvedConnector3">
              <a:avLst>
                <a:gd name="adj1" fmla="val 4015386"/>
              </a:avLst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Text Box 11">
              <a:extLst>
                <a:ext uri="{FF2B5EF4-FFF2-40B4-BE49-F238E27FC236}">
                  <a16:creationId xmlns:a16="http://schemas.microsoft.com/office/drawing/2014/main" id="{0A01C195-5A3B-4EAA-BCC0-B9A88D48C2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19539" y="5706712"/>
              <a:ext cx="412750" cy="3666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3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 dirty="0">
                  <a:latin typeface="Arial" panose="020B0604020202020204" pitchFamily="34" charset="0"/>
                </a:rPr>
                <a:t>…</a:t>
              </a:r>
              <a:endParaRPr lang="en-US" altLang="ko-KR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676486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Recurrent Neural Networks</a:t>
            </a:r>
            <a:endParaRPr kumimoji="1"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11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2" name="내용 개체 틀 41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r>
              <a:rPr kumimoji="1" lang="en-US" altLang="ko-KR" dirty="0"/>
              <a:t>Connections form cycles</a:t>
            </a:r>
            <a:endParaRPr kumimoji="1" lang="ko-KR" altLang="en-US" dirty="0"/>
          </a:p>
        </p:txBody>
      </p:sp>
      <p:sp>
        <p:nvSpPr>
          <p:cNvPr id="59" name="Text Box 7">
            <a:extLst>
              <a:ext uri="{FF2B5EF4-FFF2-40B4-BE49-F238E27FC236}">
                <a16:creationId xmlns:a16="http://schemas.microsoft.com/office/drawing/2014/main" id="{FC68E927-D6F7-4921-AE2B-81B2A90AF3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3337644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latin typeface="Arial" panose="020B0604020202020204" pitchFamily="34" charset="0"/>
              </a:rPr>
              <a:t>…</a:t>
            </a:r>
            <a:endParaRPr lang="en-US" altLang="ko-KR" sz="1800"/>
          </a:p>
        </p:txBody>
      </p:sp>
      <p:sp>
        <p:nvSpPr>
          <p:cNvPr id="60" name="Line 36">
            <a:extLst>
              <a:ext uri="{FF2B5EF4-FFF2-40B4-BE49-F238E27FC236}">
                <a16:creationId xmlns:a16="http://schemas.microsoft.com/office/drawing/2014/main" id="{70F9F89E-301B-44D4-A1A0-3F1316D31A59}"/>
              </a:ext>
            </a:extLst>
          </p:cNvPr>
          <p:cNvSpPr>
            <a:spLocks noChangeShapeType="1"/>
          </p:cNvSpPr>
          <p:nvPr/>
        </p:nvSpPr>
        <p:spPr bwMode="auto">
          <a:xfrm>
            <a:off x="1816100" y="2283544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2" name="Line 37">
            <a:extLst>
              <a:ext uri="{FF2B5EF4-FFF2-40B4-BE49-F238E27FC236}">
                <a16:creationId xmlns:a16="http://schemas.microsoft.com/office/drawing/2014/main" id="{D0B2B054-908A-4022-9D68-44D120D67E2F}"/>
              </a:ext>
            </a:extLst>
          </p:cNvPr>
          <p:cNvSpPr>
            <a:spLocks noChangeShapeType="1"/>
          </p:cNvSpPr>
          <p:nvPr/>
        </p:nvSpPr>
        <p:spPr bwMode="auto">
          <a:xfrm>
            <a:off x="1816100" y="2977282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3" name="Line 38">
            <a:extLst>
              <a:ext uri="{FF2B5EF4-FFF2-40B4-BE49-F238E27FC236}">
                <a16:creationId xmlns:a16="http://schemas.microsoft.com/office/drawing/2014/main" id="{59173EFB-5716-4169-ABAE-5F71F731DC63}"/>
              </a:ext>
            </a:extLst>
          </p:cNvPr>
          <p:cNvSpPr>
            <a:spLocks noChangeShapeType="1"/>
          </p:cNvSpPr>
          <p:nvPr/>
        </p:nvSpPr>
        <p:spPr bwMode="auto">
          <a:xfrm>
            <a:off x="1816100" y="3985344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6" name="Text Box 45">
            <a:extLst>
              <a:ext uri="{FF2B5EF4-FFF2-40B4-BE49-F238E27FC236}">
                <a16:creationId xmlns:a16="http://schemas.microsoft.com/office/drawing/2014/main" id="{3ED25E11-2D27-47B5-B847-7B15110410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6838" y="2072407"/>
            <a:ext cx="3857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1"/>
              <a:t>x</a:t>
            </a:r>
            <a:r>
              <a:rPr lang="en-US" altLang="ko-KR" sz="1800" b="1" baseline="-25000"/>
              <a:t>1</a:t>
            </a:r>
          </a:p>
        </p:txBody>
      </p:sp>
      <p:sp>
        <p:nvSpPr>
          <p:cNvPr id="97" name="Text Box 46">
            <a:extLst>
              <a:ext uri="{FF2B5EF4-FFF2-40B4-BE49-F238E27FC236}">
                <a16:creationId xmlns:a16="http://schemas.microsoft.com/office/drawing/2014/main" id="{B45561F0-3D42-405C-9385-CFBFF651A4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5888" y="2761382"/>
            <a:ext cx="3857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1"/>
              <a:t>x</a:t>
            </a:r>
            <a:r>
              <a:rPr lang="en-US" altLang="ko-KR" sz="1800" b="1" baseline="-25000"/>
              <a:t>2</a:t>
            </a:r>
          </a:p>
        </p:txBody>
      </p:sp>
      <p:sp>
        <p:nvSpPr>
          <p:cNvPr id="98" name="Text Box 47">
            <a:extLst>
              <a:ext uri="{FF2B5EF4-FFF2-40B4-BE49-F238E27FC236}">
                <a16:creationId xmlns:a16="http://schemas.microsoft.com/office/drawing/2014/main" id="{05174403-061F-43F2-BD9D-61E666DC8B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5888" y="3769444"/>
            <a:ext cx="4302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1"/>
              <a:t>x</a:t>
            </a:r>
            <a:r>
              <a:rPr lang="en-US" altLang="ko-KR" sz="1800" b="1" baseline="-25000"/>
              <a:t>m</a:t>
            </a:r>
          </a:p>
        </p:txBody>
      </p:sp>
      <p:sp>
        <p:nvSpPr>
          <p:cNvPr id="104" name="Oval 8">
            <a:extLst>
              <a:ext uri="{FF2B5EF4-FFF2-40B4-BE49-F238E27FC236}">
                <a16:creationId xmlns:a16="http://schemas.microsoft.com/office/drawing/2014/main" id="{2BC01C3F-D93E-4079-B8C3-3635747FBD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6839" y="2040855"/>
            <a:ext cx="504824" cy="504726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/>
              <a:t>h</a:t>
            </a:r>
            <a:r>
              <a:rPr lang="en-US" altLang="ko-KR" sz="1800" baseline="-25000" dirty="0"/>
              <a:t>1</a:t>
            </a:r>
            <a:endParaRPr lang="ko-KR" altLang="en-US" sz="1800" baseline="-25000" dirty="0"/>
          </a:p>
        </p:txBody>
      </p:sp>
      <p:cxnSp>
        <p:nvCxnSpPr>
          <p:cNvPr id="105" name="AutoShape 16">
            <a:extLst>
              <a:ext uri="{FF2B5EF4-FFF2-40B4-BE49-F238E27FC236}">
                <a16:creationId xmlns:a16="http://schemas.microsoft.com/office/drawing/2014/main" id="{3996CBBE-1319-42D2-A3E1-FEA550FD019C}"/>
              </a:ext>
            </a:extLst>
          </p:cNvPr>
          <p:cNvCxnSpPr>
            <a:cxnSpLocks noChangeShapeType="1"/>
            <a:endCxn id="104" idx="2"/>
          </p:cNvCxnSpPr>
          <p:nvPr/>
        </p:nvCxnSpPr>
        <p:spPr bwMode="auto">
          <a:xfrm>
            <a:off x="2311400" y="2293218"/>
            <a:ext cx="1595439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6" name="AutoShape 22">
            <a:extLst>
              <a:ext uri="{FF2B5EF4-FFF2-40B4-BE49-F238E27FC236}">
                <a16:creationId xmlns:a16="http://schemas.microsoft.com/office/drawing/2014/main" id="{6BE17BEF-357B-4391-B707-6C00EEBE838E}"/>
              </a:ext>
            </a:extLst>
          </p:cNvPr>
          <p:cNvCxnSpPr>
            <a:cxnSpLocks noChangeShapeType="1"/>
            <a:stCxn id="62" idx="1"/>
            <a:endCxn id="104" idx="2"/>
          </p:cNvCxnSpPr>
          <p:nvPr/>
        </p:nvCxnSpPr>
        <p:spPr bwMode="auto">
          <a:xfrm flipV="1">
            <a:off x="2247900" y="2293218"/>
            <a:ext cx="1658939" cy="68406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" name="AutoShape 26">
            <a:extLst>
              <a:ext uri="{FF2B5EF4-FFF2-40B4-BE49-F238E27FC236}">
                <a16:creationId xmlns:a16="http://schemas.microsoft.com/office/drawing/2014/main" id="{1AF63868-A0AC-4A99-9FE6-C9AEDB859BF3}"/>
              </a:ext>
            </a:extLst>
          </p:cNvPr>
          <p:cNvCxnSpPr>
            <a:cxnSpLocks noChangeShapeType="1"/>
            <a:stCxn id="83" idx="1"/>
            <a:endCxn id="104" idx="2"/>
          </p:cNvCxnSpPr>
          <p:nvPr/>
        </p:nvCxnSpPr>
        <p:spPr bwMode="auto">
          <a:xfrm flipV="1">
            <a:off x="2247900" y="2293218"/>
            <a:ext cx="1658939" cy="169212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" name="Oval 9">
            <a:extLst>
              <a:ext uri="{FF2B5EF4-FFF2-40B4-BE49-F238E27FC236}">
                <a16:creationId xmlns:a16="http://schemas.microsoft.com/office/drawing/2014/main" id="{C058D87E-8764-4C2A-9110-31F1286356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6839" y="2688927"/>
            <a:ext cx="504824" cy="50471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/>
              <a:t>h</a:t>
            </a:r>
            <a:r>
              <a:rPr lang="en-US" altLang="ko-KR" sz="1800" baseline="-25000" dirty="0"/>
              <a:t>2</a:t>
            </a:r>
            <a:endParaRPr lang="ko-KR" altLang="en-US" sz="1800" baseline="-25000" dirty="0"/>
          </a:p>
        </p:txBody>
      </p:sp>
      <p:cxnSp>
        <p:nvCxnSpPr>
          <p:cNvPr id="113" name="AutoShape 17">
            <a:extLst>
              <a:ext uri="{FF2B5EF4-FFF2-40B4-BE49-F238E27FC236}">
                <a16:creationId xmlns:a16="http://schemas.microsoft.com/office/drawing/2014/main" id="{C96DB6E6-82F5-4761-9308-EB29D58AB466}"/>
              </a:ext>
            </a:extLst>
          </p:cNvPr>
          <p:cNvCxnSpPr>
            <a:cxnSpLocks noChangeShapeType="1"/>
            <a:stCxn id="60" idx="1"/>
            <a:endCxn id="112" idx="2"/>
          </p:cNvCxnSpPr>
          <p:nvPr/>
        </p:nvCxnSpPr>
        <p:spPr bwMode="auto">
          <a:xfrm>
            <a:off x="2247900" y="2283545"/>
            <a:ext cx="1658939" cy="6577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4" name="AutoShape 21">
            <a:extLst>
              <a:ext uri="{FF2B5EF4-FFF2-40B4-BE49-F238E27FC236}">
                <a16:creationId xmlns:a16="http://schemas.microsoft.com/office/drawing/2014/main" id="{00A4A86D-2645-4F29-920F-98E763070AB7}"/>
              </a:ext>
            </a:extLst>
          </p:cNvPr>
          <p:cNvCxnSpPr>
            <a:cxnSpLocks noChangeShapeType="1"/>
            <a:stCxn id="62" idx="1"/>
            <a:endCxn id="112" idx="2"/>
          </p:cNvCxnSpPr>
          <p:nvPr/>
        </p:nvCxnSpPr>
        <p:spPr bwMode="auto">
          <a:xfrm flipV="1">
            <a:off x="2247900" y="2941283"/>
            <a:ext cx="1658939" cy="36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5" name="AutoShape 25">
            <a:extLst>
              <a:ext uri="{FF2B5EF4-FFF2-40B4-BE49-F238E27FC236}">
                <a16:creationId xmlns:a16="http://schemas.microsoft.com/office/drawing/2014/main" id="{9BAEB0AF-C8F7-419E-9AEB-E60ECA19DF72}"/>
              </a:ext>
            </a:extLst>
          </p:cNvPr>
          <p:cNvCxnSpPr>
            <a:cxnSpLocks noChangeShapeType="1"/>
            <a:stCxn id="83" idx="1"/>
            <a:endCxn id="112" idx="2"/>
          </p:cNvCxnSpPr>
          <p:nvPr/>
        </p:nvCxnSpPr>
        <p:spPr bwMode="auto">
          <a:xfrm flipV="1">
            <a:off x="2247900" y="2941283"/>
            <a:ext cx="1658939" cy="10440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9" name="Text Box 11">
            <a:extLst>
              <a:ext uri="{FF2B5EF4-FFF2-40B4-BE49-F238E27FC236}">
                <a16:creationId xmlns:a16="http://schemas.microsoft.com/office/drawing/2014/main" id="{7BD89B4C-63F3-4109-B8CF-5F79F05B92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9863" y="3264769"/>
            <a:ext cx="412750" cy="366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>
                <a:latin typeface="Arial" panose="020B0604020202020204" pitchFamily="34" charset="0"/>
              </a:rPr>
              <a:t>…</a:t>
            </a:r>
            <a:endParaRPr lang="en-US" altLang="ko-KR" sz="1800" dirty="0"/>
          </a:p>
        </p:txBody>
      </p:sp>
      <p:sp>
        <p:nvSpPr>
          <p:cNvPr id="120" name="Oval 10">
            <a:extLst>
              <a:ext uri="{FF2B5EF4-FFF2-40B4-BE49-F238E27FC236}">
                <a16:creationId xmlns:a16="http://schemas.microsoft.com/office/drawing/2014/main" id="{7CF2E40C-1A16-42A4-9332-96AAB191D6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6839" y="3720485"/>
            <a:ext cx="504824" cy="50471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 err="1"/>
              <a:t>h</a:t>
            </a:r>
            <a:r>
              <a:rPr lang="en-US" altLang="ko-KR" sz="1800" baseline="-25000" dirty="0" err="1"/>
              <a:t>k</a:t>
            </a:r>
            <a:endParaRPr lang="ko-KR" altLang="en-US" sz="1800" baseline="-25000" dirty="0"/>
          </a:p>
        </p:txBody>
      </p:sp>
      <p:cxnSp>
        <p:nvCxnSpPr>
          <p:cNvPr id="121" name="AutoShape 18">
            <a:extLst>
              <a:ext uri="{FF2B5EF4-FFF2-40B4-BE49-F238E27FC236}">
                <a16:creationId xmlns:a16="http://schemas.microsoft.com/office/drawing/2014/main" id="{2DB88869-441B-4354-86BA-64CD393D160C}"/>
              </a:ext>
            </a:extLst>
          </p:cNvPr>
          <p:cNvCxnSpPr>
            <a:cxnSpLocks noChangeShapeType="1"/>
            <a:stCxn id="60" idx="1"/>
            <a:endCxn id="120" idx="2"/>
          </p:cNvCxnSpPr>
          <p:nvPr/>
        </p:nvCxnSpPr>
        <p:spPr bwMode="auto">
          <a:xfrm>
            <a:off x="2247900" y="2283545"/>
            <a:ext cx="1658939" cy="168929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2" name="AutoShape 23">
            <a:extLst>
              <a:ext uri="{FF2B5EF4-FFF2-40B4-BE49-F238E27FC236}">
                <a16:creationId xmlns:a16="http://schemas.microsoft.com/office/drawing/2014/main" id="{BA59C3A2-CFEE-49CE-9A2C-7D53151A2EC2}"/>
              </a:ext>
            </a:extLst>
          </p:cNvPr>
          <p:cNvCxnSpPr>
            <a:cxnSpLocks noChangeShapeType="1"/>
            <a:stCxn id="62" idx="1"/>
            <a:endCxn id="120" idx="2"/>
          </p:cNvCxnSpPr>
          <p:nvPr/>
        </p:nvCxnSpPr>
        <p:spPr bwMode="auto">
          <a:xfrm>
            <a:off x="2247900" y="2977283"/>
            <a:ext cx="1658939" cy="99555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" name="AutoShape 24">
            <a:extLst>
              <a:ext uri="{FF2B5EF4-FFF2-40B4-BE49-F238E27FC236}">
                <a16:creationId xmlns:a16="http://schemas.microsoft.com/office/drawing/2014/main" id="{03CF3923-95FA-4FAE-A262-B0390C366EC9}"/>
              </a:ext>
            </a:extLst>
          </p:cNvPr>
          <p:cNvCxnSpPr>
            <a:cxnSpLocks noChangeShapeType="1"/>
            <a:stCxn id="83" idx="1"/>
            <a:endCxn id="120" idx="2"/>
          </p:cNvCxnSpPr>
          <p:nvPr/>
        </p:nvCxnSpPr>
        <p:spPr bwMode="auto">
          <a:xfrm flipV="1">
            <a:off x="2247900" y="3972841"/>
            <a:ext cx="1658939" cy="1250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7" name="Oval 13">
            <a:extLst>
              <a:ext uri="{FF2B5EF4-FFF2-40B4-BE49-F238E27FC236}">
                <a16:creationId xmlns:a16="http://schemas.microsoft.com/office/drawing/2014/main" id="{CD685046-86FF-4CA5-837A-876F206BA5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8864" y="2688927"/>
            <a:ext cx="504824" cy="50457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/>
          </a:p>
        </p:txBody>
      </p:sp>
      <p:cxnSp>
        <p:nvCxnSpPr>
          <p:cNvPr id="128" name="AutoShape 28">
            <a:extLst>
              <a:ext uri="{FF2B5EF4-FFF2-40B4-BE49-F238E27FC236}">
                <a16:creationId xmlns:a16="http://schemas.microsoft.com/office/drawing/2014/main" id="{26D6E041-7ACD-430F-A83B-DD9FA5B04E8A}"/>
              </a:ext>
            </a:extLst>
          </p:cNvPr>
          <p:cNvCxnSpPr>
            <a:cxnSpLocks noChangeShapeType="1"/>
            <a:stCxn id="104" idx="6"/>
            <a:endCxn id="127" idx="2"/>
          </p:cNvCxnSpPr>
          <p:nvPr/>
        </p:nvCxnSpPr>
        <p:spPr bwMode="auto">
          <a:xfrm>
            <a:off x="4411663" y="2293218"/>
            <a:ext cx="1727201" cy="64799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9" name="AutoShape 30">
            <a:extLst>
              <a:ext uri="{FF2B5EF4-FFF2-40B4-BE49-F238E27FC236}">
                <a16:creationId xmlns:a16="http://schemas.microsoft.com/office/drawing/2014/main" id="{7BCBF71E-DC35-4293-A6B6-1FF25CCB5D22}"/>
              </a:ext>
            </a:extLst>
          </p:cNvPr>
          <p:cNvCxnSpPr>
            <a:cxnSpLocks noChangeShapeType="1"/>
            <a:stCxn id="112" idx="6"/>
            <a:endCxn id="127" idx="2"/>
          </p:cNvCxnSpPr>
          <p:nvPr/>
        </p:nvCxnSpPr>
        <p:spPr bwMode="auto">
          <a:xfrm flipV="1">
            <a:off x="4411663" y="2941212"/>
            <a:ext cx="1727201" cy="7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0" name="AutoShape 34">
            <a:extLst>
              <a:ext uri="{FF2B5EF4-FFF2-40B4-BE49-F238E27FC236}">
                <a16:creationId xmlns:a16="http://schemas.microsoft.com/office/drawing/2014/main" id="{38B2CC66-DDEF-45FA-8629-8803B8927FC1}"/>
              </a:ext>
            </a:extLst>
          </p:cNvPr>
          <p:cNvCxnSpPr>
            <a:cxnSpLocks noChangeShapeType="1"/>
            <a:stCxn id="120" idx="6"/>
            <a:endCxn id="127" idx="2"/>
          </p:cNvCxnSpPr>
          <p:nvPr/>
        </p:nvCxnSpPr>
        <p:spPr bwMode="auto">
          <a:xfrm flipV="1">
            <a:off x="4411663" y="2941212"/>
            <a:ext cx="1727201" cy="103162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1" name="Line 40">
            <a:extLst>
              <a:ext uri="{FF2B5EF4-FFF2-40B4-BE49-F238E27FC236}">
                <a16:creationId xmlns:a16="http://schemas.microsoft.com/office/drawing/2014/main" id="{7D50A493-ED59-46B8-B792-6C2A94A5D03F}"/>
              </a:ext>
            </a:extLst>
          </p:cNvPr>
          <p:cNvSpPr>
            <a:spLocks noChangeShapeType="1"/>
          </p:cNvSpPr>
          <p:nvPr/>
        </p:nvSpPr>
        <p:spPr bwMode="auto">
          <a:xfrm>
            <a:off x="6660232" y="2909477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32" name="Text Box 49">
            <a:extLst>
              <a:ext uri="{FF2B5EF4-FFF2-40B4-BE49-F238E27FC236}">
                <a16:creationId xmlns:a16="http://schemas.microsoft.com/office/drawing/2014/main" id="{FFA48C6C-8B86-4305-9675-1A124D2069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2520" y="2688927"/>
            <a:ext cx="4090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1" dirty="0"/>
              <a:t>o</a:t>
            </a:r>
            <a:r>
              <a:rPr lang="en-US" altLang="ko-KR" sz="1800" b="1" baseline="-25000" dirty="0"/>
              <a:t>2</a:t>
            </a:r>
          </a:p>
        </p:txBody>
      </p:sp>
      <p:sp>
        <p:nvSpPr>
          <p:cNvPr id="136" name="Oval 14">
            <a:extLst>
              <a:ext uri="{FF2B5EF4-FFF2-40B4-BE49-F238E27FC236}">
                <a16:creationId xmlns:a16="http://schemas.microsoft.com/office/drawing/2014/main" id="{FA1B40C3-9232-4030-877B-52125251F2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9235" y="3708249"/>
            <a:ext cx="504937" cy="50456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/>
          </a:p>
        </p:txBody>
      </p:sp>
      <p:sp>
        <p:nvSpPr>
          <p:cNvPr id="137" name="Text Box 15">
            <a:extLst>
              <a:ext uri="{FF2B5EF4-FFF2-40B4-BE49-F238E27FC236}">
                <a16:creationId xmlns:a16="http://schemas.microsoft.com/office/drawing/2014/main" id="{44E8BBA3-DDD8-4C4E-A885-220BDC3783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2277" y="3265289"/>
            <a:ext cx="412843" cy="366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latin typeface="Arial" panose="020B0604020202020204" pitchFamily="34" charset="0"/>
              </a:rPr>
              <a:t>…</a:t>
            </a:r>
            <a:endParaRPr lang="en-US" altLang="ko-KR" sz="1800"/>
          </a:p>
        </p:txBody>
      </p:sp>
      <p:cxnSp>
        <p:nvCxnSpPr>
          <p:cNvPr id="138" name="AutoShape 29">
            <a:extLst>
              <a:ext uri="{FF2B5EF4-FFF2-40B4-BE49-F238E27FC236}">
                <a16:creationId xmlns:a16="http://schemas.microsoft.com/office/drawing/2014/main" id="{20CFEF0B-9AEA-4821-B85B-5E3A6236296F}"/>
              </a:ext>
            </a:extLst>
          </p:cNvPr>
          <p:cNvCxnSpPr>
            <a:cxnSpLocks noChangeShapeType="1"/>
            <a:stCxn id="104" idx="6"/>
            <a:endCxn id="136" idx="2"/>
          </p:cNvCxnSpPr>
          <p:nvPr/>
        </p:nvCxnSpPr>
        <p:spPr bwMode="auto">
          <a:xfrm>
            <a:off x="4411663" y="2293218"/>
            <a:ext cx="1727572" cy="166731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9" name="AutoShape 32">
            <a:extLst>
              <a:ext uri="{FF2B5EF4-FFF2-40B4-BE49-F238E27FC236}">
                <a16:creationId xmlns:a16="http://schemas.microsoft.com/office/drawing/2014/main" id="{AD1D5B2D-8766-475A-A569-74809F46CDFC}"/>
              </a:ext>
            </a:extLst>
          </p:cNvPr>
          <p:cNvCxnSpPr>
            <a:cxnSpLocks noChangeShapeType="1"/>
            <a:stCxn id="112" idx="6"/>
            <a:endCxn id="136" idx="2"/>
          </p:cNvCxnSpPr>
          <p:nvPr/>
        </p:nvCxnSpPr>
        <p:spPr bwMode="auto">
          <a:xfrm>
            <a:off x="4411663" y="2941283"/>
            <a:ext cx="1727572" cy="101925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0" name="AutoShape 33">
            <a:extLst>
              <a:ext uri="{FF2B5EF4-FFF2-40B4-BE49-F238E27FC236}">
                <a16:creationId xmlns:a16="http://schemas.microsoft.com/office/drawing/2014/main" id="{A73FB80D-B33F-4AE3-8526-53475217C1D5}"/>
              </a:ext>
            </a:extLst>
          </p:cNvPr>
          <p:cNvCxnSpPr>
            <a:cxnSpLocks noChangeShapeType="1"/>
            <a:stCxn id="120" idx="6"/>
            <a:endCxn id="136" idx="2"/>
          </p:cNvCxnSpPr>
          <p:nvPr/>
        </p:nvCxnSpPr>
        <p:spPr bwMode="auto">
          <a:xfrm flipV="1">
            <a:off x="4411663" y="3960534"/>
            <a:ext cx="1727572" cy="1230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1" name="Line 39">
            <a:extLst>
              <a:ext uri="{FF2B5EF4-FFF2-40B4-BE49-F238E27FC236}">
                <a16:creationId xmlns:a16="http://schemas.microsoft.com/office/drawing/2014/main" id="{C4CE295E-7AC1-44D7-832C-969CEB31E951}"/>
              </a:ext>
            </a:extLst>
          </p:cNvPr>
          <p:cNvSpPr>
            <a:spLocks noChangeShapeType="1"/>
          </p:cNvSpPr>
          <p:nvPr/>
        </p:nvSpPr>
        <p:spPr bwMode="auto">
          <a:xfrm>
            <a:off x="6660734" y="3943061"/>
            <a:ext cx="43189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42" name="Text Box 50">
            <a:extLst>
              <a:ext uri="{FF2B5EF4-FFF2-40B4-BE49-F238E27FC236}">
                <a16:creationId xmlns:a16="http://schemas.microsoft.com/office/drawing/2014/main" id="{CBEA3FEC-0192-466F-AF4D-B61C2E6DD4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3139" y="3722510"/>
            <a:ext cx="41069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1" dirty="0"/>
              <a:t>o</a:t>
            </a:r>
            <a:r>
              <a:rPr lang="en-US" altLang="ko-KR" sz="1800" b="1" baseline="-25000" dirty="0"/>
              <a:t>n</a:t>
            </a:r>
          </a:p>
        </p:txBody>
      </p:sp>
      <p:sp>
        <p:nvSpPr>
          <p:cNvPr id="149" name="Oval 12">
            <a:extLst>
              <a:ext uri="{FF2B5EF4-FFF2-40B4-BE49-F238E27FC236}">
                <a16:creationId xmlns:a16="http://schemas.microsoft.com/office/drawing/2014/main" id="{1A8C8149-E4CC-4A54-A964-F00D1BCB68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8907" y="2040855"/>
            <a:ext cx="504809" cy="50473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/>
          </a:p>
        </p:txBody>
      </p:sp>
      <p:cxnSp>
        <p:nvCxnSpPr>
          <p:cNvPr id="150" name="AutoShape 27">
            <a:extLst>
              <a:ext uri="{FF2B5EF4-FFF2-40B4-BE49-F238E27FC236}">
                <a16:creationId xmlns:a16="http://schemas.microsoft.com/office/drawing/2014/main" id="{8FDFD8C8-E69C-4048-88E0-0592AD2BE54B}"/>
              </a:ext>
            </a:extLst>
          </p:cNvPr>
          <p:cNvCxnSpPr>
            <a:cxnSpLocks noChangeShapeType="1"/>
            <a:stCxn id="104" idx="6"/>
            <a:endCxn id="149" idx="2"/>
          </p:cNvCxnSpPr>
          <p:nvPr/>
        </p:nvCxnSpPr>
        <p:spPr bwMode="auto">
          <a:xfrm>
            <a:off x="4411663" y="2293218"/>
            <a:ext cx="1727244" cy="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1" name="AutoShape 31">
            <a:extLst>
              <a:ext uri="{FF2B5EF4-FFF2-40B4-BE49-F238E27FC236}">
                <a16:creationId xmlns:a16="http://schemas.microsoft.com/office/drawing/2014/main" id="{32DFE622-E105-4628-A35D-840533F6DBBA}"/>
              </a:ext>
            </a:extLst>
          </p:cNvPr>
          <p:cNvCxnSpPr>
            <a:cxnSpLocks noChangeShapeType="1"/>
            <a:stCxn id="112" idx="6"/>
            <a:endCxn id="149" idx="2"/>
          </p:cNvCxnSpPr>
          <p:nvPr/>
        </p:nvCxnSpPr>
        <p:spPr bwMode="auto">
          <a:xfrm flipV="1">
            <a:off x="4411663" y="2293221"/>
            <a:ext cx="1727244" cy="6480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2" name="AutoShape 35">
            <a:extLst>
              <a:ext uri="{FF2B5EF4-FFF2-40B4-BE49-F238E27FC236}">
                <a16:creationId xmlns:a16="http://schemas.microsoft.com/office/drawing/2014/main" id="{9B5585E3-6ED2-4F0A-A3D8-9754E825755F}"/>
              </a:ext>
            </a:extLst>
          </p:cNvPr>
          <p:cNvCxnSpPr>
            <a:cxnSpLocks noChangeShapeType="1"/>
            <a:stCxn id="120" idx="6"/>
            <a:endCxn id="149" idx="2"/>
          </p:cNvCxnSpPr>
          <p:nvPr/>
        </p:nvCxnSpPr>
        <p:spPr bwMode="auto">
          <a:xfrm flipV="1">
            <a:off x="4411663" y="2293221"/>
            <a:ext cx="1727244" cy="167962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" name="Line 41">
            <a:extLst>
              <a:ext uri="{FF2B5EF4-FFF2-40B4-BE49-F238E27FC236}">
                <a16:creationId xmlns:a16="http://schemas.microsoft.com/office/drawing/2014/main" id="{9A207585-A608-40C9-B6CF-EBC36A60F43A}"/>
              </a:ext>
            </a:extLst>
          </p:cNvPr>
          <p:cNvSpPr>
            <a:spLocks noChangeShapeType="1"/>
          </p:cNvSpPr>
          <p:nvPr/>
        </p:nvSpPr>
        <p:spPr bwMode="auto">
          <a:xfrm>
            <a:off x="6660259" y="2324099"/>
            <a:ext cx="4317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54" name="Text Box 48">
            <a:extLst>
              <a:ext uri="{FF2B5EF4-FFF2-40B4-BE49-F238E27FC236}">
                <a16:creationId xmlns:a16="http://schemas.microsoft.com/office/drawing/2014/main" id="{6801268D-52E1-42B7-9962-ECC51E8565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3482" y="2108239"/>
            <a:ext cx="4090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1" dirty="0"/>
              <a:t>o</a:t>
            </a:r>
            <a:r>
              <a:rPr lang="en-US" altLang="ko-KR" sz="1800" b="1" baseline="-25000" dirty="0"/>
              <a:t>1</a:t>
            </a:r>
          </a:p>
        </p:txBody>
      </p:sp>
      <p:grpSp>
        <p:nvGrpSpPr>
          <p:cNvPr id="205" name="그룹 204">
            <a:extLst>
              <a:ext uri="{FF2B5EF4-FFF2-40B4-BE49-F238E27FC236}">
                <a16:creationId xmlns:a16="http://schemas.microsoft.com/office/drawing/2014/main" id="{2A8A6BC8-91D0-42DF-BCF2-7BD70C5DAC2B}"/>
              </a:ext>
            </a:extLst>
          </p:cNvPr>
          <p:cNvGrpSpPr/>
          <p:nvPr/>
        </p:nvGrpSpPr>
        <p:grpSpPr>
          <a:xfrm>
            <a:off x="3906839" y="2293217"/>
            <a:ext cx="517524" cy="4420941"/>
            <a:chOff x="3906839" y="2293217"/>
            <a:chExt cx="517524" cy="4420941"/>
          </a:xfrm>
        </p:grpSpPr>
        <p:sp>
          <p:nvSpPr>
            <p:cNvPr id="156" name="Oval 8">
              <a:extLst>
                <a:ext uri="{FF2B5EF4-FFF2-40B4-BE49-F238E27FC236}">
                  <a16:creationId xmlns:a16="http://schemas.microsoft.com/office/drawing/2014/main" id="{D914B4EE-9B47-4A32-BAE8-1624D2CBCF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6839" y="4529817"/>
              <a:ext cx="504824" cy="504726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3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None/>
              </a:pPr>
              <a:r>
                <a:rPr lang="en-US" altLang="ko-KR" sz="1800" dirty="0"/>
                <a:t>c</a:t>
              </a:r>
              <a:r>
                <a:rPr lang="en-US" altLang="ko-KR" sz="1800" baseline="-25000" dirty="0"/>
                <a:t>1</a:t>
              </a:r>
              <a:endParaRPr lang="ko-KR" altLang="en-US" sz="1800" baseline="-25000" dirty="0"/>
            </a:p>
          </p:txBody>
        </p:sp>
        <p:sp>
          <p:nvSpPr>
            <p:cNvPr id="157" name="Oval 9">
              <a:extLst>
                <a:ext uri="{FF2B5EF4-FFF2-40B4-BE49-F238E27FC236}">
                  <a16:creationId xmlns:a16="http://schemas.microsoft.com/office/drawing/2014/main" id="{5F5E0C65-E650-4EF1-A7ED-F42FDD92A9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6839" y="5177889"/>
              <a:ext cx="504824" cy="504712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3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None/>
              </a:pPr>
              <a:r>
                <a:rPr lang="en-US" altLang="ko-KR" sz="1800" dirty="0"/>
                <a:t>c</a:t>
              </a:r>
              <a:r>
                <a:rPr lang="en-US" altLang="ko-KR" sz="1800" baseline="-25000" dirty="0"/>
                <a:t>2</a:t>
              </a:r>
              <a:endParaRPr lang="ko-KR" altLang="en-US" sz="1800" baseline="-25000" dirty="0"/>
            </a:p>
          </p:txBody>
        </p:sp>
        <p:sp>
          <p:nvSpPr>
            <p:cNvPr id="158" name="Oval 10">
              <a:extLst>
                <a:ext uri="{FF2B5EF4-FFF2-40B4-BE49-F238E27FC236}">
                  <a16:creationId xmlns:a16="http://schemas.microsoft.com/office/drawing/2014/main" id="{7DBD5377-60CE-4FCC-A7A9-C791973876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6839" y="6209447"/>
              <a:ext cx="504824" cy="504711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3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None/>
              </a:pPr>
              <a:r>
                <a:rPr lang="en-US" altLang="ko-KR" sz="1800" dirty="0" err="1"/>
                <a:t>c</a:t>
              </a:r>
              <a:r>
                <a:rPr lang="en-US" altLang="ko-KR" sz="1800" baseline="-25000" dirty="0" err="1"/>
                <a:t>k</a:t>
              </a:r>
              <a:endParaRPr lang="ko-KR" altLang="en-US" sz="1800" baseline="-25000" dirty="0"/>
            </a:p>
          </p:txBody>
        </p:sp>
        <p:cxnSp>
          <p:nvCxnSpPr>
            <p:cNvPr id="32" name="연결선: 구부러짐 31">
              <a:extLst>
                <a:ext uri="{FF2B5EF4-FFF2-40B4-BE49-F238E27FC236}">
                  <a16:creationId xmlns:a16="http://schemas.microsoft.com/office/drawing/2014/main" id="{23B08C6A-20B3-41D5-816D-F517B52A66F8}"/>
                </a:ext>
              </a:extLst>
            </p:cNvPr>
            <p:cNvCxnSpPr>
              <a:cxnSpLocks/>
              <a:stCxn id="104" idx="6"/>
              <a:endCxn id="156" idx="6"/>
            </p:cNvCxnSpPr>
            <p:nvPr/>
          </p:nvCxnSpPr>
          <p:spPr>
            <a:xfrm>
              <a:off x="4411663" y="2293218"/>
              <a:ext cx="12700" cy="2488962"/>
            </a:xfrm>
            <a:prstGeom prst="curvedConnector3">
              <a:avLst>
                <a:gd name="adj1" fmla="val 3461543"/>
              </a:avLst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연결선: 구부러짐 158">
              <a:extLst>
                <a:ext uri="{FF2B5EF4-FFF2-40B4-BE49-F238E27FC236}">
                  <a16:creationId xmlns:a16="http://schemas.microsoft.com/office/drawing/2014/main" id="{6E3B020B-A4C7-4A7F-8B54-BA0CA7774932}"/>
                </a:ext>
              </a:extLst>
            </p:cNvPr>
            <p:cNvCxnSpPr>
              <a:cxnSpLocks/>
              <a:stCxn id="112" idx="6"/>
              <a:endCxn id="157" idx="6"/>
            </p:cNvCxnSpPr>
            <p:nvPr/>
          </p:nvCxnSpPr>
          <p:spPr>
            <a:xfrm>
              <a:off x="4411663" y="2941283"/>
              <a:ext cx="12700" cy="2488962"/>
            </a:xfrm>
            <a:prstGeom prst="curvedConnector3">
              <a:avLst>
                <a:gd name="adj1" fmla="val 3461543"/>
              </a:avLst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연결선: 구부러짐 159">
              <a:extLst>
                <a:ext uri="{FF2B5EF4-FFF2-40B4-BE49-F238E27FC236}">
                  <a16:creationId xmlns:a16="http://schemas.microsoft.com/office/drawing/2014/main" id="{0E46F9E3-BE68-49FD-AFF5-C8139B33D1DC}"/>
                </a:ext>
              </a:extLst>
            </p:cNvPr>
            <p:cNvCxnSpPr>
              <a:cxnSpLocks/>
              <a:stCxn id="120" idx="6"/>
              <a:endCxn id="158" idx="6"/>
            </p:cNvCxnSpPr>
            <p:nvPr/>
          </p:nvCxnSpPr>
          <p:spPr>
            <a:xfrm>
              <a:off x="4411663" y="3972841"/>
              <a:ext cx="12700" cy="2488962"/>
            </a:xfrm>
            <a:prstGeom prst="curvedConnector3">
              <a:avLst>
                <a:gd name="adj1" fmla="val 3184622"/>
              </a:avLst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연결선: 구부러짐 161">
              <a:extLst>
                <a:ext uri="{FF2B5EF4-FFF2-40B4-BE49-F238E27FC236}">
                  <a16:creationId xmlns:a16="http://schemas.microsoft.com/office/drawing/2014/main" id="{F65A9412-A5FE-4783-8BC5-BE317FFC8AE1}"/>
                </a:ext>
              </a:extLst>
            </p:cNvPr>
            <p:cNvCxnSpPr>
              <a:cxnSpLocks/>
              <a:stCxn id="120" idx="2"/>
              <a:endCxn id="158" idx="2"/>
            </p:cNvCxnSpPr>
            <p:nvPr/>
          </p:nvCxnSpPr>
          <p:spPr>
            <a:xfrm rot="10800000" flipV="1">
              <a:off x="3906839" y="3972841"/>
              <a:ext cx="12700" cy="2488962"/>
            </a:xfrm>
            <a:prstGeom prst="curvedConnector3">
              <a:avLst>
                <a:gd name="adj1" fmla="val 6969228"/>
              </a:avLst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연결선: 구부러짐 165">
              <a:extLst>
                <a:ext uri="{FF2B5EF4-FFF2-40B4-BE49-F238E27FC236}">
                  <a16:creationId xmlns:a16="http://schemas.microsoft.com/office/drawing/2014/main" id="{C5788E3B-EB20-458E-96D0-7552ACE16D66}"/>
                </a:ext>
              </a:extLst>
            </p:cNvPr>
            <p:cNvCxnSpPr>
              <a:cxnSpLocks/>
              <a:stCxn id="112" idx="2"/>
              <a:endCxn id="158" idx="2"/>
            </p:cNvCxnSpPr>
            <p:nvPr/>
          </p:nvCxnSpPr>
          <p:spPr>
            <a:xfrm rot="10800000" flipV="1">
              <a:off x="3906839" y="2941283"/>
              <a:ext cx="12700" cy="3520520"/>
            </a:xfrm>
            <a:prstGeom prst="curvedConnector3">
              <a:avLst>
                <a:gd name="adj1" fmla="val 8353843"/>
              </a:avLst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연결선: 구부러짐 169">
              <a:extLst>
                <a:ext uri="{FF2B5EF4-FFF2-40B4-BE49-F238E27FC236}">
                  <a16:creationId xmlns:a16="http://schemas.microsoft.com/office/drawing/2014/main" id="{81444D82-DBD5-4291-B48D-54FE5E9998B6}"/>
                </a:ext>
              </a:extLst>
            </p:cNvPr>
            <p:cNvCxnSpPr>
              <a:cxnSpLocks/>
              <a:stCxn id="104" idx="2"/>
              <a:endCxn id="158" idx="2"/>
            </p:cNvCxnSpPr>
            <p:nvPr/>
          </p:nvCxnSpPr>
          <p:spPr>
            <a:xfrm rot="10800000" flipV="1">
              <a:off x="3906839" y="2293217"/>
              <a:ext cx="12700" cy="4168585"/>
            </a:xfrm>
            <a:prstGeom prst="curvedConnector3">
              <a:avLst>
                <a:gd name="adj1" fmla="val 9646157"/>
              </a:avLst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연결선: 구부러짐 173">
              <a:extLst>
                <a:ext uri="{FF2B5EF4-FFF2-40B4-BE49-F238E27FC236}">
                  <a16:creationId xmlns:a16="http://schemas.microsoft.com/office/drawing/2014/main" id="{BFDCDBF4-24AA-4803-9F03-90ADF96D435F}"/>
                </a:ext>
              </a:extLst>
            </p:cNvPr>
            <p:cNvCxnSpPr>
              <a:cxnSpLocks/>
              <a:stCxn id="120" idx="2"/>
              <a:endCxn id="157" idx="2"/>
            </p:cNvCxnSpPr>
            <p:nvPr/>
          </p:nvCxnSpPr>
          <p:spPr>
            <a:xfrm rot="10800000" flipV="1">
              <a:off x="3906839" y="3972841"/>
              <a:ext cx="12700" cy="1457404"/>
            </a:xfrm>
            <a:prstGeom prst="curvedConnector3">
              <a:avLst>
                <a:gd name="adj1" fmla="val 4200000"/>
              </a:avLst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연결선: 구부러짐 174">
              <a:extLst>
                <a:ext uri="{FF2B5EF4-FFF2-40B4-BE49-F238E27FC236}">
                  <a16:creationId xmlns:a16="http://schemas.microsoft.com/office/drawing/2014/main" id="{D9C3C27E-115A-494A-B575-542BEEF2DFB4}"/>
                </a:ext>
              </a:extLst>
            </p:cNvPr>
            <p:cNvCxnSpPr>
              <a:cxnSpLocks/>
              <a:stCxn id="112" idx="2"/>
              <a:endCxn id="157" idx="2"/>
            </p:cNvCxnSpPr>
            <p:nvPr/>
          </p:nvCxnSpPr>
          <p:spPr>
            <a:xfrm rot="10800000" flipV="1">
              <a:off x="3906839" y="2941283"/>
              <a:ext cx="12700" cy="2488962"/>
            </a:xfrm>
            <a:prstGeom prst="curvedConnector3">
              <a:avLst>
                <a:gd name="adj1" fmla="val 5861535"/>
              </a:avLst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연결선: 구부러짐 175">
              <a:extLst>
                <a:ext uri="{FF2B5EF4-FFF2-40B4-BE49-F238E27FC236}">
                  <a16:creationId xmlns:a16="http://schemas.microsoft.com/office/drawing/2014/main" id="{254DE43B-B9DF-4149-B27C-7A45489246C5}"/>
                </a:ext>
              </a:extLst>
            </p:cNvPr>
            <p:cNvCxnSpPr>
              <a:cxnSpLocks/>
              <a:stCxn id="104" idx="2"/>
              <a:endCxn id="157" idx="2"/>
            </p:cNvCxnSpPr>
            <p:nvPr/>
          </p:nvCxnSpPr>
          <p:spPr>
            <a:xfrm rot="10800000" flipV="1">
              <a:off x="3906839" y="2293217"/>
              <a:ext cx="12700" cy="3137027"/>
            </a:xfrm>
            <a:prstGeom prst="curvedConnector3">
              <a:avLst>
                <a:gd name="adj1" fmla="val 7246150"/>
              </a:avLst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연결선: 구부러짐 191">
              <a:extLst>
                <a:ext uri="{FF2B5EF4-FFF2-40B4-BE49-F238E27FC236}">
                  <a16:creationId xmlns:a16="http://schemas.microsoft.com/office/drawing/2014/main" id="{60C90F8B-659E-472D-B166-22DAF85C747C}"/>
                </a:ext>
              </a:extLst>
            </p:cNvPr>
            <p:cNvCxnSpPr>
              <a:cxnSpLocks/>
              <a:stCxn id="120" idx="2"/>
              <a:endCxn id="156" idx="2"/>
            </p:cNvCxnSpPr>
            <p:nvPr/>
          </p:nvCxnSpPr>
          <p:spPr>
            <a:xfrm rot="10800000" flipV="1">
              <a:off x="3906839" y="3972840"/>
              <a:ext cx="12700" cy="809339"/>
            </a:xfrm>
            <a:prstGeom prst="curvedConnector3">
              <a:avLst>
                <a:gd name="adj1" fmla="val 1800000"/>
              </a:avLst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연결선: 구부러짐 194">
              <a:extLst>
                <a:ext uri="{FF2B5EF4-FFF2-40B4-BE49-F238E27FC236}">
                  <a16:creationId xmlns:a16="http://schemas.microsoft.com/office/drawing/2014/main" id="{E52C2169-5237-4115-9D98-79FDE031AF15}"/>
                </a:ext>
              </a:extLst>
            </p:cNvPr>
            <p:cNvCxnSpPr>
              <a:cxnSpLocks/>
              <a:stCxn id="112" idx="2"/>
              <a:endCxn id="156" idx="2"/>
            </p:cNvCxnSpPr>
            <p:nvPr/>
          </p:nvCxnSpPr>
          <p:spPr>
            <a:xfrm rot="10800000" flipV="1">
              <a:off x="3906839" y="2941282"/>
              <a:ext cx="12700" cy="1840897"/>
            </a:xfrm>
            <a:prstGeom prst="curvedConnector3">
              <a:avLst>
                <a:gd name="adj1" fmla="val 3276921"/>
              </a:avLst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연결선: 구부러짐 197">
              <a:extLst>
                <a:ext uri="{FF2B5EF4-FFF2-40B4-BE49-F238E27FC236}">
                  <a16:creationId xmlns:a16="http://schemas.microsoft.com/office/drawing/2014/main" id="{C3A01A7D-1FD6-408E-A1E8-F2C50A7AACFA}"/>
                </a:ext>
              </a:extLst>
            </p:cNvPr>
            <p:cNvCxnSpPr>
              <a:cxnSpLocks/>
              <a:stCxn id="104" idx="2"/>
              <a:endCxn id="156" idx="2"/>
            </p:cNvCxnSpPr>
            <p:nvPr/>
          </p:nvCxnSpPr>
          <p:spPr>
            <a:xfrm rot="10800000" flipV="1">
              <a:off x="3906839" y="2293218"/>
              <a:ext cx="12700" cy="2488962"/>
            </a:xfrm>
            <a:prstGeom prst="curvedConnector3">
              <a:avLst>
                <a:gd name="adj1" fmla="val 4015386"/>
              </a:avLst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Text Box 11">
              <a:extLst>
                <a:ext uri="{FF2B5EF4-FFF2-40B4-BE49-F238E27FC236}">
                  <a16:creationId xmlns:a16="http://schemas.microsoft.com/office/drawing/2014/main" id="{0A01C195-5A3B-4EAA-BCC0-B9A88D48C2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19539" y="5706712"/>
              <a:ext cx="412750" cy="3666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3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 dirty="0">
                  <a:latin typeface="Arial" panose="020B0604020202020204" pitchFamily="34" charset="0"/>
                </a:rPr>
                <a:t>…</a:t>
              </a:r>
              <a:endParaRPr lang="en-US" altLang="ko-KR" sz="1800" dirty="0"/>
            </a:p>
          </p:txBody>
        </p:sp>
      </p:grpSp>
      <p:sp>
        <p:nvSpPr>
          <p:cNvPr id="4" name="타원 3">
            <a:extLst>
              <a:ext uri="{FF2B5EF4-FFF2-40B4-BE49-F238E27FC236}">
                <a16:creationId xmlns:a16="http://schemas.microsoft.com/office/drawing/2014/main" id="{BDB9BDA6-4D6D-4311-82CB-49749568A826}"/>
              </a:ext>
            </a:extLst>
          </p:cNvPr>
          <p:cNvSpPr/>
          <p:nvPr/>
        </p:nvSpPr>
        <p:spPr>
          <a:xfrm>
            <a:off x="1096347" y="1923182"/>
            <a:ext cx="967333" cy="2441922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70925BB1-B83B-49DE-BB85-EFC0AABC795D}"/>
              </a:ext>
            </a:extLst>
          </p:cNvPr>
          <p:cNvSpPr/>
          <p:nvPr/>
        </p:nvSpPr>
        <p:spPr>
          <a:xfrm>
            <a:off x="3676675" y="1897509"/>
            <a:ext cx="967333" cy="2441922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2CC9FC73-C987-4180-B61F-17902D8C7048}"/>
              </a:ext>
            </a:extLst>
          </p:cNvPr>
          <p:cNvSpPr/>
          <p:nvPr/>
        </p:nvSpPr>
        <p:spPr>
          <a:xfrm>
            <a:off x="5697539" y="1879816"/>
            <a:ext cx="1986750" cy="2441922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3284BE6C-0527-405F-869C-BE6F9560F685}"/>
              </a:ext>
            </a:extLst>
          </p:cNvPr>
          <p:cNvSpPr/>
          <p:nvPr/>
        </p:nvSpPr>
        <p:spPr>
          <a:xfrm>
            <a:off x="3670324" y="4407136"/>
            <a:ext cx="967333" cy="2441922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563E7C00-53B7-4C3F-9BE0-924F1BECB87E}"/>
              </a:ext>
            </a:extLst>
          </p:cNvPr>
          <p:cNvGrpSpPr/>
          <p:nvPr/>
        </p:nvGrpSpPr>
        <p:grpSpPr>
          <a:xfrm>
            <a:off x="5777648" y="4842556"/>
            <a:ext cx="432048" cy="432048"/>
            <a:chOff x="7269627" y="6080638"/>
            <a:chExt cx="432048" cy="432048"/>
          </a:xfrm>
        </p:grpSpPr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5533857E-3E0B-4719-819B-3F62F348B92F}"/>
                </a:ext>
              </a:extLst>
            </p:cNvPr>
            <p:cNvSpPr/>
            <p:nvPr/>
          </p:nvSpPr>
          <p:spPr>
            <a:xfrm>
              <a:off x="7269627" y="6080638"/>
              <a:ext cx="432048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79" name="텍스트 상자 6">
              <a:extLst>
                <a:ext uri="{FF2B5EF4-FFF2-40B4-BE49-F238E27FC236}">
                  <a16:creationId xmlns:a16="http://schemas.microsoft.com/office/drawing/2014/main" id="{39A0C9F6-2FE5-4392-8991-B771D705F643}"/>
                </a:ext>
              </a:extLst>
            </p:cNvPr>
            <p:cNvSpPr txBox="1"/>
            <p:nvPr/>
          </p:nvSpPr>
          <p:spPr>
            <a:xfrm>
              <a:off x="7314006" y="6090528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 err="1">
                  <a:solidFill>
                    <a:schemeClr val="bg1"/>
                  </a:solidFill>
                </a:rPr>
                <a:t>x</a:t>
              </a:r>
              <a:r>
                <a:rPr kumimoji="1" lang="en-US" altLang="ko-KR" baseline="-25000" dirty="0" err="1">
                  <a:solidFill>
                    <a:schemeClr val="bg1"/>
                  </a:solidFill>
                </a:rPr>
                <a:t>t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50EB06E-D12B-41AC-8C82-7D30BC642176}"/>
              </a:ext>
            </a:extLst>
          </p:cNvPr>
          <p:cNvGrpSpPr/>
          <p:nvPr/>
        </p:nvGrpSpPr>
        <p:grpSpPr>
          <a:xfrm>
            <a:off x="7862479" y="4821088"/>
            <a:ext cx="432048" cy="432048"/>
            <a:chOff x="7266869" y="4612854"/>
            <a:chExt cx="432048" cy="432048"/>
          </a:xfrm>
        </p:grpSpPr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571F38C0-1299-4236-BD55-A0F333C4B642}"/>
                </a:ext>
              </a:extLst>
            </p:cNvPr>
            <p:cNvSpPr/>
            <p:nvPr/>
          </p:nvSpPr>
          <p:spPr>
            <a:xfrm>
              <a:off x="7266869" y="4612854"/>
              <a:ext cx="432048" cy="43204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82" name="텍스트 상자 22">
              <a:extLst>
                <a:ext uri="{FF2B5EF4-FFF2-40B4-BE49-F238E27FC236}">
                  <a16:creationId xmlns:a16="http://schemas.microsoft.com/office/drawing/2014/main" id="{386EC6BE-F60B-40D7-A0F1-2325169E70E7}"/>
                </a:ext>
              </a:extLst>
            </p:cNvPr>
            <p:cNvSpPr txBox="1"/>
            <p:nvPr/>
          </p:nvSpPr>
          <p:spPr>
            <a:xfrm>
              <a:off x="7311248" y="4622744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 err="1">
                  <a:solidFill>
                    <a:schemeClr val="bg1"/>
                  </a:solidFill>
                </a:rPr>
                <a:t>o</a:t>
              </a:r>
              <a:r>
                <a:rPr kumimoji="1" lang="en-US" altLang="ko-KR" baseline="-25000" dirty="0" err="1">
                  <a:solidFill>
                    <a:schemeClr val="bg1"/>
                  </a:solidFill>
                </a:rPr>
                <a:t>t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505C3296-0B9D-4742-A2EE-9DC45AA36511}"/>
              </a:ext>
            </a:extLst>
          </p:cNvPr>
          <p:cNvCxnSpPr>
            <a:cxnSpLocks/>
            <a:stCxn id="78" idx="6"/>
            <a:endCxn id="80" idx="1"/>
          </p:cNvCxnSpPr>
          <p:nvPr/>
        </p:nvCxnSpPr>
        <p:spPr>
          <a:xfrm flipV="1">
            <a:off x="6209696" y="5041095"/>
            <a:ext cx="463941" cy="1748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B0B53FB6-228F-4121-9CA5-1CC28DD04FB4}"/>
              </a:ext>
            </a:extLst>
          </p:cNvPr>
          <p:cNvCxnSpPr>
            <a:cxnSpLocks/>
            <a:stCxn id="80" idx="3"/>
            <a:endCxn id="81" idx="2"/>
          </p:cNvCxnSpPr>
          <p:nvPr/>
        </p:nvCxnSpPr>
        <p:spPr>
          <a:xfrm flipV="1">
            <a:off x="7393717" y="5037112"/>
            <a:ext cx="468762" cy="3983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>
            <a:extLst>
              <a:ext uri="{FF2B5EF4-FFF2-40B4-BE49-F238E27FC236}">
                <a16:creationId xmlns:a16="http://schemas.microsoft.com/office/drawing/2014/main" id="{08DA6F1A-BF31-48ED-991C-BD94A53CC71D}"/>
              </a:ext>
            </a:extLst>
          </p:cNvPr>
          <p:cNvGrpSpPr/>
          <p:nvPr/>
        </p:nvGrpSpPr>
        <p:grpSpPr>
          <a:xfrm>
            <a:off x="6673637" y="4789067"/>
            <a:ext cx="720080" cy="504056"/>
            <a:chOff x="7125611" y="5321992"/>
            <a:chExt cx="720080" cy="504056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08D327E0-115F-4AE8-9EDB-0D942C47999A}"/>
                </a:ext>
              </a:extLst>
            </p:cNvPr>
            <p:cNvSpPr/>
            <p:nvPr/>
          </p:nvSpPr>
          <p:spPr>
            <a:xfrm>
              <a:off x="7125611" y="5321992"/>
              <a:ext cx="720080" cy="50405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86" name="텍스트 상자 60">
              <a:extLst>
                <a:ext uri="{FF2B5EF4-FFF2-40B4-BE49-F238E27FC236}">
                  <a16:creationId xmlns:a16="http://schemas.microsoft.com/office/drawing/2014/main" id="{1B934518-6CBB-47AF-9A0A-06E960EEE4B8}"/>
                </a:ext>
              </a:extLst>
            </p:cNvPr>
            <p:cNvSpPr txBox="1"/>
            <p:nvPr/>
          </p:nvSpPr>
          <p:spPr>
            <a:xfrm>
              <a:off x="7330836" y="5357549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 err="1"/>
                <a:t>h</a:t>
              </a:r>
              <a:r>
                <a:rPr kumimoji="1" lang="en-US" altLang="ko-KR" baseline="-25000" dirty="0" err="1"/>
                <a:t>t</a:t>
              </a:r>
              <a:endParaRPr kumimoji="1" lang="ko-KR" altLang="en-US" baseline="-25000" dirty="0"/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A4E8805A-4F25-4975-A4D6-12DAE87C6499}"/>
              </a:ext>
            </a:extLst>
          </p:cNvPr>
          <p:cNvGrpSpPr/>
          <p:nvPr/>
        </p:nvGrpSpPr>
        <p:grpSpPr>
          <a:xfrm>
            <a:off x="6677145" y="5742448"/>
            <a:ext cx="720080" cy="504056"/>
            <a:chOff x="5937479" y="5321992"/>
            <a:chExt cx="720080" cy="504056"/>
          </a:xfrm>
        </p:grpSpPr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1D6900A5-F18D-4B6A-B1D6-B41568A79EF4}"/>
                </a:ext>
              </a:extLst>
            </p:cNvPr>
            <p:cNvSpPr/>
            <p:nvPr/>
          </p:nvSpPr>
          <p:spPr>
            <a:xfrm>
              <a:off x="5937479" y="5321992"/>
              <a:ext cx="720080" cy="50405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88" name="텍스트 상자 60">
              <a:extLst>
                <a:ext uri="{FF2B5EF4-FFF2-40B4-BE49-F238E27FC236}">
                  <a16:creationId xmlns:a16="http://schemas.microsoft.com/office/drawing/2014/main" id="{92BC36E9-7978-42EC-AC0E-D8A44EA55D9E}"/>
                </a:ext>
              </a:extLst>
            </p:cNvPr>
            <p:cNvSpPr txBox="1"/>
            <p:nvPr/>
          </p:nvSpPr>
          <p:spPr>
            <a:xfrm>
              <a:off x="6043329" y="5389354"/>
              <a:ext cx="5706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dirty="0"/>
                <a:t>h</a:t>
              </a:r>
              <a:r>
                <a:rPr kumimoji="1" lang="en-US" altLang="ko-KR" baseline="-25000" dirty="0"/>
                <a:t>t-1</a:t>
              </a:r>
              <a:endParaRPr kumimoji="1" lang="ko-KR" altLang="en-US" baseline="-25000" dirty="0"/>
            </a:p>
          </p:txBody>
        </p:sp>
      </p:grp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56DDF59E-8F27-4E27-89DB-624F340A55A8}"/>
              </a:ext>
            </a:extLst>
          </p:cNvPr>
          <p:cNvCxnSpPr>
            <a:cxnSpLocks/>
            <a:stCxn id="87" idx="0"/>
            <a:endCxn id="80" idx="2"/>
          </p:cNvCxnSpPr>
          <p:nvPr/>
        </p:nvCxnSpPr>
        <p:spPr>
          <a:xfrm flipH="1" flipV="1">
            <a:off x="7033677" y="5293123"/>
            <a:ext cx="3508" cy="44932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47477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Recurrent Neural Networks</a:t>
            </a:r>
            <a:endParaRPr kumimoji="1"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12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2" name="내용 개체 틀 41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306144"/>
          </a:xfrm>
        </p:spPr>
        <p:txBody>
          <a:bodyPr>
            <a:normAutofit/>
          </a:bodyPr>
          <a:lstStyle/>
          <a:p>
            <a:r>
              <a:rPr kumimoji="1" lang="en-US" altLang="ko-KR" dirty="0"/>
              <a:t>Connections form cycles</a:t>
            </a:r>
          </a:p>
          <a:p>
            <a:endParaRPr kumimoji="1" lang="en-US" altLang="ko-KR" dirty="0"/>
          </a:p>
          <a:p>
            <a:endParaRPr kumimoji="1" lang="en-US" altLang="ko-KR" dirty="0"/>
          </a:p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endParaRPr kumimoji="1" lang="en-US" altLang="ko-KR" dirty="0"/>
          </a:p>
          <a:p>
            <a:pPr lvl="1"/>
            <a:r>
              <a:rPr kumimoji="1" lang="en-US" altLang="ko-KR" dirty="0"/>
              <a:t>𝒙</a:t>
            </a:r>
            <a:r>
              <a:rPr kumimoji="1" lang="en-US" altLang="ko-KR" baseline="-25000" dirty="0"/>
              <a:t>𝒕</a:t>
            </a:r>
            <a:r>
              <a:rPr kumimoji="1" lang="en-US" altLang="ko-KR" dirty="0"/>
              <a:t>: input at time 𝒕</a:t>
            </a:r>
          </a:p>
          <a:p>
            <a:pPr lvl="1"/>
            <a:r>
              <a:rPr kumimoji="1" lang="en-US" altLang="ko-KR" i="1" dirty="0"/>
              <a:t>h</a:t>
            </a:r>
            <a:r>
              <a:rPr kumimoji="1" lang="en-US" altLang="ko-KR" baseline="-25000" dirty="0"/>
              <a:t>𝒕</a:t>
            </a:r>
            <a:r>
              <a:rPr kumimoji="1" lang="en-US" altLang="ko-KR" dirty="0"/>
              <a:t>: hidden state at time 𝒕</a:t>
            </a:r>
          </a:p>
          <a:p>
            <a:pPr lvl="1"/>
            <a:r>
              <a:rPr kumimoji="1" lang="en-US" altLang="ko-KR" dirty="0"/>
              <a:t>𝒇: is an activation function </a:t>
            </a:r>
          </a:p>
          <a:p>
            <a:pPr lvl="1"/>
            <a:r>
              <a:rPr kumimoji="1" lang="en-US" altLang="ko-KR" dirty="0"/>
              <a:t>U, V, W: network parameters </a:t>
            </a:r>
          </a:p>
          <a:p>
            <a:pPr lvl="2"/>
            <a:r>
              <a:rPr kumimoji="1" lang="en-US" altLang="ko-KR" dirty="0"/>
              <a:t>RNN shares the same parameters across all time steps</a:t>
            </a:r>
          </a:p>
          <a:p>
            <a:pPr lvl="1"/>
            <a:r>
              <a:rPr kumimoji="1" lang="en-US" altLang="ko-KR" i="1" dirty="0"/>
              <a:t>g</a:t>
            </a:r>
            <a:r>
              <a:rPr kumimoji="1" lang="en-US" altLang="ko-KR" dirty="0"/>
              <a:t>: activation function for the output layer</a:t>
            </a:r>
          </a:p>
          <a:p>
            <a:endParaRPr kumimoji="1"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4C406854-E484-4872-9228-000E95DD4E98}"/>
              </a:ext>
            </a:extLst>
          </p:cNvPr>
          <p:cNvGrpSpPr/>
          <p:nvPr/>
        </p:nvGrpSpPr>
        <p:grpSpPr>
          <a:xfrm>
            <a:off x="4355976" y="3356992"/>
            <a:ext cx="432048" cy="432048"/>
            <a:chOff x="4355976" y="3215985"/>
            <a:chExt cx="432048" cy="432048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138E5EE5-3B5A-4841-9288-11255D4F1DD8}"/>
                </a:ext>
              </a:extLst>
            </p:cNvPr>
            <p:cNvSpPr/>
            <p:nvPr/>
          </p:nvSpPr>
          <p:spPr>
            <a:xfrm>
              <a:off x="4355976" y="3215985"/>
              <a:ext cx="432048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31" name="텍스트 상자 6">
              <a:extLst>
                <a:ext uri="{FF2B5EF4-FFF2-40B4-BE49-F238E27FC236}">
                  <a16:creationId xmlns:a16="http://schemas.microsoft.com/office/drawing/2014/main" id="{9734A298-14B0-4D5F-AFAE-7476FB7F9D02}"/>
                </a:ext>
              </a:extLst>
            </p:cNvPr>
            <p:cNvSpPr txBox="1"/>
            <p:nvPr/>
          </p:nvSpPr>
          <p:spPr>
            <a:xfrm>
              <a:off x="4400355" y="3225875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 err="1">
                  <a:solidFill>
                    <a:schemeClr val="bg1"/>
                  </a:solidFill>
                </a:rPr>
                <a:t>x</a:t>
              </a:r>
              <a:r>
                <a:rPr kumimoji="1" lang="en-US" altLang="ko-KR" baseline="-25000" dirty="0" err="1">
                  <a:solidFill>
                    <a:schemeClr val="bg1"/>
                  </a:solidFill>
                </a:rPr>
                <a:t>t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</p:grp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E003BA0-4201-4307-925F-AF0AAFD670BF}"/>
              </a:ext>
            </a:extLst>
          </p:cNvPr>
          <p:cNvSpPr/>
          <p:nvPr/>
        </p:nvSpPr>
        <p:spPr>
          <a:xfrm>
            <a:off x="4211960" y="2457339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F36CAB5B-0092-4F72-9C56-29F460D8B2C7}"/>
              </a:ext>
            </a:extLst>
          </p:cNvPr>
          <p:cNvGrpSpPr/>
          <p:nvPr/>
        </p:nvGrpSpPr>
        <p:grpSpPr>
          <a:xfrm>
            <a:off x="4353218" y="1628800"/>
            <a:ext cx="432048" cy="432048"/>
            <a:chOff x="4353218" y="1748201"/>
            <a:chExt cx="432048" cy="432048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61A0C6B1-C703-4CF6-91D5-B30068B09CF1}"/>
                </a:ext>
              </a:extLst>
            </p:cNvPr>
            <p:cNvSpPr/>
            <p:nvPr/>
          </p:nvSpPr>
          <p:spPr>
            <a:xfrm>
              <a:off x="4353218" y="1748201"/>
              <a:ext cx="432048" cy="43204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36" name="텍스트 상자 22">
              <a:extLst>
                <a:ext uri="{FF2B5EF4-FFF2-40B4-BE49-F238E27FC236}">
                  <a16:creationId xmlns:a16="http://schemas.microsoft.com/office/drawing/2014/main" id="{CC1C9CFE-9F6D-4FAF-8A13-D2967702F548}"/>
                </a:ext>
              </a:extLst>
            </p:cNvPr>
            <p:cNvSpPr txBox="1"/>
            <p:nvPr/>
          </p:nvSpPr>
          <p:spPr>
            <a:xfrm>
              <a:off x="4397597" y="1758091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 err="1">
                  <a:solidFill>
                    <a:schemeClr val="bg1"/>
                  </a:solidFill>
                </a:rPr>
                <a:t>o</a:t>
              </a:r>
              <a:r>
                <a:rPr kumimoji="1" lang="en-US" altLang="ko-KR" baseline="-25000" dirty="0" err="1">
                  <a:solidFill>
                    <a:schemeClr val="bg1"/>
                  </a:solidFill>
                </a:rPr>
                <a:t>t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00B94FB8-6523-4DE8-84F0-A2850C51AB4E}"/>
              </a:ext>
            </a:extLst>
          </p:cNvPr>
          <p:cNvCxnSpPr>
            <a:stCxn id="30" idx="0"/>
            <a:endCxn id="32" idx="2"/>
          </p:cNvCxnSpPr>
          <p:nvPr/>
        </p:nvCxnSpPr>
        <p:spPr>
          <a:xfrm flipV="1">
            <a:off x="4572000" y="2961395"/>
            <a:ext cx="0" cy="39559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36E18E9E-FCD9-4E32-8328-0B5F3400DE06}"/>
              </a:ext>
            </a:extLst>
          </p:cNvPr>
          <p:cNvCxnSpPr>
            <a:stCxn id="32" idx="0"/>
            <a:endCxn id="34" idx="4"/>
          </p:cNvCxnSpPr>
          <p:nvPr/>
        </p:nvCxnSpPr>
        <p:spPr>
          <a:xfrm flipH="1" flipV="1">
            <a:off x="4569242" y="2060848"/>
            <a:ext cx="2758" cy="396491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텍스트 상자 60">
            <a:extLst>
              <a:ext uri="{FF2B5EF4-FFF2-40B4-BE49-F238E27FC236}">
                <a16:creationId xmlns:a16="http://schemas.microsoft.com/office/drawing/2014/main" id="{04796DD7-AAB7-4C79-8E46-57BFC3E70AE6}"/>
              </a:ext>
            </a:extLst>
          </p:cNvPr>
          <p:cNvSpPr txBox="1"/>
          <p:nvPr/>
        </p:nvSpPr>
        <p:spPr>
          <a:xfrm>
            <a:off x="4417185" y="2492896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/>
              <a:t>h</a:t>
            </a:r>
            <a:r>
              <a:rPr kumimoji="1" lang="en-US" altLang="ko-KR" baseline="-25000" dirty="0" err="1"/>
              <a:t>t</a:t>
            </a:r>
            <a:endParaRPr kumimoji="1" lang="ko-KR" altLang="en-US" baseline="-2500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7A1696B-C563-4562-B24D-B222AB4F1335}"/>
              </a:ext>
            </a:extLst>
          </p:cNvPr>
          <p:cNvSpPr/>
          <p:nvPr/>
        </p:nvSpPr>
        <p:spPr>
          <a:xfrm>
            <a:off x="2915816" y="2457339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0" name="텍스트 상자 60">
            <a:extLst>
              <a:ext uri="{FF2B5EF4-FFF2-40B4-BE49-F238E27FC236}">
                <a16:creationId xmlns:a16="http://schemas.microsoft.com/office/drawing/2014/main" id="{A5A5235D-BA61-43B2-9F65-F3FA0BD67415}"/>
              </a:ext>
            </a:extLst>
          </p:cNvPr>
          <p:cNvSpPr txBox="1"/>
          <p:nvPr/>
        </p:nvSpPr>
        <p:spPr>
          <a:xfrm>
            <a:off x="3059832" y="2524701"/>
            <a:ext cx="57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t-1</a:t>
            </a:r>
            <a:endParaRPr kumimoji="1" lang="ko-KR" altLang="en-US" baseline="-25000" dirty="0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4D7A151E-8494-4E82-9CDE-A51ADD6CA28F}"/>
              </a:ext>
            </a:extLst>
          </p:cNvPr>
          <p:cNvCxnSpPr>
            <a:cxnSpLocks/>
            <a:stCxn id="41" idx="3"/>
            <a:endCxn id="32" idx="1"/>
          </p:cNvCxnSpPr>
          <p:nvPr/>
        </p:nvCxnSpPr>
        <p:spPr>
          <a:xfrm>
            <a:off x="3635896" y="2709367"/>
            <a:ext cx="576064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">
                <a:extLst>
                  <a:ext uri="{FF2B5EF4-FFF2-40B4-BE49-F238E27FC236}">
                    <a16:creationId xmlns:a16="http://schemas.microsoft.com/office/drawing/2014/main" id="{ABC9CB48-821B-4091-8EB0-8B9FF303DD8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57374" y="2391210"/>
                <a:ext cx="24032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Rectangle 5">
                <a:extLst>
                  <a:ext uri="{FF2B5EF4-FFF2-40B4-BE49-F238E27FC236}">
                    <a16:creationId xmlns:a16="http://schemas.microsoft.com/office/drawing/2014/main" id="{ABC9CB48-821B-4091-8EB0-8B9FF303DD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7374" y="2391210"/>
                <a:ext cx="2403287" cy="369332"/>
              </a:xfrm>
              <a:prstGeom prst="rect">
                <a:avLst/>
              </a:prstGeom>
              <a:blipFill>
                <a:blip r:embed="rId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6">
                <a:extLst>
                  <a:ext uri="{FF2B5EF4-FFF2-40B4-BE49-F238E27FC236}">
                    <a16:creationId xmlns:a16="http://schemas.microsoft.com/office/drawing/2014/main" id="{E2D4B670-7807-44D5-B632-0CB411EC2E96}"/>
                  </a:ext>
                </a:extLst>
              </p:cNvPr>
              <p:cNvSpPr/>
              <p:nvPr/>
            </p:nvSpPr>
            <p:spPr>
              <a:xfrm>
                <a:off x="5757374" y="2776729"/>
                <a:ext cx="14586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Rectangle 6">
                <a:extLst>
                  <a:ext uri="{FF2B5EF4-FFF2-40B4-BE49-F238E27FC236}">
                    <a16:creationId xmlns:a16="http://schemas.microsoft.com/office/drawing/2014/main" id="{E2D4B670-7807-44D5-B632-0CB411EC2E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7374" y="2776729"/>
                <a:ext cx="1458669" cy="369332"/>
              </a:xfrm>
              <a:prstGeom prst="rect">
                <a:avLst/>
              </a:prstGeom>
              <a:blipFill>
                <a:blip r:embed="rId4"/>
                <a:stretch>
                  <a:fillRect t="-120000" r="-34167" b="-18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6">
                <a:extLst>
                  <a:ext uri="{FF2B5EF4-FFF2-40B4-BE49-F238E27FC236}">
                    <a16:creationId xmlns:a16="http://schemas.microsoft.com/office/drawing/2014/main" id="{D0E0DE04-B0C5-43EF-B86E-EA5FA17EC2D0}"/>
                  </a:ext>
                </a:extLst>
              </p:cNvPr>
              <p:cNvSpPr/>
              <p:nvPr/>
            </p:nvSpPr>
            <p:spPr>
              <a:xfrm>
                <a:off x="4591626" y="2060848"/>
                <a:ext cx="4003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Rectangle 6">
                <a:extLst>
                  <a:ext uri="{FF2B5EF4-FFF2-40B4-BE49-F238E27FC236}">
                    <a16:creationId xmlns:a16="http://schemas.microsoft.com/office/drawing/2014/main" id="{D0E0DE04-B0C5-43EF-B86E-EA5FA17EC2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1626" y="2060848"/>
                <a:ext cx="40036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">
                <a:extLst>
                  <a:ext uri="{FF2B5EF4-FFF2-40B4-BE49-F238E27FC236}">
                    <a16:creationId xmlns:a16="http://schemas.microsoft.com/office/drawing/2014/main" id="{63807D4E-CC14-4278-8D7E-9B19FB3247D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35896" y="2340035"/>
                <a:ext cx="4774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Rectangle 5">
                <a:extLst>
                  <a:ext uri="{FF2B5EF4-FFF2-40B4-BE49-F238E27FC236}">
                    <a16:creationId xmlns:a16="http://schemas.microsoft.com/office/drawing/2014/main" id="{63807D4E-CC14-4278-8D7E-9B19FB3247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896" y="2340035"/>
                <a:ext cx="47743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">
                <a:extLst>
                  <a:ext uri="{FF2B5EF4-FFF2-40B4-BE49-F238E27FC236}">
                    <a16:creationId xmlns:a16="http://schemas.microsoft.com/office/drawing/2014/main" id="{EA839FDF-FFCD-4D70-AAF0-E6A01113DE1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57393" y="2987660"/>
                <a:ext cx="47743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Rectangle 5">
                <a:extLst>
                  <a:ext uri="{FF2B5EF4-FFF2-40B4-BE49-F238E27FC236}">
                    <a16:creationId xmlns:a16="http://schemas.microsoft.com/office/drawing/2014/main" id="{EA839FDF-FFCD-4D70-AAF0-E6A01113DE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7393" y="2987660"/>
                <a:ext cx="47743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02794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Recurrent Neural Networks</a:t>
            </a:r>
            <a:endParaRPr kumimoji="1"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13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2" name="내용 개체 틀 4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ko-KR" dirty="0"/>
              <a:t>Connections form cycles</a:t>
            </a:r>
            <a:endParaRPr kumimoji="1" lang="ko-KR" altLang="en-US" dirty="0"/>
          </a:p>
          <a:p>
            <a:endParaRPr kumimoji="1" lang="ko-KR" altLang="en-US" dirty="0"/>
          </a:p>
        </p:txBody>
      </p:sp>
      <p:sp>
        <p:nvSpPr>
          <p:cNvPr id="43" name="타원 42"/>
          <p:cNvSpPr/>
          <p:nvPr/>
        </p:nvSpPr>
        <p:spPr>
          <a:xfrm>
            <a:off x="1972126" y="5611961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44" name="텍스트 상자 43"/>
          <p:cNvSpPr txBox="1"/>
          <p:nvPr/>
        </p:nvSpPr>
        <p:spPr>
          <a:xfrm>
            <a:off x="2016505" y="5621851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x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1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3124254" y="5625163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2" name="텍스트 상자 51"/>
          <p:cNvSpPr txBox="1"/>
          <p:nvPr/>
        </p:nvSpPr>
        <p:spPr>
          <a:xfrm>
            <a:off x="3168633" y="5635053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x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2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4358734" y="5640981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6" name="텍스트 상자 65"/>
          <p:cNvSpPr txBox="1"/>
          <p:nvPr/>
        </p:nvSpPr>
        <p:spPr>
          <a:xfrm>
            <a:off x="4403113" y="5650871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x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3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72" name="타원 71"/>
          <p:cNvSpPr/>
          <p:nvPr/>
        </p:nvSpPr>
        <p:spPr>
          <a:xfrm>
            <a:off x="5510862" y="5654183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73" name="텍스트 상자 72"/>
          <p:cNvSpPr txBox="1"/>
          <p:nvPr/>
        </p:nvSpPr>
        <p:spPr>
          <a:xfrm>
            <a:off x="5555241" y="5664073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x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4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85" name="타원 84"/>
          <p:cNvSpPr/>
          <p:nvPr/>
        </p:nvSpPr>
        <p:spPr>
          <a:xfrm>
            <a:off x="6660232" y="5661248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86" name="텍스트 상자 85"/>
          <p:cNvSpPr txBox="1"/>
          <p:nvPr/>
        </p:nvSpPr>
        <p:spPr>
          <a:xfrm>
            <a:off x="6704611" y="567113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x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5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534F9104-AF1E-4962-A0FF-1CCB393EC178}"/>
              </a:ext>
            </a:extLst>
          </p:cNvPr>
          <p:cNvGrpSpPr/>
          <p:nvPr/>
        </p:nvGrpSpPr>
        <p:grpSpPr>
          <a:xfrm>
            <a:off x="4355976" y="3356992"/>
            <a:ext cx="432048" cy="432048"/>
            <a:chOff x="4355976" y="3215985"/>
            <a:chExt cx="432048" cy="432048"/>
          </a:xfrm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8A9DDAB6-9B73-4172-BAAA-B490073A7213}"/>
                </a:ext>
              </a:extLst>
            </p:cNvPr>
            <p:cNvSpPr/>
            <p:nvPr/>
          </p:nvSpPr>
          <p:spPr>
            <a:xfrm>
              <a:off x="4355976" y="3215985"/>
              <a:ext cx="432048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28" name="텍스트 상자 6">
              <a:extLst>
                <a:ext uri="{FF2B5EF4-FFF2-40B4-BE49-F238E27FC236}">
                  <a16:creationId xmlns:a16="http://schemas.microsoft.com/office/drawing/2014/main" id="{4DC899CE-CD4C-446E-BED0-7509EE6E4025}"/>
                </a:ext>
              </a:extLst>
            </p:cNvPr>
            <p:cNvSpPr txBox="1"/>
            <p:nvPr/>
          </p:nvSpPr>
          <p:spPr>
            <a:xfrm>
              <a:off x="4400355" y="3225875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 err="1">
                  <a:solidFill>
                    <a:schemeClr val="bg1"/>
                  </a:solidFill>
                </a:rPr>
                <a:t>x</a:t>
              </a:r>
              <a:r>
                <a:rPr kumimoji="1" lang="en-US" altLang="ko-KR" baseline="-25000" dirty="0" err="1">
                  <a:solidFill>
                    <a:schemeClr val="bg1"/>
                  </a:solidFill>
                </a:rPr>
                <a:t>t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24A5B82-7407-4EDD-90C9-0ABF5D19F5EB}"/>
              </a:ext>
            </a:extLst>
          </p:cNvPr>
          <p:cNvSpPr/>
          <p:nvPr/>
        </p:nvSpPr>
        <p:spPr>
          <a:xfrm>
            <a:off x="4211960" y="2457339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B75B641D-1CBC-4DA1-AEAE-A9AC22ABF3AA}"/>
              </a:ext>
            </a:extLst>
          </p:cNvPr>
          <p:cNvGrpSpPr/>
          <p:nvPr/>
        </p:nvGrpSpPr>
        <p:grpSpPr>
          <a:xfrm>
            <a:off x="4353218" y="1628800"/>
            <a:ext cx="432048" cy="432048"/>
            <a:chOff x="4353218" y="1748201"/>
            <a:chExt cx="432048" cy="432048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2B75CF23-76FC-4830-8C05-27D65881B837}"/>
                </a:ext>
              </a:extLst>
            </p:cNvPr>
            <p:cNvSpPr/>
            <p:nvPr/>
          </p:nvSpPr>
          <p:spPr>
            <a:xfrm>
              <a:off x="4353218" y="1748201"/>
              <a:ext cx="432048" cy="43204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39" name="텍스트 상자 22">
              <a:extLst>
                <a:ext uri="{FF2B5EF4-FFF2-40B4-BE49-F238E27FC236}">
                  <a16:creationId xmlns:a16="http://schemas.microsoft.com/office/drawing/2014/main" id="{71C26381-290A-4227-A3FC-3C81C6F8D4C8}"/>
                </a:ext>
              </a:extLst>
            </p:cNvPr>
            <p:cNvSpPr txBox="1"/>
            <p:nvPr/>
          </p:nvSpPr>
          <p:spPr>
            <a:xfrm>
              <a:off x="4397597" y="1758091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 err="1">
                  <a:solidFill>
                    <a:schemeClr val="bg1"/>
                  </a:solidFill>
                </a:rPr>
                <a:t>o</a:t>
              </a:r>
              <a:r>
                <a:rPr kumimoji="1" lang="en-US" altLang="ko-KR" baseline="-25000" dirty="0" err="1">
                  <a:solidFill>
                    <a:schemeClr val="bg1"/>
                  </a:solidFill>
                </a:rPr>
                <a:t>t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53428B9E-BB8B-4845-8178-AC002839E976}"/>
              </a:ext>
            </a:extLst>
          </p:cNvPr>
          <p:cNvCxnSpPr>
            <a:stCxn id="27" idx="0"/>
            <a:endCxn id="29" idx="2"/>
          </p:cNvCxnSpPr>
          <p:nvPr/>
        </p:nvCxnSpPr>
        <p:spPr>
          <a:xfrm flipV="1">
            <a:off x="4572000" y="2961395"/>
            <a:ext cx="0" cy="39559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90191FDB-8DFA-48FB-93AC-54C0524CB12A}"/>
              </a:ext>
            </a:extLst>
          </p:cNvPr>
          <p:cNvCxnSpPr>
            <a:stCxn id="29" idx="0"/>
            <a:endCxn id="35" idx="4"/>
          </p:cNvCxnSpPr>
          <p:nvPr/>
        </p:nvCxnSpPr>
        <p:spPr>
          <a:xfrm flipH="1" flipV="1">
            <a:off x="4569242" y="2060848"/>
            <a:ext cx="2758" cy="396491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텍스트 상자 60">
            <a:extLst>
              <a:ext uri="{FF2B5EF4-FFF2-40B4-BE49-F238E27FC236}">
                <a16:creationId xmlns:a16="http://schemas.microsoft.com/office/drawing/2014/main" id="{AC5E6D5A-9F53-4582-8442-5CDBD3427F8F}"/>
              </a:ext>
            </a:extLst>
          </p:cNvPr>
          <p:cNvSpPr txBox="1"/>
          <p:nvPr/>
        </p:nvSpPr>
        <p:spPr>
          <a:xfrm>
            <a:off x="4417185" y="2492896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/>
              <a:t>h</a:t>
            </a:r>
            <a:r>
              <a:rPr kumimoji="1" lang="en-US" altLang="ko-KR" baseline="-25000" dirty="0" err="1"/>
              <a:t>t</a:t>
            </a:r>
            <a:endParaRPr kumimoji="1" lang="ko-KR" altLang="en-US" baseline="-250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0207942-2D07-4BBF-962F-B2006F891C0B}"/>
              </a:ext>
            </a:extLst>
          </p:cNvPr>
          <p:cNvSpPr/>
          <p:nvPr/>
        </p:nvSpPr>
        <p:spPr>
          <a:xfrm>
            <a:off x="2915816" y="2457339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9" name="텍스트 상자 60">
            <a:extLst>
              <a:ext uri="{FF2B5EF4-FFF2-40B4-BE49-F238E27FC236}">
                <a16:creationId xmlns:a16="http://schemas.microsoft.com/office/drawing/2014/main" id="{31352AEA-4152-45D7-A4D0-7CC6DFC1EC98}"/>
              </a:ext>
            </a:extLst>
          </p:cNvPr>
          <p:cNvSpPr txBox="1"/>
          <p:nvPr/>
        </p:nvSpPr>
        <p:spPr>
          <a:xfrm>
            <a:off x="3059832" y="2524701"/>
            <a:ext cx="57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t-1</a:t>
            </a:r>
            <a:endParaRPr kumimoji="1" lang="ko-KR" altLang="en-US" baseline="-25000" dirty="0"/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15EB062F-8982-4E17-ABA6-4B67E76B5C25}"/>
              </a:ext>
            </a:extLst>
          </p:cNvPr>
          <p:cNvCxnSpPr>
            <a:cxnSpLocks/>
            <a:stCxn id="48" idx="3"/>
            <a:endCxn id="29" idx="1"/>
          </p:cNvCxnSpPr>
          <p:nvPr/>
        </p:nvCxnSpPr>
        <p:spPr>
          <a:xfrm>
            <a:off x="3635896" y="2709367"/>
            <a:ext cx="576064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">
                <a:extLst>
                  <a:ext uri="{FF2B5EF4-FFF2-40B4-BE49-F238E27FC236}">
                    <a16:creationId xmlns:a16="http://schemas.microsoft.com/office/drawing/2014/main" id="{5AE09F3B-6E09-4534-805B-C38C4B39883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57374" y="2391210"/>
                <a:ext cx="24032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Rectangle 5">
                <a:extLst>
                  <a:ext uri="{FF2B5EF4-FFF2-40B4-BE49-F238E27FC236}">
                    <a16:creationId xmlns:a16="http://schemas.microsoft.com/office/drawing/2014/main" id="{5AE09F3B-6E09-4534-805B-C38C4B3988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7374" y="2391210"/>
                <a:ext cx="2403287" cy="369332"/>
              </a:xfrm>
              <a:prstGeom prst="rect">
                <a:avLst/>
              </a:prstGeom>
              <a:blipFill>
                <a:blip r:embed="rId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6">
                <a:extLst>
                  <a:ext uri="{FF2B5EF4-FFF2-40B4-BE49-F238E27FC236}">
                    <a16:creationId xmlns:a16="http://schemas.microsoft.com/office/drawing/2014/main" id="{CA1E61AA-62FF-49C4-81D4-68DFA9CDF3F5}"/>
                  </a:ext>
                </a:extLst>
              </p:cNvPr>
              <p:cNvSpPr/>
              <p:nvPr/>
            </p:nvSpPr>
            <p:spPr>
              <a:xfrm>
                <a:off x="5757374" y="2776729"/>
                <a:ext cx="14586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Rectangle 6">
                <a:extLst>
                  <a:ext uri="{FF2B5EF4-FFF2-40B4-BE49-F238E27FC236}">
                    <a16:creationId xmlns:a16="http://schemas.microsoft.com/office/drawing/2014/main" id="{CA1E61AA-62FF-49C4-81D4-68DFA9CDF3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7374" y="2776729"/>
                <a:ext cx="1458669" cy="369332"/>
              </a:xfrm>
              <a:prstGeom prst="rect">
                <a:avLst/>
              </a:prstGeom>
              <a:blipFill>
                <a:blip r:embed="rId4"/>
                <a:stretch>
                  <a:fillRect t="-120000" r="-34167" b="-18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6">
                <a:extLst>
                  <a:ext uri="{FF2B5EF4-FFF2-40B4-BE49-F238E27FC236}">
                    <a16:creationId xmlns:a16="http://schemas.microsoft.com/office/drawing/2014/main" id="{E94D2865-B441-4993-AE86-9E6762748CE3}"/>
                  </a:ext>
                </a:extLst>
              </p:cNvPr>
              <p:cNvSpPr/>
              <p:nvPr/>
            </p:nvSpPr>
            <p:spPr>
              <a:xfrm>
                <a:off x="4591626" y="2060848"/>
                <a:ext cx="4003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Rectangle 6">
                <a:extLst>
                  <a:ext uri="{FF2B5EF4-FFF2-40B4-BE49-F238E27FC236}">
                    <a16:creationId xmlns:a16="http://schemas.microsoft.com/office/drawing/2014/main" id="{E94D2865-B441-4993-AE86-9E6762748C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1626" y="2060848"/>
                <a:ext cx="40036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">
                <a:extLst>
                  <a:ext uri="{FF2B5EF4-FFF2-40B4-BE49-F238E27FC236}">
                    <a16:creationId xmlns:a16="http://schemas.microsoft.com/office/drawing/2014/main" id="{9DA06153-07F8-4405-9BEB-68CF03631E0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35896" y="2340035"/>
                <a:ext cx="4774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Rectangle 5">
                <a:extLst>
                  <a:ext uri="{FF2B5EF4-FFF2-40B4-BE49-F238E27FC236}">
                    <a16:creationId xmlns:a16="http://schemas.microsoft.com/office/drawing/2014/main" id="{9DA06153-07F8-4405-9BEB-68CF03631E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896" y="2340035"/>
                <a:ext cx="47743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">
                <a:extLst>
                  <a:ext uri="{FF2B5EF4-FFF2-40B4-BE49-F238E27FC236}">
                    <a16:creationId xmlns:a16="http://schemas.microsoft.com/office/drawing/2014/main" id="{938880ED-397A-4A55-BB81-646195F9876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57393" y="2987660"/>
                <a:ext cx="47743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Rectangle 5">
                <a:extLst>
                  <a:ext uri="{FF2B5EF4-FFF2-40B4-BE49-F238E27FC236}">
                    <a16:creationId xmlns:a16="http://schemas.microsoft.com/office/drawing/2014/main" id="{938880ED-397A-4A55-BB81-646195F987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7393" y="2987660"/>
                <a:ext cx="47743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03289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Recurrent Neural Networks</a:t>
            </a:r>
            <a:endParaRPr kumimoji="1"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14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2" name="내용 개체 틀 4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ko-KR" dirty="0"/>
              <a:t>Connections form cycles</a:t>
            </a:r>
            <a:endParaRPr kumimoji="1" lang="ko-KR" altLang="en-US" dirty="0"/>
          </a:p>
          <a:p>
            <a:endParaRPr kumimoji="1" lang="ko-KR" altLang="en-US" dirty="0"/>
          </a:p>
        </p:txBody>
      </p:sp>
      <p:sp>
        <p:nvSpPr>
          <p:cNvPr id="43" name="타원 42"/>
          <p:cNvSpPr/>
          <p:nvPr/>
        </p:nvSpPr>
        <p:spPr>
          <a:xfrm>
            <a:off x="1972126" y="5611961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44" name="텍스트 상자 43"/>
          <p:cNvSpPr txBox="1"/>
          <p:nvPr/>
        </p:nvSpPr>
        <p:spPr>
          <a:xfrm>
            <a:off x="2016505" y="5621851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x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1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828110" y="4853315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1969368" y="4144177"/>
            <a:ext cx="432048" cy="432048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47" name="텍스트 상자 46"/>
          <p:cNvSpPr txBox="1"/>
          <p:nvPr/>
        </p:nvSpPr>
        <p:spPr>
          <a:xfrm>
            <a:off x="2013747" y="4154067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o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1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cxnSp>
        <p:nvCxnSpPr>
          <p:cNvPr id="48" name="직선 화살표 연결선 47"/>
          <p:cNvCxnSpPr>
            <a:stCxn id="46" idx="0"/>
          </p:cNvCxnSpPr>
          <p:nvPr/>
        </p:nvCxnSpPr>
        <p:spPr>
          <a:xfrm flipV="1">
            <a:off x="2188150" y="5357371"/>
            <a:ext cx="0" cy="25459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 flipH="1" flipV="1">
            <a:off x="2185392" y="4576225"/>
            <a:ext cx="2758" cy="27709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타원 50"/>
          <p:cNvSpPr/>
          <p:nvPr/>
        </p:nvSpPr>
        <p:spPr>
          <a:xfrm>
            <a:off x="3124254" y="5625163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2" name="텍스트 상자 51"/>
          <p:cNvSpPr txBox="1"/>
          <p:nvPr/>
        </p:nvSpPr>
        <p:spPr>
          <a:xfrm>
            <a:off x="3168633" y="5635053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x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2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63" name="텍스트 상자 62"/>
          <p:cNvSpPr txBox="1"/>
          <p:nvPr/>
        </p:nvSpPr>
        <p:spPr>
          <a:xfrm>
            <a:off x="2012461" y="4895615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1</a:t>
            </a:r>
            <a:endParaRPr kumimoji="1" lang="ko-KR" altLang="en-US" baseline="-25000" dirty="0"/>
          </a:p>
        </p:txBody>
      </p:sp>
      <p:sp>
        <p:nvSpPr>
          <p:cNvPr id="65" name="타원 64"/>
          <p:cNvSpPr/>
          <p:nvPr/>
        </p:nvSpPr>
        <p:spPr>
          <a:xfrm>
            <a:off x="4358734" y="5640981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6" name="텍스트 상자 65"/>
          <p:cNvSpPr txBox="1"/>
          <p:nvPr/>
        </p:nvSpPr>
        <p:spPr>
          <a:xfrm>
            <a:off x="4403113" y="5650871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x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3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72" name="타원 71"/>
          <p:cNvSpPr/>
          <p:nvPr/>
        </p:nvSpPr>
        <p:spPr>
          <a:xfrm>
            <a:off x="5510862" y="5654183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73" name="텍스트 상자 72"/>
          <p:cNvSpPr txBox="1"/>
          <p:nvPr/>
        </p:nvSpPr>
        <p:spPr>
          <a:xfrm>
            <a:off x="5555241" y="5664073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x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4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85" name="타원 84"/>
          <p:cNvSpPr/>
          <p:nvPr/>
        </p:nvSpPr>
        <p:spPr>
          <a:xfrm>
            <a:off x="6660232" y="5661248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86" name="텍스트 상자 85"/>
          <p:cNvSpPr txBox="1"/>
          <p:nvPr/>
        </p:nvSpPr>
        <p:spPr>
          <a:xfrm>
            <a:off x="6704611" y="567113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x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5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F6A826FE-0883-46B3-B40B-3C4FC94078FC}"/>
              </a:ext>
            </a:extLst>
          </p:cNvPr>
          <p:cNvGrpSpPr/>
          <p:nvPr/>
        </p:nvGrpSpPr>
        <p:grpSpPr>
          <a:xfrm>
            <a:off x="4355976" y="3356992"/>
            <a:ext cx="432048" cy="432048"/>
            <a:chOff x="4355976" y="3215985"/>
            <a:chExt cx="432048" cy="432048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F10E4DE8-E186-416A-8C07-5627CFA09513}"/>
                </a:ext>
              </a:extLst>
            </p:cNvPr>
            <p:cNvSpPr/>
            <p:nvPr/>
          </p:nvSpPr>
          <p:spPr>
            <a:xfrm>
              <a:off x="4355976" y="3215985"/>
              <a:ext cx="432048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39" name="텍스트 상자 6">
              <a:extLst>
                <a:ext uri="{FF2B5EF4-FFF2-40B4-BE49-F238E27FC236}">
                  <a16:creationId xmlns:a16="http://schemas.microsoft.com/office/drawing/2014/main" id="{9146CC60-6741-478E-ACA2-36A4CDE854EC}"/>
                </a:ext>
              </a:extLst>
            </p:cNvPr>
            <p:cNvSpPr txBox="1"/>
            <p:nvPr/>
          </p:nvSpPr>
          <p:spPr>
            <a:xfrm>
              <a:off x="4400355" y="3225875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 err="1">
                  <a:solidFill>
                    <a:schemeClr val="bg1"/>
                  </a:solidFill>
                </a:rPr>
                <a:t>x</a:t>
              </a:r>
              <a:r>
                <a:rPr kumimoji="1" lang="en-US" altLang="ko-KR" baseline="-25000" dirty="0" err="1">
                  <a:solidFill>
                    <a:schemeClr val="bg1"/>
                  </a:solidFill>
                </a:rPr>
                <a:t>t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</p:grp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F647B78B-ED9B-4877-B9D1-D17FE9F9CBCE}"/>
              </a:ext>
            </a:extLst>
          </p:cNvPr>
          <p:cNvSpPr/>
          <p:nvPr/>
        </p:nvSpPr>
        <p:spPr>
          <a:xfrm>
            <a:off x="4211960" y="2457339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493094D3-7ED3-4591-9F1F-ECA60B540B44}"/>
              </a:ext>
            </a:extLst>
          </p:cNvPr>
          <p:cNvGrpSpPr/>
          <p:nvPr/>
        </p:nvGrpSpPr>
        <p:grpSpPr>
          <a:xfrm>
            <a:off x="4353218" y="1628800"/>
            <a:ext cx="432048" cy="432048"/>
            <a:chOff x="4353218" y="1748201"/>
            <a:chExt cx="432048" cy="432048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454B7DD0-D481-4F4E-9FAA-02F24DB674B4}"/>
                </a:ext>
              </a:extLst>
            </p:cNvPr>
            <p:cNvSpPr/>
            <p:nvPr/>
          </p:nvSpPr>
          <p:spPr>
            <a:xfrm>
              <a:off x="4353218" y="1748201"/>
              <a:ext cx="432048" cy="43204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57" name="텍스트 상자 22">
              <a:extLst>
                <a:ext uri="{FF2B5EF4-FFF2-40B4-BE49-F238E27FC236}">
                  <a16:creationId xmlns:a16="http://schemas.microsoft.com/office/drawing/2014/main" id="{EF0B5E26-6F0B-4E80-A4A7-A1091A7F8DEF}"/>
                </a:ext>
              </a:extLst>
            </p:cNvPr>
            <p:cNvSpPr txBox="1"/>
            <p:nvPr/>
          </p:nvSpPr>
          <p:spPr>
            <a:xfrm>
              <a:off x="4397597" y="1758091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 err="1">
                  <a:solidFill>
                    <a:schemeClr val="bg1"/>
                  </a:solidFill>
                </a:rPr>
                <a:t>o</a:t>
              </a:r>
              <a:r>
                <a:rPr kumimoji="1" lang="en-US" altLang="ko-KR" baseline="-25000" dirty="0" err="1">
                  <a:solidFill>
                    <a:schemeClr val="bg1"/>
                  </a:solidFill>
                </a:rPr>
                <a:t>t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AC0DFDA2-5D5F-43DA-878B-8D12179B2654}"/>
              </a:ext>
            </a:extLst>
          </p:cNvPr>
          <p:cNvCxnSpPr>
            <a:stCxn id="35" idx="0"/>
            <a:endCxn id="54" idx="2"/>
          </p:cNvCxnSpPr>
          <p:nvPr/>
        </p:nvCxnSpPr>
        <p:spPr>
          <a:xfrm flipV="1">
            <a:off x="4572000" y="2961395"/>
            <a:ext cx="0" cy="39559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A7E9C304-6C02-446B-B9B3-43ED9C12B36C}"/>
              </a:ext>
            </a:extLst>
          </p:cNvPr>
          <p:cNvCxnSpPr>
            <a:stCxn id="54" idx="0"/>
            <a:endCxn id="56" idx="4"/>
          </p:cNvCxnSpPr>
          <p:nvPr/>
        </p:nvCxnSpPr>
        <p:spPr>
          <a:xfrm flipH="1" flipV="1">
            <a:off x="4569242" y="2060848"/>
            <a:ext cx="2758" cy="396491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텍스트 상자 60">
            <a:extLst>
              <a:ext uri="{FF2B5EF4-FFF2-40B4-BE49-F238E27FC236}">
                <a16:creationId xmlns:a16="http://schemas.microsoft.com/office/drawing/2014/main" id="{B9A61770-A60B-4587-93A7-9935A34CE0F2}"/>
              </a:ext>
            </a:extLst>
          </p:cNvPr>
          <p:cNvSpPr txBox="1"/>
          <p:nvPr/>
        </p:nvSpPr>
        <p:spPr>
          <a:xfrm>
            <a:off x="4417185" y="2492896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/>
              <a:t>h</a:t>
            </a:r>
            <a:r>
              <a:rPr kumimoji="1" lang="en-US" altLang="ko-KR" baseline="-25000" dirty="0" err="1"/>
              <a:t>t</a:t>
            </a:r>
            <a:endParaRPr kumimoji="1" lang="ko-KR" altLang="en-US" baseline="-25000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0C9444A4-150B-4A54-8EA8-282927A4DDDF}"/>
              </a:ext>
            </a:extLst>
          </p:cNvPr>
          <p:cNvSpPr/>
          <p:nvPr/>
        </p:nvSpPr>
        <p:spPr>
          <a:xfrm>
            <a:off x="2915816" y="2457339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2" name="텍스트 상자 60">
            <a:extLst>
              <a:ext uri="{FF2B5EF4-FFF2-40B4-BE49-F238E27FC236}">
                <a16:creationId xmlns:a16="http://schemas.microsoft.com/office/drawing/2014/main" id="{2AC12993-206F-417D-9F82-D6BDB2287ED4}"/>
              </a:ext>
            </a:extLst>
          </p:cNvPr>
          <p:cNvSpPr txBox="1"/>
          <p:nvPr/>
        </p:nvSpPr>
        <p:spPr>
          <a:xfrm>
            <a:off x="3059832" y="2524701"/>
            <a:ext cx="57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t-1</a:t>
            </a:r>
            <a:endParaRPr kumimoji="1" lang="ko-KR" altLang="en-US" baseline="-25000" dirty="0"/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8D35AD4A-3979-4AF0-A074-054BBCF84B79}"/>
              </a:ext>
            </a:extLst>
          </p:cNvPr>
          <p:cNvCxnSpPr>
            <a:cxnSpLocks/>
            <a:stCxn id="61" idx="3"/>
            <a:endCxn id="54" idx="1"/>
          </p:cNvCxnSpPr>
          <p:nvPr/>
        </p:nvCxnSpPr>
        <p:spPr>
          <a:xfrm>
            <a:off x="3635896" y="2709367"/>
            <a:ext cx="576064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5">
                <a:extLst>
                  <a:ext uri="{FF2B5EF4-FFF2-40B4-BE49-F238E27FC236}">
                    <a16:creationId xmlns:a16="http://schemas.microsoft.com/office/drawing/2014/main" id="{861AFCB7-3A73-4D05-9606-CE472D5B05E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57374" y="2391210"/>
                <a:ext cx="24032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Rectangle 5">
                <a:extLst>
                  <a:ext uri="{FF2B5EF4-FFF2-40B4-BE49-F238E27FC236}">
                    <a16:creationId xmlns:a16="http://schemas.microsoft.com/office/drawing/2014/main" id="{861AFCB7-3A73-4D05-9606-CE472D5B05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7374" y="2391210"/>
                <a:ext cx="2403287" cy="369332"/>
              </a:xfrm>
              <a:prstGeom prst="rect">
                <a:avLst/>
              </a:prstGeom>
              <a:blipFill>
                <a:blip r:embed="rId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6">
                <a:extLst>
                  <a:ext uri="{FF2B5EF4-FFF2-40B4-BE49-F238E27FC236}">
                    <a16:creationId xmlns:a16="http://schemas.microsoft.com/office/drawing/2014/main" id="{E8A8B229-2271-43F9-83F8-ABADA90B5EA6}"/>
                  </a:ext>
                </a:extLst>
              </p:cNvPr>
              <p:cNvSpPr/>
              <p:nvPr/>
            </p:nvSpPr>
            <p:spPr>
              <a:xfrm>
                <a:off x="5757374" y="2776729"/>
                <a:ext cx="14586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Rectangle 6">
                <a:extLst>
                  <a:ext uri="{FF2B5EF4-FFF2-40B4-BE49-F238E27FC236}">
                    <a16:creationId xmlns:a16="http://schemas.microsoft.com/office/drawing/2014/main" id="{E8A8B229-2271-43F9-83F8-ABADA90B5E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7374" y="2776729"/>
                <a:ext cx="1458669" cy="369332"/>
              </a:xfrm>
              <a:prstGeom prst="rect">
                <a:avLst/>
              </a:prstGeom>
              <a:blipFill>
                <a:blip r:embed="rId4"/>
                <a:stretch>
                  <a:fillRect t="-120000" r="-34167" b="-18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">
                <a:extLst>
                  <a:ext uri="{FF2B5EF4-FFF2-40B4-BE49-F238E27FC236}">
                    <a16:creationId xmlns:a16="http://schemas.microsoft.com/office/drawing/2014/main" id="{9861E53D-40B2-44C0-82CE-7DEA6BB0BCF3}"/>
                  </a:ext>
                </a:extLst>
              </p:cNvPr>
              <p:cNvSpPr/>
              <p:nvPr/>
            </p:nvSpPr>
            <p:spPr>
              <a:xfrm>
                <a:off x="4591626" y="2060848"/>
                <a:ext cx="4003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9" name="Rectangle 6">
                <a:extLst>
                  <a:ext uri="{FF2B5EF4-FFF2-40B4-BE49-F238E27FC236}">
                    <a16:creationId xmlns:a16="http://schemas.microsoft.com/office/drawing/2014/main" id="{9861E53D-40B2-44C0-82CE-7DEA6BB0BC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1626" y="2060848"/>
                <a:ext cx="40036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5">
                <a:extLst>
                  <a:ext uri="{FF2B5EF4-FFF2-40B4-BE49-F238E27FC236}">
                    <a16:creationId xmlns:a16="http://schemas.microsoft.com/office/drawing/2014/main" id="{2F3CC5C8-1E91-4EF8-A326-2A74D8D9C6B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35896" y="2340035"/>
                <a:ext cx="4774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Rectangle 5">
                <a:extLst>
                  <a:ext uri="{FF2B5EF4-FFF2-40B4-BE49-F238E27FC236}">
                    <a16:creationId xmlns:a16="http://schemas.microsoft.com/office/drawing/2014/main" id="{2F3CC5C8-1E91-4EF8-A326-2A74D8D9C6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896" y="2340035"/>
                <a:ext cx="47743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5">
                <a:extLst>
                  <a:ext uri="{FF2B5EF4-FFF2-40B4-BE49-F238E27FC236}">
                    <a16:creationId xmlns:a16="http://schemas.microsoft.com/office/drawing/2014/main" id="{311EC714-DBF8-44C5-A194-A7236163E25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57393" y="2987660"/>
                <a:ext cx="47743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Rectangle 5">
                <a:extLst>
                  <a:ext uri="{FF2B5EF4-FFF2-40B4-BE49-F238E27FC236}">
                    <a16:creationId xmlns:a16="http://schemas.microsoft.com/office/drawing/2014/main" id="{311EC714-DBF8-44C5-A194-A7236163E2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7393" y="2987660"/>
                <a:ext cx="47743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75206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Recurrent Neural Networks</a:t>
            </a:r>
            <a:endParaRPr kumimoji="1"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15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2" name="내용 개체 틀 4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ko-KR" dirty="0"/>
              <a:t>Connections form cycles</a:t>
            </a:r>
            <a:endParaRPr kumimoji="1" lang="ko-KR" altLang="en-US" dirty="0"/>
          </a:p>
          <a:p>
            <a:endParaRPr kumimoji="1" lang="ko-KR" altLang="en-US" dirty="0"/>
          </a:p>
        </p:txBody>
      </p:sp>
      <p:sp>
        <p:nvSpPr>
          <p:cNvPr id="43" name="타원 42"/>
          <p:cNvSpPr/>
          <p:nvPr/>
        </p:nvSpPr>
        <p:spPr>
          <a:xfrm>
            <a:off x="1972126" y="5611961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44" name="텍스트 상자 43"/>
          <p:cNvSpPr txBox="1"/>
          <p:nvPr/>
        </p:nvSpPr>
        <p:spPr>
          <a:xfrm>
            <a:off x="2016505" y="5621851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x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1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828110" y="4853315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1969368" y="4144177"/>
            <a:ext cx="432048" cy="432048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47" name="텍스트 상자 46"/>
          <p:cNvSpPr txBox="1"/>
          <p:nvPr/>
        </p:nvSpPr>
        <p:spPr>
          <a:xfrm>
            <a:off x="2013747" y="4154067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o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1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3124254" y="5625163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2" name="텍스트 상자 51"/>
          <p:cNvSpPr txBox="1"/>
          <p:nvPr/>
        </p:nvSpPr>
        <p:spPr>
          <a:xfrm>
            <a:off x="3168633" y="5635053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x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2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980238" y="4866517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4" name="타원 53"/>
          <p:cNvSpPr/>
          <p:nvPr/>
        </p:nvSpPr>
        <p:spPr>
          <a:xfrm>
            <a:off x="3121496" y="4157379"/>
            <a:ext cx="432048" cy="432048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5" name="텍스트 상자 54"/>
          <p:cNvSpPr txBox="1"/>
          <p:nvPr/>
        </p:nvSpPr>
        <p:spPr>
          <a:xfrm>
            <a:off x="3165875" y="4167269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o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2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cxnSp>
        <p:nvCxnSpPr>
          <p:cNvPr id="56" name="직선 화살표 연결선 55"/>
          <p:cNvCxnSpPr/>
          <p:nvPr/>
        </p:nvCxnSpPr>
        <p:spPr>
          <a:xfrm flipV="1">
            <a:off x="3340278" y="5370573"/>
            <a:ext cx="0" cy="25459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 flipH="1" flipV="1">
            <a:off x="3337520" y="4589427"/>
            <a:ext cx="2758" cy="27709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>
            <a:stCxn id="45" idx="3"/>
            <a:endCxn id="53" idx="1"/>
          </p:cNvCxnSpPr>
          <p:nvPr/>
        </p:nvCxnSpPr>
        <p:spPr>
          <a:xfrm>
            <a:off x="2548190" y="5105343"/>
            <a:ext cx="432048" cy="13202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텍스트 상자 62"/>
          <p:cNvSpPr txBox="1"/>
          <p:nvPr/>
        </p:nvSpPr>
        <p:spPr>
          <a:xfrm>
            <a:off x="2012461" y="4895615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1</a:t>
            </a:r>
            <a:endParaRPr kumimoji="1" lang="ko-KR" altLang="en-US" baseline="-25000" dirty="0"/>
          </a:p>
        </p:txBody>
      </p:sp>
      <p:sp>
        <p:nvSpPr>
          <p:cNvPr id="64" name="텍스트 상자 63"/>
          <p:cNvSpPr txBox="1"/>
          <p:nvPr/>
        </p:nvSpPr>
        <p:spPr>
          <a:xfrm>
            <a:off x="3156702" y="4933879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2</a:t>
            </a:r>
            <a:endParaRPr kumimoji="1" lang="ko-KR" altLang="en-US" baseline="-25000" dirty="0"/>
          </a:p>
        </p:txBody>
      </p:sp>
      <p:sp>
        <p:nvSpPr>
          <p:cNvPr id="65" name="타원 64"/>
          <p:cNvSpPr/>
          <p:nvPr/>
        </p:nvSpPr>
        <p:spPr>
          <a:xfrm>
            <a:off x="4358734" y="5640981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6" name="텍스트 상자 65"/>
          <p:cNvSpPr txBox="1"/>
          <p:nvPr/>
        </p:nvSpPr>
        <p:spPr>
          <a:xfrm>
            <a:off x="4403113" y="5650871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x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3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72" name="타원 71"/>
          <p:cNvSpPr/>
          <p:nvPr/>
        </p:nvSpPr>
        <p:spPr>
          <a:xfrm>
            <a:off x="5510862" y="5654183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73" name="텍스트 상자 72"/>
          <p:cNvSpPr txBox="1"/>
          <p:nvPr/>
        </p:nvSpPr>
        <p:spPr>
          <a:xfrm>
            <a:off x="5555241" y="5664073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x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4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85" name="타원 84"/>
          <p:cNvSpPr/>
          <p:nvPr/>
        </p:nvSpPr>
        <p:spPr>
          <a:xfrm>
            <a:off x="6660232" y="5661248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86" name="텍스트 상자 85"/>
          <p:cNvSpPr txBox="1"/>
          <p:nvPr/>
        </p:nvSpPr>
        <p:spPr>
          <a:xfrm>
            <a:off x="6704611" y="567113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x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5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BEECFC71-0492-4678-9956-BCFBC5C281BE}"/>
              </a:ext>
            </a:extLst>
          </p:cNvPr>
          <p:cNvGrpSpPr/>
          <p:nvPr/>
        </p:nvGrpSpPr>
        <p:grpSpPr>
          <a:xfrm>
            <a:off x="4355976" y="3356992"/>
            <a:ext cx="432048" cy="432048"/>
            <a:chOff x="4355976" y="3215985"/>
            <a:chExt cx="432048" cy="432048"/>
          </a:xfrm>
        </p:grpSpPr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7EEA4657-36F4-490B-8B61-050CBB158BC0}"/>
                </a:ext>
              </a:extLst>
            </p:cNvPr>
            <p:cNvSpPr/>
            <p:nvPr/>
          </p:nvSpPr>
          <p:spPr>
            <a:xfrm>
              <a:off x="4355976" y="3215985"/>
              <a:ext cx="432048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69" name="텍스트 상자 6">
              <a:extLst>
                <a:ext uri="{FF2B5EF4-FFF2-40B4-BE49-F238E27FC236}">
                  <a16:creationId xmlns:a16="http://schemas.microsoft.com/office/drawing/2014/main" id="{056D93C3-BDF2-4642-9B16-86F39F024157}"/>
                </a:ext>
              </a:extLst>
            </p:cNvPr>
            <p:cNvSpPr txBox="1"/>
            <p:nvPr/>
          </p:nvSpPr>
          <p:spPr>
            <a:xfrm>
              <a:off x="4400355" y="3225875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 err="1">
                  <a:solidFill>
                    <a:schemeClr val="bg1"/>
                  </a:solidFill>
                </a:rPr>
                <a:t>x</a:t>
              </a:r>
              <a:r>
                <a:rPr kumimoji="1" lang="en-US" altLang="ko-KR" baseline="-25000" dirty="0" err="1">
                  <a:solidFill>
                    <a:schemeClr val="bg1"/>
                  </a:solidFill>
                </a:rPr>
                <a:t>t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</p:grp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F6113853-AF43-4825-8344-42097DBBD5F0}"/>
              </a:ext>
            </a:extLst>
          </p:cNvPr>
          <p:cNvSpPr/>
          <p:nvPr/>
        </p:nvSpPr>
        <p:spPr>
          <a:xfrm>
            <a:off x="4211960" y="2457339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EEAE3B88-A780-4A38-A5ED-A1F5E1CD0AB7}"/>
              </a:ext>
            </a:extLst>
          </p:cNvPr>
          <p:cNvGrpSpPr/>
          <p:nvPr/>
        </p:nvGrpSpPr>
        <p:grpSpPr>
          <a:xfrm>
            <a:off x="4353218" y="1628800"/>
            <a:ext cx="432048" cy="432048"/>
            <a:chOff x="4353218" y="1748201"/>
            <a:chExt cx="432048" cy="432048"/>
          </a:xfrm>
        </p:grpSpPr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3220D1B1-B818-4F57-8CCC-3A0765BB8446}"/>
                </a:ext>
              </a:extLst>
            </p:cNvPr>
            <p:cNvSpPr/>
            <p:nvPr/>
          </p:nvSpPr>
          <p:spPr>
            <a:xfrm>
              <a:off x="4353218" y="1748201"/>
              <a:ext cx="432048" cy="43204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75" name="텍스트 상자 22">
              <a:extLst>
                <a:ext uri="{FF2B5EF4-FFF2-40B4-BE49-F238E27FC236}">
                  <a16:creationId xmlns:a16="http://schemas.microsoft.com/office/drawing/2014/main" id="{CD25E1FF-1B08-45EA-837F-66442C793953}"/>
                </a:ext>
              </a:extLst>
            </p:cNvPr>
            <p:cNvSpPr txBox="1"/>
            <p:nvPr/>
          </p:nvSpPr>
          <p:spPr>
            <a:xfrm>
              <a:off x="4397597" y="1758091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 err="1">
                  <a:solidFill>
                    <a:schemeClr val="bg1"/>
                  </a:solidFill>
                </a:rPr>
                <a:t>o</a:t>
              </a:r>
              <a:r>
                <a:rPr kumimoji="1" lang="en-US" altLang="ko-KR" baseline="-25000" dirty="0" err="1">
                  <a:solidFill>
                    <a:schemeClr val="bg1"/>
                  </a:solidFill>
                </a:rPr>
                <a:t>t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1209DD0E-02BA-45AE-9C6B-E761FE57167F}"/>
              </a:ext>
            </a:extLst>
          </p:cNvPr>
          <p:cNvCxnSpPr>
            <a:stCxn id="68" idx="0"/>
            <a:endCxn id="70" idx="2"/>
          </p:cNvCxnSpPr>
          <p:nvPr/>
        </p:nvCxnSpPr>
        <p:spPr>
          <a:xfrm flipV="1">
            <a:off x="4572000" y="2961395"/>
            <a:ext cx="0" cy="39559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8812B449-ACE0-42F0-93EB-3D39C8ED3DCE}"/>
              </a:ext>
            </a:extLst>
          </p:cNvPr>
          <p:cNvCxnSpPr>
            <a:stCxn id="70" idx="0"/>
            <a:endCxn id="74" idx="4"/>
          </p:cNvCxnSpPr>
          <p:nvPr/>
        </p:nvCxnSpPr>
        <p:spPr>
          <a:xfrm flipH="1" flipV="1">
            <a:off x="4569242" y="2060848"/>
            <a:ext cx="2758" cy="396491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텍스트 상자 60">
            <a:extLst>
              <a:ext uri="{FF2B5EF4-FFF2-40B4-BE49-F238E27FC236}">
                <a16:creationId xmlns:a16="http://schemas.microsoft.com/office/drawing/2014/main" id="{8306E3C9-F245-4570-A031-7CE0955ECCF0}"/>
              </a:ext>
            </a:extLst>
          </p:cNvPr>
          <p:cNvSpPr txBox="1"/>
          <p:nvPr/>
        </p:nvSpPr>
        <p:spPr>
          <a:xfrm>
            <a:off x="4417185" y="2492896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/>
              <a:t>h</a:t>
            </a:r>
            <a:r>
              <a:rPr kumimoji="1" lang="en-US" altLang="ko-KR" baseline="-25000" dirty="0" err="1"/>
              <a:t>t</a:t>
            </a:r>
            <a:endParaRPr kumimoji="1" lang="ko-KR" altLang="en-US" baseline="-25000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222F1D3F-6694-4970-839D-BEC13066C9D0}"/>
              </a:ext>
            </a:extLst>
          </p:cNvPr>
          <p:cNvSpPr/>
          <p:nvPr/>
        </p:nvSpPr>
        <p:spPr>
          <a:xfrm>
            <a:off x="2915816" y="2457339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0" name="텍스트 상자 60">
            <a:extLst>
              <a:ext uri="{FF2B5EF4-FFF2-40B4-BE49-F238E27FC236}">
                <a16:creationId xmlns:a16="http://schemas.microsoft.com/office/drawing/2014/main" id="{5020F781-B1F9-49AC-B15F-1F57F31B3A74}"/>
              </a:ext>
            </a:extLst>
          </p:cNvPr>
          <p:cNvSpPr txBox="1"/>
          <p:nvPr/>
        </p:nvSpPr>
        <p:spPr>
          <a:xfrm>
            <a:off x="3059832" y="2524701"/>
            <a:ext cx="57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t-1</a:t>
            </a:r>
            <a:endParaRPr kumimoji="1" lang="ko-KR" altLang="en-US" baseline="-25000" dirty="0"/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C9D50AF9-2F48-45CC-85E2-76CDA9FCEC1D}"/>
              </a:ext>
            </a:extLst>
          </p:cNvPr>
          <p:cNvCxnSpPr>
            <a:cxnSpLocks/>
            <a:stCxn id="79" idx="3"/>
            <a:endCxn id="70" idx="1"/>
          </p:cNvCxnSpPr>
          <p:nvPr/>
        </p:nvCxnSpPr>
        <p:spPr>
          <a:xfrm>
            <a:off x="3635896" y="2709367"/>
            <a:ext cx="576064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ctangle 5">
                <a:extLst>
                  <a:ext uri="{FF2B5EF4-FFF2-40B4-BE49-F238E27FC236}">
                    <a16:creationId xmlns:a16="http://schemas.microsoft.com/office/drawing/2014/main" id="{A4AED07C-6D68-4DBB-9A6C-70DCCF33F5C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57374" y="2391210"/>
                <a:ext cx="24032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2" name="Rectangle 5">
                <a:extLst>
                  <a:ext uri="{FF2B5EF4-FFF2-40B4-BE49-F238E27FC236}">
                    <a16:creationId xmlns:a16="http://schemas.microsoft.com/office/drawing/2014/main" id="{A4AED07C-6D68-4DBB-9A6C-70DCCF33F5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7374" y="2391210"/>
                <a:ext cx="2403287" cy="369332"/>
              </a:xfrm>
              <a:prstGeom prst="rect">
                <a:avLst/>
              </a:prstGeom>
              <a:blipFill>
                <a:blip r:embed="rId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Rectangle 6">
                <a:extLst>
                  <a:ext uri="{FF2B5EF4-FFF2-40B4-BE49-F238E27FC236}">
                    <a16:creationId xmlns:a16="http://schemas.microsoft.com/office/drawing/2014/main" id="{A577C348-F736-431B-A8D7-7AE07F944992}"/>
                  </a:ext>
                </a:extLst>
              </p:cNvPr>
              <p:cNvSpPr/>
              <p:nvPr/>
            </p:nvSpPr>
            <p:spPr>
              <a:xfrm>
                <a:off x="5757374" y="2776729"/>
                <a:ext cx="14586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3" name="Rectangle 6">
                <a:extLst>
                  <a:ext uri="{FF2B5EF4-FFF2-40B4-BE49-F238E27FC236}">
                    <a16:creationId xmlns:a16="http://schemas.microsoft.com/office/drawing/2014/main" id="{A577C348-F736-431B-A8D7-7AE07F9449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7374" y="2776729"/>
                <a:ext cx="1458669" cy="369332"/>
              </a:xfrm>
              <a:prstGeom prst="rect">
                <a:avLst/>
              </a:prstGeom>
              <a:blipFill>
                <a:blip r:embed="rId4"/>
                <a:stretch>
                  <a:fillRect t="-120000" r="-34167" b="-18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Rectangle 6">
                <a:extLst>
                  <a:ext uri="{FF2B5EF4-FFF2-40B4-BE49-F238E27FC236}">
                    <a16:creationId xmlns:a16="http://schemas.microsoft.com/office/drawing/2014/main" id="{5897C56C-1685-4C88-B5A2-C675C9021FFB}"/>
                  </a:ext>
                </a:extLst>
              </p:cNvPr>
              <p:cNvSpPr/>
              <p:nvPr/>
            </p:nvSpPr>
            <p:spPr>
              <a:xfrm>
                <a:off x="4591626" y="2060848"/>
                <a:ext cx="4003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4" name="Rectangle 6">
                <a:extLst>
                  <a:ext uri="{FF2B5EF4-FFF2-40B4-BE49-F238E27FC236}">
                    <a16:creationId xmlns:a16="http://schemas.microsoft.com/office/drawing/2014/main" id="{5897C56C-1685-4C88-B5A2-C675C9021F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1626" y="2060848"/>
                <a:ext cx="40036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Rectangle 5">
                <a:extLst>
                  <a:ext uri="{FF2B5EF4-FFF2-40B4-BE49-F238E27FC236}">
                    <a16:creationId xmlns:a16="http://schemas.microsoft.com/office/drawing/2014/main" id="{BAA19173-B976-4AE7-A564-EDE6FE4B730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35896" y="2340035"/>
                <a:ext cx="4774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7" name="Rectangle 5">
                <a:extLst>
                  <a:ext uri="{FF2B5EF4-FFF2-40B4-BE49-F238E27FC236}">
                    <a16:creationId xmlns:a16="http://schemas.microsoft.com/office/drawing/2014/main" id="{BAA19173-B976-4AE7-A564-EDE6FE4B73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896" y="2340035"/>
                <a:ext cx="47743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Rectangle 5">
                <a:extLst>
                  <a:ext uri="{FF2B5EF4-FFF2-40B4-BE49-F238E27FC236}">
                    <a16:creationId xmlns:a16="http://schemas.microsoft.com/office/drawing/2014/main" id="{716212A2-65FB-4C38-9C9A-EAE8AC3BF74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57393" y="2987660"/>
                <a:ext cx="47743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8" name="Rectangle 5">
                <a:extLst>
                  <a:ext uri="{FF2B5EF4-FFF2-40B4-BE49-F238E27FC236}">
                    <a16:creationId xmlns:a16="http://schemas.microsoft.com/office/drawing/2014/main" id="{716212A2-65FB-4C38-9C9A-EAE8AC3BF7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7393" y="2987660"/>
                <a:ext cx="47743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19055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Recurrent Neural Networks</a:t>
            </a:r>
            <a:endParaRPr kumimoji="1"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16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2" name="내용 개체 틀 4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ko-KR" dirty="0"/>
              <a:t>Connections form cycles</a:t>
            </a:r>
            <a:endParaRPr kumimoji="1" lang="ko-KR" altLang="en-US" dirty="0"/>
          </a:p>
          <a:p>
            <a:endParaRPr kumimoji="1" lang="ko-KR" altLang="en-US" dirty="0"/>
          </a:p>
        </p:txBody>
      </p:sp>
      <p:sp>
        <p:nvSpPr>
          <p:cNvPr id="43" name="타원 42"/>
          <p:cNvSpPr/>
          <p:nvPr/>
        </p:nvSpPr>
        <p:spPr>
          <a:xfrm>
            <a:off x="1972126" y="5611961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44" name="텍스트 상자 43"/>
          <p:cNvSpPr txBox="1"/>
          <p:nvPr/>
        </p:nvSpPr>
        <p:spPr>
          <a:xfrm>
            <a:off x="2016505" y="5621851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x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1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1969368" y="4144177"/>
            <a:ext cx="432048" cy="432048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47" name="텍스트 상자 46"/>
          <p:cNvSpPr txBox="1"/>
          <p:nvPr/>
        </p:nvSpPr>
        <p:spPr>
          <a:xfrm>
            <a:off x="2013747" y="4154067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o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1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3124254" y="5625163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2" name="텍스트 상자 51"/>
          <p:cNvSpPr txBox="1"/>
          <p:nvPr/>
        </p:nvSpPr>
        <p:spPr>
          <a:xfrm>
            <a:off x="3168633" y="5635053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x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2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980238" y="4866517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4" name="타원 53"/>
          <p:cNvSpPr/>
          <p:nvPr/>
        </p:nvSpPr>
        <p:spPr>
          <a:xfrm>
            <a:off x="3121496" y="4157379"/>
            <a:ext cx="432048" cy="432048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5" name="텍스트 상자 54"/>
          <p:cNvSpPr txBox="1"/>
          <p:nvPr/>
        </p:nvSpPr>
        <p:spPr>
          <a:xfrm>
            <a:off x="3165875" y="4167269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o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2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64" name="텍스트 상자 63"/>
          <p:cNvSpPr txBox="1"/>
          <p:nvPr/>
        </p:nvSpPr>
        <p:spPr>
          <a:xfrm>
            <a:off x="3156702" y="4933879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2</a:t>
            </a:r>
            <a:endParaRPr kumimoji="1" lang="ko-KR" altLang="en-US" baseline="-25000" dirty="0"/>
          </a:p>
        </p:txBody>
      </p:sp>
      <p:sp>
        <p:nvSpPr>
          <p:cNvPr id="65" name="타원 64"/>
          <p:cNvSpPr/>
          <p:nvPr/>
        </p:nvSpPr>
        <p:spPr>
          <a:xfrm>
            <a:off x="4358734" y="5640981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6" name="텍스트 상자 65"/>
          <p:cNvSpPr txBox="1"/>
          <p:nvPr/>
        </p:nvSpPr>
        <p:spPr>
          <a:xfrm>
            <a:off x="4403113" y="5650871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x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3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4214718" y="4882335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8" name="타원 67"/>
          <p:cNvSpPr/>
          <p:nvPr/>
        </p:nvSpPr>
        <p:spPr>
          <a:xfrm>
            <a:off x="4355976" y="4173197"/>
            <a:ext cx="432048" cy="432048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9" name="텍스트 상자 68"/>
          <p:cNvSpPr txBox="1"/>
          <p:nvPr/>
        </p:nvSpPr>
        <p:spPr>
          <a:xfrm>
            <a:off x="4400355" y="4183087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o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3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cxnSp>
        <p:nvCxnSpPr>
          <p:cNvPr id="70" name="직선 화살표 연결선 69"/>
          <p:cNvCxnSpPr/>
          <p:nvPr/>
        </p:nvCxnSpPr>
        <p:spPr>
          <a:xfrm flipV="1">
            <a:off x="4574758" y="5386391"/>
            <a:ext cx="0" cy="25459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/>
          <p:nvPr/>
        </p:nvCxnSpPr>
        <p:spPr>
          <a:xfrm flipH="1" flipV="1">
            <a:off x="4572000" y="4605245"/>
            <a:ext cx="2758" cy="27709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타원 71"/>
          <p:cNvSpPr/>
          <p:nvPr/>
        </p:nvSpPr>
        <p:spPr>
          <a:xfrm>
            <a:off x="5510862" y="5654183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73" name="텍스트 상자 72"/>
          <p:cNvSpPr txBox="1"/>
          <p:nvPr/>
        </p:nvSpPr>
        <p:spPr>
          <a:xfrm>
            <a:off x="5555241" y="5664073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x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4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80" name="텍스트 상자 79"/>
          <p:cNvSpPr txBox="1"/>
          <p:nvPr/>
        </p:nvSpPr>
        <p:spPr>
          <a:xfrm>
            <a:off x="4399069" y="4924635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3</a:t>
            </a:r>
            <a:endParaRPr kumimoji="1" lang="ko-KR" altLang="en-US" baseline="-25000" dirty="0"/>
          </a:p>
        </p:txBody>
      </p:sp>
      <p:cxnSp>
        <p:nvCxnSpPr>
          <p:cNvPr id="82" name="직선 화살표 연결선 81"/>
          <p:cNvCxnSpPr>
            <a:stCxn id="53" idx="3"/>
            <a:endCxn id="67" idx="1"/>
          </p:cNvCxnSpPr>
          <p:nvPr/>
        </p:nvCxnSpPr>
        <p:spPr>
          <a:xfrm>
            <a:off x="3700318" y="5118545"/>
            <a:ext cx="514400" cy="15818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타원 84"/>
          <p:cNvSpPr/>
          <p:nvPr/>
        </p:nvSpPr>
        <p:spPr>
          <a:xfrm>
            <a:off x="6660232" y="5661248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86" name="텍스트 상자 85"/>
          <p:cNvSpPr txBox="1"/>
          <p:nvPr/>
        </p:nvSpPr>
        <p:spPr>
          <a:xfrm>
            <a:off x="6704611" y="567113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x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5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B4F1A13A-91A7-4322-992A-AB37759D25ED}"/>
              </a:ext>
            </a:extLst>
          </p:cNvPr>
          <p:cNvGrpSpPr/>
          <p:nvPr/>
        </p:nvGrpSpPr>
        <p:grpSpPr>
          <a:xfrm>
            <a:off x="4355976" y="3356992"/>
            <a:ext cx="432048" cy="432048"/>
            <a:chOff x="4355976" y="3215985"/>
            <a:chExt cx="432048" cy="432048"/>
          </a:xfrm>
        </p:grpSpPr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4B8AC1A1-4DC7-4F16-B184-AF0C40FB25A4}"/>
                </a:ext>
              </a:extLst>
            </p:cNvPr>
            <p:cNvSpPr/>
            <p:nvPr/>
          </p:nvSpPr>
          <p:spPr>
            <a:xfrm>
              <a:off x="4355976" y="3215985"/>
              <a:ext cx="432048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62" name="텍스트 상자 6">
              <a:extLst>
                <a:ext uri="{FF2B5EF4-FFF2-40B4-BE49-F238E27FC236}">
                  <a16:creationId xmlns:a16="http://schemas.microsoft.com/office/drawing/2014/main" id="{22FF9677-3C20-475E-900A-8FD9852DE4CC}"/>
                </a:ext>
              </a:extLst>
            </p:cNvPr>
            <p:cNvSpPr txBox="1"/>
            <p:nvPr/>
          </p:nvSpPr>
          <p:spPr>
            <a:xfrm>
              <a:off x="4400355" y="3225875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 err="1">
                  <a:solidFill>
                    <a:schemeClr val="bg1"/>
                  </a:solidFill>
                </a:rPr>
                <a:t>x</a:t>
              </a:r>
              <a:r>
                <a:rPr kumimoji="1" lang="en-US" altLang="ko-KR" baseline="-25000" dirty="0" err="1">
                  <a:solidFill>
                    <a:schemeClr val="bg1"/>
                  </a:solidFill>
                </a:rPr>
                <a:t>t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</p:grp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60B8A745-0A57-4B12-8C47-D4975D9CD411}"/>
              </a:ext>
            </a:extLst>
          </p:cNvPr>
          <p:cNvSpPr/>
          <p:nvPr/>
        </p:nvSpPr>
        <p:spPr>
          <a:xfrm>
            <a:off x="4211960" y="2457339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58FB008B-FD1B-405B-9FFE-3D4077BF1E58}"/>
              </a:ext>
            </a:extLst>
          </p:cNvPr>
          <p:cNvGrpSpPr/>
          <p:nvPr/>
        </p:nvGrpSpPr>
        <p:grpSpPr>
          <a:xfrm>
            <a:off x="4353218" y="1628800"/>
            <a:ext cx="432048" cy="432048"/>
            <a:chOff x="4353218" y="1748201"/>
            <a:chExt cx="432048" cy="432048"/>
          </a:xfrm>
        </p:grpSpPr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1E6B6678-FA75-4173-9E56-655A9B09E7B8}"/>
                </a:ext>
              </a:extLst>
            </p:cNvPr>
            <p:cNvSpPr/>
            <p:nvPr/>
          </p:nvSpPr>
          <p:spPr>
            <a:xfrm>
              <a:off x="4353218" y="1748201"/>
              <a:ext cx="432048" cy="43204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76" name="텍스트 상자 22">
              <a:extLst>
                <a:ext uri="{FF2B5EF4-FFF2-40B4-BE49-F238E27FC236}">
                  <a16:creationId xmlns:a16="http://schemas.microsoft.com/office/drawing/2014/main" id="{75C4DBCE-5183-418B-A72B-2C0898B4BB47}"/>
                </a:ext>
              </a:extLst>
            </p:cNvPr>
            <p:cNvSpPr txBox="1"/>
            <p:nvPr/>
          </p:nvSpPr>
          <p:spPr>
            <a:xfrm>
              <a:off x="4397597" y="1758091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 err="1">
                  <a:solidFill>
                    <a:schemeClr val="bg1"/>
                  </a:solidFill>
                </a:rPr>
                <a:t>o</a:t>
              </a:r>
              <a:r>
                <a:rPr kumimoji="1" lang="en-US" altLang="ko-KR" baseline="-25000" dirty="0" err="1">
                  <a:solidFill>
                    <a:schemeClr val="bg1"/>
                  </a:solidFill>
                </a:rPr>
                <a:t>t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C6E1C387-7955-4ADC-9A63-98F07D91C660}"/>
              </a:ext>
            </a:extLst>
          </p:cNvPr>
          <p:cNvCxnSpPr>
            <a:stCxn id="60" idx="0"/>
            <a:endCxn id="63" idx="2"/>
          </p:cNvCxnSpPr>
          <p:nvPr/>
        </p:nvCxnSpPr>
        <p:spPr>
          <a:xfrm flipV="1">
            <a:off x="4572000" y="2961395"/>
            <a:ext cx="0" cy="39559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42469E6B-F739-446C-A2A5-FA94310D7B19}"/>
              </a:ext>
            </a:extLst>
          </p:cNvPr>
          <p:cNvCxnSpPr>
            <a:stCxn id="63" idx="0"/>
            <a:endCxn id="75" idx="4"/>
          </p:cNvCxnSpPr>
          <p:nvPr/>
        </p:nvCxnSpPr>
        <p:spPr>
          <a:xfrm flipH="1" flipV="1">
            <a:off x="4569242" y="2060848"/>
            <a:ext cx="2758" cy="396491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텍스트 상자 60">
            <a:extLst>
              <a:ext uri="{FF2B5EF4-FFF2-40B4-BE49-F238E27FC236}">
                <a16:creationId xmlns:a16="http://schemas.microsoft.com/office/drawing/2014/main" id="{33384A56-727A-444F-B63C-38B0ED0AB41D}"/>
              </a:ext>
            </a:extLst>
          </p:cNvPr>
          <p:cNvSpPr txBox="1"/>
          <p:nvPr/>
        </p:nvSpPr>
        <p:spPr>
          <a:xfrm>
            <a:off x="4417185" y="2492896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/>
              <a:t>h</a:t>
            </a:r>
            <a:r>
              <a:rPr kumimoji="1" lang="en-US" altLang="ko-KR" baseline="-25000" dirty="0" err="1"/>
              <a:t>t</a:t>
            </a:r>
            <a:endParaRPr kumimoji="1" lang="ko-KR" altLang="en-US" baseline="-25000" dirty="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8A6004FD-5B74-4D32-92F2-F6DBEB85EC82}"/>
              </a:ext>
            </a:extLst>
          </p:cNvPr>
          <p:cNvSpPr/>
          <p:nvPr/>
        </p:nvSpPr>
        <p:spPr>
          <a:xfrm>
            <a:off x="2915816" y="2457339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3" name="텍스트 상자 60">
            <a:extLst>
              <a:ext uri="{FF2B5EF4-FFF2-40B4-BE49-F238E27FC236}">
                <a16:creationId xmlns:a16="http://schemas.microsoft.com/office/drawing/2014/main" id="{3495C7C7-6F27-4096-AA2C-AD3F9C3A06D8}"/>
              </a:ext>
            </a:extLst>
          </p:cNvPr>
          <p:cNvSpPr txBox="1"/>
          <p:nvPr/>
        </p:nvSpPr>
        <p:spPr>
          <a:xfrm>
            <a:off x="3059832" y="2524701"/>
            <a:ext cx="57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t-1</a:t>
            </a:r>
            <a:endParaRPr kumimoji="1" lang="ko-KR" altLang="en-US" baseline="-25000" dirty="0"/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BD0E44E5-8AE2-4F0F-8A76-E34105A3AC03}"/>
              </a:ext>
            </a:extLst>
          </p:cNvPr>
          <p:cNvCxnSpPr>
            <a:cxnSpLocks/>
            <a:stCxn id="81" idx="3"/>
            <a:endCxn id="63" idx="1"/>
          </p:cNvCxnSpPr>
          <p:nvPr/>
        </p:nvCxnSpPr>
        <p:spPr>
          <a:xfrm>
            <a:off x="3635896" y="2709367"/>
            <a:ext cx="576064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Rectangle 5">
                <a:extLst>
                  <a:ext uri="{FF2B5EF4-FFF2-40B4-BE49-F238E27FC236}">
                    <a16:creationId xmlns:a16="http://schemas.microsoft.com/office/drawing/2014/main" id="{C71A4C19-8688-45CD-854C-B4B44CE617E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57374" y="2391210"/>
                <a:ext cx="24032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7" name="Rectangle 5">
                <a:extLst>
                  <a:ext uri="{FF2B5EF4-FFF2-40B4-BE49-F238E27FC236}">
                    <a16:creationId xmlns:a16="http://schemas.microsoft.com/office/drawing/2014/main" id="{C71A4C19-8688-45CD-854C-B4B44CE617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7374" y="2391210"/>
                <a:ext cx="2403287" cy="369332"/>
              </a:xfrm>
              <a:prstGeom prst="rect">
                <a:avLst/>
              </a:prstGeom>
              <a:blipFill>
                <a:blip r:embed="rId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Rectangle 6">
                <a:extLst>
                  <a:ext uri="{FF2B5EF4-FFF2-40B4-BE49-F238E27FC236}">
                    <a16:creationId xmlns:a16="http://schemas.microsoft.com/office/drawing/2014/main" id="{6F7F1005-F20E-495B-9ECF-7524806F543C}"/>
                  </a:ext>
                </a:extLst>
              </p:cNvPr>
              <p:cNvSpPr/>
              <p:nvPr/>
            </p:nvSpPr>
            <p:spPr>
              <a:xfrm>
                <a:off x="5757374" y="2776729"/>
                <a:ext cx="14586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8" name="Rectangle 6">
                <a:extLst>
                  <a:ext uri="{FF2B5EF4-FFF2-40B4-BE49-F238E27FC236}">
                    <a16:creationId xmlns:a16="http://schemas.microsoft.com/office/drawing/2014/main" id="{6F7F1005-F20E-495B-9ECF-7524806F54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7374" y="2776729"/>
                <a:ext cx="1458669" cy="369332"/>
              </a:xfrm>
              <a:prstGeom prst="rect">
                <a:avLst/>
              </a:prstGeom>
              <a:blipFill>
                <a:blip r:embed="rId4"/>
                <a:stretch>
                  <a:fillRect t="-120000" r="-34167" b="-18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Rectangle 6">
                <a:extLst>
                  <a:ext uri="{FF2B5EF4-FFF2-40B4-BE49-F238E27FC236}">
                    <a16:creationId xmlns:a16="http://schemas.microsoft.com/office/drawing/2014/main" id="{639DE76E-B98C-40BC-9A4D-F61F134F7D5E}"/>
                  </a:ext>
                </a:extLst>
              </p:cNvPr>
              <p:cNvSpPr/>
              <p:nvPr/>
            </p:nvSpPr>
            <p:spPr>
              <a:xfrm>
                <a:off x="4591626" y="2060848"/>
                <a:ext cx="4003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9" name="Rectangle 6">
                <a:extLst>
                  <a:ext uri="{FF2B5EF4-FFF2-40B4-BE49-F238E27FC236}">
                    <a16:creationId xmlns:a16="http://schemas.microsoft.com/office/drawing/2014/main" id="{639DE76E-B98C-40BC-9A4D-F61F134F7D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1626" y="2060848"/>
                <a:ext cx="40036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Rectangle 5">
                <a:extLst>
                  <a:ext uri="{FF2B5EF4-FFF2-40B4-BE49-F238E27FC236}">
                    <a16:creationId xmlns:a16="http://schemas.microsoft.com/office/drawing/2014/main" id="{2F3FC2FF-1222-4351-B7B7-90BE54D4249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35896" y="2340035"/>
                <a:ext cx="4774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0" name="Rectangle 5">
                <a:extLst>
                  <a:ext uri="{FF2B5EF4-FFF2-40B4-BE49-F238E27FC236}">
                    <a16:creationId xmlns:a16="http://schemas.microsoft.com/office/drawing/2014/main" id="{2F3FC2FF-1222-4351-B7B7-90BE54D424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896" y="2340035"/>
                <a:ext cx="47743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Rectangle 5">
                <a:extLst>
                  <a:ext uri="{FF2B5EF4-FFF2-40B4-BE49-F238E27FC236}">
                    <a16:creationId xmlns:a16="http://schemas.microsoft.com/office/drawing/2014/main" id="{A53370AB-9DCE-4BAD-ABC7-5082E3E9712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57393" y="2987660"/>
                <a:ext cx="47743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1" name="Rectangle 5">
                <a:extLst>
                  <a:ext uri="{FF2B5EF4-FFF2-40B4-BE49-F238E27FC236}">
                    <a16:creationId xmlns:a16="http://schemas.microsoft.com/office/drawing/2014/main" id="{A53370AB-9DCE-4BAD-ABC7-5082E3E971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7393" y="2987660"/>
                <a:ext cx="47743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70149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Recurrent Neural Networks</a:t>
            </a:r>
            <a:endParaRPr kumimoji="1"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17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2" name="내용 개체 틀 4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ko-KR" dirty="0"/>
              <a:t>Connections form cycles</a:t>
            </a:r>
            <a:endParaRPr kumimoji="1" lang="ko-KR" altLang="en-US" dirty="0"/>
          </a:p>
          <a:p>
            <a:endParaRPr kumimoji="1" lang="ko-KR" altLang="en-US" dirty="0"/>
          </a:p>
        </p:txBody>
      </p:sp>
      <p:sp>
        <p:nvSpPr>
          <p:cNvPr id="43" name="타원 42"/>
          <p:cNvSpPr/>
          <p:nvPr/>
        </p:nvSpPr>
        <p:spPr>
          <a:xfrm>
            <a:off x="1972126" y="5611961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44" name="텍스트 상자 43"/>
          <p:cNvSpPr txBox="1"/>
          <p:nvPr/>
        </p:nvSpPr>
        <p:spPr>
          <a:xfrm>
            <a:off x="2016505" y="5621851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x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1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1969368" y="4144177"/>
            <a:ext cx="432048" cy="432048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47" name="텍스트 상자 46"/>
          <p:cNvSpPr txBox="1"/>
          <p:nvPr/>
        </p:nvSpPr>
        <p:spPr>
          <a:xfrm>
            <a:off x="2013747" y="4154067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o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1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3124254" y="5625163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2" name="텍스트 상자 51"/>
          <p:cNvSpPr txBox="1"/>
          <p:nvPr/>
        </p:nvSpPr>
        <p:spPr>
          <a:xfrm>
            <a:off x="3168633" y="5635053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x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2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3121496" y="4157379"/>
            <a:ext cx="432048" cy="432048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5" name="텍스트 상자 54"/>
          <p:cNvSpPr txBox="1"/>
          <p:nvPr/>
        </p:nvSpPr>
        <p:spPr>
          <a:xfrm>
            <a:off x="3165875" y="4167269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o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2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4358734" y="5640981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6" name="텍스트 상자 65"/>
          <p:cNvSpPr txBox="1"/>
          <p:nvPr/>
        </p:nvSpPr>
        <p:spPr>
          <a:xfrm>
            <a:off x="4403113" y="5650871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x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3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4214718" y="4882335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8" name="타원 67"/>
          <p:cNvSpPr/>
          <p:nvPr/>
        </p:nvSpPr>
        <p:spPr>
          <a:xfrm>
            <a:off x="4355976" y="4173197"/>
            <a:ext cx="432048" cy="432048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9" name="텍스트 상자 68"/>
          <p:cNvSpPr txBox="1"/>
          <p:nvPr/>
        </p:nvSpPr>
        <p:spPr>
          <a:xfrm>
            <a:off x="4400355" y="4183087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o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3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72" name="타원 71"/>
          <p:cNvSpPr/>
          <p:nvPr/>
        </p:nvSpPr>
        <p:spPr>
          <a:xfrm>
            <a:off x="5510862" y="5654183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73" name="텍스트 상자 72"/>
          <p:cNvSpPr txBox="1"/>
          <p:nvPr/>
        </p:nvSpPr>
        <p:spPr>
          <a:xfrm>
            <a:off x="5555241" y="5664073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x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4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5366846" y="4895537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5" name="타원 74"/>
          <p:cNvSpPr/>
          <p:nvPr/>
        </p:nvSpPr>
        <p:spPr>
          <a:xfrm>
            <a:off x="5508104" y="4186399"/>
            <a:ext cx="432048" cy="432048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76" name="텍스트 상자 75"/>
          <p:cNvSpPr txBox="1"/>
          <p:nvPr/>
        </p:nvSpPr>
        <p:spPr>
          <a:xfrm>
            <a:off x="5552483" y="4196289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o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4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cxnSp>
        <p:nvCxnSpPr>
          <p:cNvPr id="77" name="직선 화살표 연결선 76"/>
          <p:cNvCxnSpPr/>
          <p:nvPr/>
        </p:nvCxnSpPr>
        <p:spPr>
          <a:xfrm flipV="1">
            <a:off x="5726886" y="5399593"/>
            <a:ext cx="0" cy="25459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/>
          <p:nvPr/>
        </p:nvCxnSpPr>
        <p:spPr>
          <a:xfrm flipH="1" flipV="1">
            <a:off x="5724128" y="4618447"/>
            <a:ext cx="2758" cy="27709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/>
          <p:nvPr/>
        </p:nvCxnSpPr>
        <p:spPr>
          <a:xfrm>
            <a:off x="4934798" y="5134363"/>
            <a:ext cx="432048" cy="13202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텍스트 상자 79"/>
          <p:cNvSpPr txBox="1"/>
          <p:nvPr/>
        </p:nvSpPr>
        <p:spPr>
          <a:xfrm>
            <a:off x="4399069" y="4924635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3</a:t>
            </a:r>
            <a:endParaRPr kumimoji="1" lang="ko-KR" altLang="en-US" baseline="-25000" dirty="0"/>
          </a:p>
        </p:txBody>
      </p:sp>
      <p:sp>
        <p:nvSpPr>
          <p:cNvPr id="81" name="텍스트 상자 80"/>
          <p:cNvSpPr txBox="1"/>
          <p:nvPr/>
        </p:nvSpPr>
        <p:spPr>
          <a:xfrm>
            <a:off x="5543310" y="4962899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4</a:t>
            </a:r>
            <a:endParaRPr kumimoji="1" lang="ko-KR" altLang="en-US" baseline="-25000" dirty="0"/>
          </a:p>
        </p:txBody>
      </p:sp>
      <p:sp>
        <p:nvSpPr>
          <p:cNvPr id="85" name="타원 84"/>
          <p:cNvSpPr/>
          <p:nvPr/>
        </p:nvSpPr>
        <p:spPr>
          <a:xfrm>
            <a:off x="6660232" y="5661248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86" name="텍스트 상자 85"/>
          <p:cNvSpPr txBox="1"/>
          <p:nvPr/>
        </p:nvSpPr>
        <p:spPr>
          <a:xfrm>
            <a:off x="6704611" y="567113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x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5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AAD2FD4E-07A4-4466-8CC7-EBFE1DA47C0D}"/>
              </a:ext>
            </a:extLst>
          </p:cNvPr>
          <p:cNvGrpSpPr/>
          <p:nvPr/>
        </p:nvGrpSpPr>
        <p:grpSpPr>
          <a:xfrm>
            <a:off x="4355976" y="3356992"/>
            <a:ext cx="432048" cy="432048"/>
            <a:chOff x="4355976" y="3215985"/>
            <a:chExt cx="432048" cy="432048"/>
          </a:xfrm>
        </p:grpSpPr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7B02B241-09BB-4B1A-B5EF-3313B627A6C7}"/>
                </a:ext>
              </a:extLst>
            </p:cNvPr>
            <p:cNvSpPr/>
            <p:nvPr/>
          </p:nvSpPr>
          <p:spPr>
            <a:xfrm>
              <a:off x="4355976" y="3215985"/>
              <a:ext cx="432048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63" name="텍스트 상자 6">
              <a:extLst>
                <a:ext uri="{FF2B5EF4-FFF2-40B4-BE49-F238E27FC236}">
                  <a16:creationId xmlns:a16="http://schemas.microsoft.com/office/drawing/2014/main" id="{E133DB85-9CEB-4412-800D-C1908448961A}"/>
                </a:ext>
              </a:extLst>
            </p:cNvPr>
            <p:cNvSpPr txBox="1"/>
            <p:nvPr/>
          </p:nvSpPr>
          <p:spPr>
            <a:xfrm>
              <a:off x="4400355" y="3225875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 err="1">
                  <a:solidFill>
                    <a:schemeClr val="bg1"/>
                  </a:solidFill>
                </a:rPr>
                <a:t>x</a:t>
              </a:r>
              <a:r>
                <a:rPr kumimoji="1" lang="en-US" altLang="ko-KR" baseline="-25000" dirty="0" err="1">
                  <a:solidFill>
                    <a:schemeClr val="bg1"/>
                  </a:solidFill>
                </a:rPr>
                <a:t>t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</p:grp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8B822C31-E886-465D-BBAB-7C0A788D0032}"/>
              </a:ext>
            </a:extLst>
          </p:cNvPr>
          <p:cNvSpPr/>
          <p:nvPr/>
        </p:nvSpPr>
        <p:spPr>
          <a:xfrm>
            <a:off x="4211960" y="2457339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CFC12420-0945-47F5-8811-3E1E72AB6240}"/>
              </a:ext>
            </a:extLst>
          </p:cNvPr>
          <p:cNvGrpSpPr/>
          <p:nvPr/>
        </p:nvGrpSpPr>
        <p:grpSpPr>
          <a:xfrm>
            <a:off x="4353218" y="1628800"/>
            <a:ext cx="432048" cy="432048"/>
            <a:chOff x="4353218" y="1748201"/>
            <a:chExt cx="432048" cy="432048"/>
          </a:xfrm>
        </p:grpSpPr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524A854E-5CB3-4BDD-9D68-09A4FC82B47F}"/>
                </a:ext>
              </a:extLst>
            </p:cNvPr>
            <p:cNvSpPr/>
            <p:nvPr/>
          </p:nvSpPr>
          <p:spPr>
            <a:xfrm>
              <a:off x="4353218" y="1748201"/>
              <a:ext cx="432048" cy="43204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82" name="텍스트 상자 22">
              <a:extLst>
                <a:ext uri="{FF2B5EF4-FFF2-40B4-BE49-F238E27FC236}">
                  <a16:creationId xmlns:a16="http://schemas.microsoft.com/office/drawing/2014/main" id="{917E25D7-641B-49E8-B442-53EB39B9F6D7}"/>
                </a:ext>
              </a:extLst>
            </p:cNvPr>
            <p:cNvSpPr txBox="1"/>
            <p:nvPr/>
          </p:nvSpPr>
          <p:spPr>
            <a:xfrm>
              <a:off x="4397597" y="1758091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 err="1">
                  <a:solidFill>
                    <a:schemeClr val="bg1"/>
                  </a:solidFill>
                </a:rPr>
                <a:t>o</a:t>
              </a:r>
              <a:r>
                <a:rPr kumimoji="1" lang="en-US" altLang="ko-KR" baseline="-25000" dirty="0" err="1">
                  <a:solidFill>
                    <a:schemeClr val="bg1"/>
                  </a:solidFill>
                </a:rPr>
                <a:t>t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985D2C8E-8BD0-4643-80C1-E458F44F8FAE}"/>
              </a:ext>
            </a:extLst>
          </p:cNvPr>
          <p:cNvCxnSpPr>
            <a:stCxn id="62" idx="0"/>
            <a:endCxn id="64" idx="2"/>
          </p:cNvCxnSpPr>
          <p:nvPr/>
        </p:nvCxnSpPr>
        <p:spPr>
          <a:xfrm flipV="1">
            <a:off x="4572000" y="2961395"/>
            <a:ext cx="0" cy="39559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DFAB979B-BE35-49FE-95DF-A5AC35B9E5C9}"/>
              </a:ext>
            </a:extLst>
          </p:cNvPr>
          <p:cNvCxnSpPr>
            <a:stCxn id="64" idx="0"/>
            <a:endCxn id="71" idx="4"/>
          </p:cNvCxnSpPr>
          <p:nvPr/>
        </p:nvCxnSpPr>
        <p:spPr>
          <a:xfrm flipH="1" flipV="1">
            <a:off x="4569242" y="2060848"/>
            <a:ext cx="2758" cy="396491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텍스트 상자 60">
            <a:extLst>
              <a:ext uri="{FF2B5EF4-FFF2-40B4-BE49-F238E27FC236}">
                <a16:creationId xmlns:a16="http://schemas.microsoft.com/office/drawing/2014/main" id="{75CA89B5-7C77-42E6-8CB3-E88D0F8B2BBB}"/>
              </a:ext>
            </a:extLst>
          </p:cNvPr>
          <p:cNvSpPr txBox="1"/>
          <p:nvPr/>
        </p:nvSpPr>
        <p:spPr>
          <a:xfrm>
            <a:off x="4417185" y="2492896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/>
              <a:t>h</a:t>
            </a:r>
            <a:r>
              <a:rPr kumimoji="1" lang="en-US" altLang="ko-KR" baseline="-25000" dirty="0" err="1"/>
              <a:t>t</a:t>
            </a:r>
            <a:endParaRPr kumimoji="1" lang="ko-KR" altLang="en-US" baseline="-25000" dirty="0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A942F1AE-44FE-47DF-ABC5-B000756608A3}"/>
              </a:ext>
            </a:extLst>
          </p:cNvPr>
          <p:cNvSpPr/>
          <p:nvPr/>
        </p:nvSpPr>
        <p:spPr>
          <a:xfrm>
            <a:off x="2915816" y="2457339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9" name="텍스트 상자 60">
            <a:extLst>
              <a:ext uri="{FF2B5EF4-FFF2-40B4-BE49-F238E27FC236}">
                <a16:creationId xmlns:a16="http://schemas.microsoft.com/office/drawing/2014/main" id="{86D2F76C-3D95-45D9-AAA4-479EF17EE732}"/>
              </a:ext>
            </a:extLst>
          </p:cNvPr>
          <p:cNvSpPr txBox="1"/>
          <p:nvPr/>
        </p:nvSpPr>
        <p:spPr>
          <a:xfrm>
            <a:off x="3059832" y="2524701"/>
            <a:ext cx="57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t-1</a:t>
            </a:r>
            <a:endParaRPr kumimoji="1" lang="ko-KR" altLang="en-US" baseline="-25000" dirty="0"/>
          </a:p>
        </p:txBody>
      </p: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07991F08-13A3-4629-B324-AB659865EAEC}"/>
              </a:ext>
            </a:extLst>
          </p:cNvPr>
          <p:cNvCxnSpPr>
            <a:cxnSpLocks/>
            <a:stCxn id="88" idx="3"/>
            <a:endCxn id="64" idx="1"/>
          </p:cNvCxnSpPr>
          <p:nvPr/>
        </p:nvCxnSpPr>
        <p:spPr>
          <a:xfrm>
            <a:off x="3635896" y="2709367"/>
            <a:ext cx="576064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Rectangle 5">
                <a:extLst>
                  <a:ext uri="{FF2B5EF4-FFF2-40B4-BE49-F238E27FC236}">
                    <a16:creationId xmlns:a16="http://schemas.microsoft.com/office/drawing/2014/main" id="{FC205035-0EF1-473A-AB6D-C0D47B76672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57374" y="2391210"/>
                <a:ext cx="24032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1" name="Rectangle 5">
                <a:extLst>
                  <a:ext uri="{FF2B5EF4-FFF2-40B4-BE49-F238E27FC236}">
                    <a16:creationId xmlns:a16="http://schemas.microsoft.com/office/drawing/2014/main" id="{FC205035-0EF1-473A-AB6D-C0D47B7667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7374" y="2391210"/>
                <a:ext cx="2403287" cy="369332"/>
              </a:xfrm>
              <a:prstGeom prst="rect">
                <a:avLst/>
              </a:prstGeom>
              <a:blipFill>
                <a:blip r:embed="rId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Rectangle 6">
                <a:extLst>
                  <a:ext uri="{FF2B5EF4-FFF2-40B4-BE49-F238E27FC236}">
                    <a16:creationId xmlns:a16="http://schemas.microsoft.com/office/drawing/2014/main" id="{62D6A2B1-C5C0-4BD4-A1DE-B9155B4FB0D5}"/>
                  </a:ext>
                </a:extLst>
              </p:cNvPr>
              <p:cNvSpPr/>
              <p:nvPr/>
            </p:nvSpPr>
            <p:spPr>
              <a:xfrm>
                <a:off x="5757374" y="2776729"/>
                <a:ext cx="14586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2" name="Rectangle 6">
                <a:extLst>
                  <a:ext uri="{FF2B5EF4-FFF2-40B4-BE49-F238E27FC236}">
                    <a16:creationId xmlns:a16="http://schemas.microsoft.com/office/drawing/2014/main" id="{62D6A2B1-C5C0-4BD4-A1DE-B9155B4FB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7374" y="2776729"/>
                <a:ext cx="1458669" cy="369332"/>
              </a:xfrm>
              <a:prstGeom prst="rect">
                <a:avLst/>
              </a:prstGeom>
              <a:blipFill>
                <a:blip r:embed="rId4"/>
                <a:stretch>
                  <a:fillRect t="-120000" r="-34167" b="-18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Rectangle 6">
                <a:extLst>
                  <a:ext uri="{FF2B5EF4-FFF2-40B4-BE49-F238E27FC236}">
                    <a16:creationId xmlns:a16="http://schemas.microsoft.com/office/drawing/2014/main" id="{87713E7D-EC8E-40FF-BB68-87572E8E8866}"/>
                  </a:ext>
                </a:extLst>
              </p:cNvPr>
              <p:cNvSpPr/>
              <p:nvPr/>
            </p:nvSpPr>
            <p:spPr>
              <a:xfrm>
                <a:off x="4591626" y="2060848"/>
                <a:ext cx="4003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3" name="Rectangle 6">
                <a:extLst>
                  <a:ext uri="{FF2B5EF4-FFF2-40B4-BE49-F238E27FC236}">
                    <a16:creationId xmlns:a16="http://schemas.microsoft.com/office/drawing/2014/main" id="{87713E7D-EC8E-40FF-BB68-87572E8E88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1626" y="2060848"/>
                <a:ext cx="40036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Rectangle 5">
                <a:extLst>
                  <a:ext uri="{FF2B5EF4-FFF2-40B4-BE49-F238E27FC236}">
                    <a16:creationId xmlns:a16="http://schemas.microsoft.com/office/drawing/2014/main" id="{DA1C265E-BFFB-4451-8BB6-A47CB015DC4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35896" y="2340035"/>
                <a:ext cx="4774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4" name="Rectangle 5">
                <a:extLst>
                  <a:ext uri="{FF2B5EF4-FFF2-40B4-BE49-F238E27FC236}">
                    <a16:creationId xmlns:a16="http://schemas.microsoft.com/office/drawing/2014/main" id="{DA1C265E-BFFB-4451-8BB6-A47CB015DC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896" y="2340035"/>
                <a:ext cx="47743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Rectangle 5">
                <a:extLst>
                  <a:ext uri="{FF2B5EF4-FFF2-40B4-BE49-F238E27FC236}">
                    <a16:creationId xmlns:a16="http://schemas.microsoft.com/office/drawing/2014/main" id="{55593C91-A650-48D0-9EDF-BEFE346ED84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57393" y="2987660"/>
                <a:ext cx="47743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5" name="Rectangle 5">
                <a:extLst>
                  <a:ext uri="{FF2B5EF4-FFF2-40B4-BE49-F238E27FC236}">
                    <a16:creationId xmlns:a16="http://schemas.microsoft.com/office/drawing/2014/main" id="{55593C91-A650-48D0-9EDF-BEFE346ED8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7393" y="2987660"/>
                <a:ext cx="47743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28621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Recurrent Neural Networks</a:t>
            </a:r>
            <a:endParaRPr kumimoji="1"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18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2" name="내용 개체 틀 4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ko-KR" dirty="0"/>
              <a:t>Connections form cycles</a:t>
            </a:r>
            <a:endParaRPr kumimoji="1" lang="ko-KR" altLang="en-US" dirty="0"/>
          </a:p>
          <a:p>
            <a:endParaRPr kumimoji="1" lang="ko-KR" altLang="en-US" dirty="0"/>
          </a:p>
        </p:txBody>
      </p:sp>
      <p:sp>
        <p:nvSpPr>
          <p:cNvPr id="43" name="타원 42"/>
          <p:cNvSpPr/>
          <p:nvPr/>
        </p:nvSpPr>
        <p:spPr>
          <a:xfrm>
            <a:off x="1972126" y="5611961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44" name="텍스트 상자 43"/>
          <p:cNvSpPr txBox="1"/>
          <p:nvPr/>
        </p:nvSpPr>
        <p:spPr>
          <a:xfrm>
            <a:off x="2016505" y="5621851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x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1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1969368" y="4144177"/>
            <a:ext cx="432048" cy="432048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47" name="텍스트 상자 46"/>
          <p:cNvSpPr txBox="1"/>
          <p:nvPr/>
        </p:nvSpPr>
        <p:spPr>
          <a:xfrm>
            <a:off x="2013747" y="4154067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o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1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3124254" y="5625163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2" name="텍스트 상자 51"/>
          <p:cNvSpPr txBox="1"/>
          <p:nvPr/>
        </p:nvSpPr>
        <p:spPr>
          <a:xfrm>
            <a:off x="3168633" y="5635053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x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2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3121496" y="4157379"/>
            <a:ext cx="432048" cy="432048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5" name="텍스트 상자 54"/>
          <p:cNvSpPr txBox="1"/>
          <p:nvPr/>
        </p:nvSpPr>
        <p:spPr>
          <a:xfrm>
            <a:off x="3165875" y="4167269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o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2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4358734" y="5640981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6" name="텍스트 상자 65"/>
          <p:cNvSpPr txBox="1"/>
          <p:nvPr/>
        </p:nvSpPr>
        <p:spPr>
          <a:xfrm>
            <a:off x="4403113" y="5650871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x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3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68" name="타원 67"/>
          <p:cNvSpPr/>
          <p:nvPr/>
        </p:nvSpPr>
        <p:spPr>
          <a:xfrm>
            <a:off x="4355976" y="4173197"/>
            <a:ext cx="432048" cy="432048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9" name="텍스트 상자 68"/>
          <p:cNvSpPr txBox="1"/>
          <p:nvPr/>
        </p:nvSpPr>
        <p:spPr>
          <a:xfrm>
            <a:off x="4400355" y="4183087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o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3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72" name="타원 71"/>
          <p:cNvSpPr/>
          <p:nvPr/>
        </p:nvSpPr>
        <p:spPr>
          <a:xfrm>
            <a:off x="5510862" y="5654183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73" name="텍스트 상자 72"/>
          <p:cNvSpPr txBox="1"/>
          <p:nvPr/>
        </p:nvSpPr>
        <p:spPr>
          <a:xfrm>
            <a:off x="5555241" y="5664073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x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4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5366846" y="4895537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5" name="타원 74"/>
          <p:cNvSpPr/>
          <p:nvPr/>
        </p:nvSpPr>
        <p:spPr>
          <a:xfrm>
            <a:off x="5508104" y="4186399"/>
            <a:ext cx="432048" cy="432048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76" name="텍스트 상자 75"/>
          <p:cNvSpPr txBox="1"/>
          <p:nvPr/>
        </p:nvSpPr>
        <p:spPr>
          <a:xfrm>
            <a:off x="5552483" y="4196289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o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4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81" name="텍스트 상자 80"/>
          <p:cNvSpPr txBox="1"/>
          <p:nvPr/>
        </p:nvSpPr>
        <p:spPr>
          <a:xfrm>
            <a:off x="5543310" y="4962899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4</a:t>
            </a:r>
            <a:endParaRPr kumimoji="1" lang="ko-KR" altLang="en-US" baseline="-25000" dirty="0"/>
          </a:p>
        </p:txBody>
      </p:sp>
      <p:sp>
        <p:nvSpPr>
          <p:cNvPr id="85" name="타원 84"/>
          <p:cNvSpPr/>
          <p:nvPr/>
        </p:nvSpPr>
        <p:spPr>
          <a:xfrm>
            <a:off x="6660232" y="5661248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86" name="텍스트 상자 85"/>
          <p:cNvSpPr txBox="1"/>
          <p:nvPr/>
        </p:nvSpPr>
        <p:spPr>
          <a:xfrm>
            <a:off x="6704611" y="567113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x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5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6516216" y="4902602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8" name="타원 87"/>
          <p:cNvSpPr/>
          <p:nvPr/>
        </p:nvSpPr>
        <p:spPr>
          <a:xfrm>
            <a:off x="6657474" y="4193464"/>
            <a:ext cx="432048" cy="432048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89" name="텍스트 상자 88"/>
          <p:cNvSpPr txBox="1"/>
          <p:nvPr/>
        </p:nvSpPr>
        <p:spPr>
          <a:xfrm>
            <a:off x="6701853" y="4203354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o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5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cxnSp>
        <p:nvCxnSpPr>
          <p:cNvPr id="90" name="직선 화살표 연결선 89"/>
          <p:cNvCxnSpPr/>
          <p:nvPr/>
        </p:nvCxnSpPr>
        <p:spPr>
          <a:xfrm flipV="1">
            <a:off x="6876256" y="5406658"/>
            <a:ext cx="0" cy="25459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/>
          <p:cNvCxnSpPr/>
          <p:nvPr/>
        </p:nvCxnSpPr>
        <p:spPr>
          <a:xfrm flipH="1" flipV="1">
            <a:off x="6873498" y="4625512"/>
            <a:ext cx="2758" cy="27709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텍스트 상자 92"/>
          <p:cNvSpPr txBox="1"/>
          <p:nvPr/>
        </p:nvSpPr>
        <p:spPr>
          <a:xfrm>
            <a:off x="6692680" y="4969964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5</a:t>
            </a:r>
            <a:endParaRPr kumimoji="1" lang="ko-KR" altLang="en-US" baseline="-25000" dirty="0"/>
          </a:p>
        </p:txBody>
      </p:sp>
      <p:cxnSp>
        <p:nvCxnSpPr>
          <p:cNvPr id="59" name="직선 화살표 연결선 58"/>
          <p:cNvCxnSpPr>
            <a:stCxn id="74" idx="3"/>
            <a:endCxn id="87" idx="1"/>
          </p:cNvCxnSpPr>
          <p:nvPr/>
        </p:nvCxnSpPr>
        <p:spPr>
          <a:xfrm>
            <a:off x="6086926" y="5147565"/>
            <a:ext cx="429290" cy="706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FEFDFCF1-8742-4FBC-BA30-F2442216F891}"/>
              </a:ext>
            </a:extLst>
          </p:cNvPr>
          <p:cNvGrpSpPr/>
          <p:nvPr/>
        </p:nvGrpSpPr>
        <p:grpSpPr>
          <a:xfrm>
            <a:off x="4355976" y="3356992"/>
            <a:ext cx="432048" cy="432048"/>
            <a:chOff x="4355976" y="3215985"/>
            <a:chExt cx="432048" cy="432048"/>
          </a:xfrm>
        </p:grpSpPr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313EF608-3931-4625-BC21-981D25AEC0F2}"/>
                </a:ext>
              </a:extLst>
            </p:cNvPr>
            <p:cNvSpPr/>
            <p:nvPr/>
          </p:nvSpPr>
          <p:spPr>
            <a:xfrm>
              <a:off x="4355976" y="3215985"/>
              <a:ext cx="432048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67" name="텍스트 상자 6">
              <a:extLst>
                <a:ext uri="{FF2B5EF4-FFF2-40B4-BE49-F238E27FC236}">
                  <a16:creationId xmlns:a16="http://schemas.microsoft.com/office/drawing/2014/main" id="{98C129A2-3433-4B1D-B347-FEC4FBB190A0}"/>
                </a:ext>
              </a:extLst>
            </p:cNvPr>
            <p:cNvSpPr txBox="1"/>
            <p:nvPr/>
          </p:nvSpPr>
          <p:spPr>
            <a:xfrm>
              <a:off x="4400355" y="3225875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 err="1">
                  <a:solidFill>
                    <a:schemeClr val="bg1"/>
                  </a:solidFill>
                </a:rPr>
                <a:t>x</a:t>
              </a:r>
              <a:r>
                <a:rPr kumimoji="1" lang="en-US" altLang="ko-KR" baseline="-25000" dirty="0" err="1">
                  <a:solidFill>
                    <a:schemeClr val="bg1"/>
                  </a:solidFill>
                </a:rPr>
                <a:t>t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</p:grp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9F4345CC-CC5B-4DE5-AACC-6551E179EB71}"/>
              </a:ext>
            </a:extLst>
          </p:cNvPr>
          <p:cNvSpPr/>
          <p:nvPr/>
        </p:nvSpPr>
        <p:spPr>
          <a:xfrm>
            <a:off x="4211960" y="2457339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CEC44E4D-A481-4633-8DE6-21A79CB20232}"/>
              </a:ext>
            </a:extLst>
          </p:cNvPr>
          <p:cNvGrpSpPr/>
          <p:nvPr/>
        </p:nvGrpSpPr>
        <p:grpSpPr>
          <a:xfrm>
            <a:off x="4353218" y="1628800"/>
            <a:ext cx="432048" cy="432048"/>
            <a:chOff x="4353218" y="1748201"/>
            <a:chExt cx="432048" cy="432048"/>
          </a:xfrm>
        </p:grpSpPr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44AF62B6-1B3E-4675-9CD9-A58915A64666}"/>
                </a:ext>
              </a:extLst>
            </p:cNvPr>
            <p:cNvSpPr/>
            <p:nvPr/>
          </p:nvSpPr>
          <p:spPr>
            <a:xfrm>
              <a:off x="4353218" y="1748201"/>
              <a:ext cx="432048" cy="43204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78" name="텍스트 상자 22">
              <a:extLst>
                <a:ext uri="{FF2B5EF4-FFF2-40B4-BE49-F238E27FC236}">
                  <a16:creationId xmlns:a16="http://schemas.microsoft.com/office/drawing/2014/main" id="{8F0F40EB-C25F-446D-9E67-DDB45F89186A}"/>
                </a:ext>
              </a:extLst>
            </p:cNvPr>
            <p:cNvSpPr txBox="1"/>
            <p:nvPr/>
          </p:nvSpPr>
          <p:spPr>
            <a:xfrm>
              <a:off x="4397597" y="1758091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 err="1">
                  <a:solidFill>
                    <a:schemeClr val="bg1"/>
                  </a:solidFill>
                </a:rPr>
                <a:t>o</a:t>
              </a:r>
              <a:r>
                <a:rPr kumimoji="1" lang="en-US" altLang="ko-KR" baseline="-25000" dirty="0" err="1">
                  <a:solidFill>
                    <a:schemeClr val="bg1"/>
                  </a:solidFill>
                </a:rPr>
                <a:t>t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EBF4C8CB-344C-42FD-8F35-DFCA65E2737E}"/>
              </a:ext>
            </a:extLst>
          </p:cNvPr>
          <p:cNvCxnSpPr>
            <a:stCxn id="64" idx="0"/>
            <a:endCxn id="70" idx="2"/>
          </p:cNvCxnSpPr>
          <p:nvPr/>
        </p:nvCxnSpPr>
        <p:spPr>
          <a:xfrm flipV="1">
            <a:off x="4572000" y="2961395"/>
            <a:ext cx="0" cy="39559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DAB3830F-4B02-481E-857A-0D419AAF057B}"/>
              </a:ext>
            </a:extLst>
          </p:cNvPr>
          <p:cNvCxnSpPr>
            <a:stCxn id="70" idx="0"/>
            <a:endCxn id="77" idx="4"/>
          </p:cNvCxnSpPr>
          <p:nvPr/>
        </p:nvCxnSpPr>
        <p:spPr>
          <a:xfrm flipH="1" flipV="1">
            <a:off x="4569242" y="2060848"/>
            <a:ext cx="2758" cy="396491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텍스트 상자 60">
            <a:extLst>
              <a:ext uri="{FF2B5EF4-FFF2-40B4-BE49-F238E27FC236}">
                <a16:creationId xmlns:a16="http://schemas.microsoft.com/office/drawing/2014/main" id="{5A10C65B-17EA-40A2-B532-ADB8EBE7FC3F}"/>
              </a:ext>
            </a:extLst>
          </p:cNvPr>
          <p:cNvSpPr txBox="1"/>
          <p:nvPr/>
        </p:nvSpPr>
        <p:spPr>
          <a:xfrm>
            <a:off x="4417185" y="2492896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/>
              <a:t>h</a:t>
            </a:r>
            <a:r>
              <a:rPr kumimoji="1" lang="en-US" altLang="ko-KR" baseline="-25000" dirty="0" err="1"/>
              <a:t>t</a:t>
            </a:r>
            <a:endParaRPr kumimoji="1" lang="ko-KR" altLang="en-US" baseline="-25000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5E8CBAE9-283D-4344-8169-8EEAE193EAC1}"/>
              </a:ext>
            </a:extLst>
          </p:cNvPr>
          <p:cNvSpPr/>
          <p:nvPr/>
        </p:nvSpPr>
        <p:spPr>
          <a:xfrm>
            <a:off x="2915816" y="2457339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4" name="텍스트 상자 60">
            <a:extLst>
              <a:ext uri="{FF2B5EF4-FFF2-40B4-BE49-F238E27FC236}">
                <a16:creationId xmlns:a16="http://schemas.microsoft.com/office/drawing/2014/main" id="{AE217F55-E7AE-414B-9BC1-8702DDCF7CE6}"/>
              </a:ext>
            </a:extLst>
          </p:cNvPr>
          <p:cNvSpPr txBox="1"/>
          <p:nvPr/>
        </p:nvSpPr>
        <p:spPr>
          <a:xfrm>
            <a:off x="3059832" y="2524701"/>
            <a:ext cx="57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t-1</a:t>
            </a:r>
            <a:endParaRPr kumimoji="1" lang="ko-KR" altLang="en-US" baseline="-25000" dirty="0"/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B4E485CA-0C97-488A-BCCA-DD4E99F149B7}"/>
              </a:ext>
            </a:extLst>
          </p:cNvPr>
          <p:cNvCxnSpPr>
            <a:cxnSpLocks/>
            <a:stCxn id="83" idx="3"/>
            <a:endCxn id="70" idx="1"/>
          </p:cNvCxnSpPr>
          <p:nvPr/>
        </p:nvCxnSpPr>
        <p:spPr>
          <a:xfrm>
            <a:off x="3635896" y="2709367"/>
            <a:ext cx="576064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Rectangle 5">
                <a:extLst>
                  <a:ext uri="{FF2B5EF4-FFF2-40B4-BE49-F238E27FC236}">
                    <a16:creationId xmlns:a16="http://schemas.microsoft.com/office/drawing/2014/main" id="{44E43BD2-5B08-4B2E-88D5-9FA2CE9DFE0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57374" y="2391210"/>
                <a:ext cx="24032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4" name="Rectangle 5">
                <a:extLst>
                  <a:ext uri="{FF2B5EF4-FFF2-40B4-BE49-F238E27FC236}">
                    <a16:creationId xmlns:a16="http://schemas.microsoft.com/office/drawing/2014/main" id="{44E43BD2-5B08-4B2E-88D5-9FA2CE9DFE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7374" y="2391210"/>
                <a:ext cx="2403287" cy="369332"/>
              </a:xfrm>
              <a:prstGeom prst="rect">
                <a:avLst/>
              </a:prstGeom>
              <a:blipFill>
                <a:blip r:embed="rId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Rectangle 6">
                <a:extLst>
                  <a:ext uri="{FF2B5EF4-FFF2-40B4-BE49-F238E27FC236}">
                    <a16:creationId xmlns:a16="http://schemas.microsoft.com/office/drawing/2014/main" id="{51F2494B-8533-478F-8518-DDC3C1D07712}"/>
                  </a:ext>
                </a:extLst>
              </p:cNvPr>
              <p:cNvSpPr/>
              <p:nvPr/>
            </p:nvSpPr>
            <p:spPr>
              <a:xfrm>
                <a:off x="5757374" y="2776729"/>
                <a:ext cx="14586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5" name="Rectangle 6">
                <a:extLst>
                  <a:ext uri="{FF2B5EF4-FFF2-40B4-BE49-F238E27FC236}">
                    <a16:creationId xmlns:a16="http://schemas.microsoft.com/office/drawing/2014/main" id="{51F2494B-8533-478F-8518-DDC3C1D077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7374" y="2776729"/>
                <a:ext cx="1458669" cy="369332"/>
              </a:xfrm>
              <a:prstGeom prst="rect">
                <a:avLst/>
              </a:prstGeom>
              <a:blipFill>
                <a:blip r:embed="rId4"/>
                <a:stretch>
                  <a:fillRect t="-120000" r="-34167" b="-18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Rectangle 6">
                <a:extLst>
                  <a:ext uri="{FF2B5EF4-FFF2-40B4-BE49-F238E27FC236}">
                    <a16:creationId xmlns:a16="http://schemas.microsoft.com/office/drawing/2014/main" id="{E2565AC6-F5F2-4236-A0EA-F6D8B4D02721}"/>
                  </a:ext>
                </a:extLst>
              </p:cNvPr>
              <p:cNvSpPr/>
              <p:nvPr/>
            </p:nvSpPr>
            <p:spPr>
              <a:xfrm>
                <a:off x="4591626" y="2060848"/>
                <a:ext cx="4003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6" name="Rectangle 6">
                <a:extLst>
                  <a:ext uri="{FF2B5EF4-FFF2-40B4-BE49-F238E27FC236}">
                    <a16:creationId xmlns:a16="http://schemas.microsoft.com/office/drawing/2014/main" id="{E2565AC6-F5F2-4236-A0EA-F6D8B4D027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1626" y="2060848"/>
                <a:ext cx="40036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Rectangle 5">
                <a:extLst>
                  <a:ext uri="{FF2B5EF4-FFF2-40B4-BE49-F238E27FC236}">
                    <a16:creationId xmlns:a16="http://schemas.microsoft.com/office/drawing/2014/main" id="{E6492FF8-DFD0-4615-B309-524A8E6D689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35896" y="2340035"/>
                <a:ext cx="4774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7" name="Rectangle 5">
                <a:extLst>
                  <a:ext uri="{FF2B5EF4-FFF2-40B4-BE49-F238E27FC236}">
                    <a16:creationId xmlns:a16="http://schemas.microsoft.com/office/drawing/2014/main" id="{E6492FF8-DFD0-4615-B309-524A8E6D68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896" y="2340035"/>
                <a:ext cx="47743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Rectangle 5">
                <a:extLst>
                  <a:ext uri="{FF2B5EF4-FFF2-40B4-BE49-F238E27FC236}">
                    <a16:creationId xmlns:a16="http://schemas.microsoft.com/office/drawing/2014/main" id="{830C3A6E-2A9C-40ED-9FEA-6DD57FF412E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57393" y="2987660"/>
                <a:ext cx="47743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8" name="Rectangle 5">
                <a:extLst>
                  <a:ext uri="{FF2B5EF4-FFF2-40B4-BE49-F238E27FC236}">
                    <a16:creationId xmlns:a16="http://schemas.microsoft.com/office/drawing/2014/main" id="{830C3A6E-2A9C-40ED-9FEA-6DD57FF412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7393" y="2987660"/>
                <a:ext cx="47743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55380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Recurrent Neural Networks</a:t>
            </a:r>
            <a:endParaRPr kumimoji="1"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19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2" name="내용 개체 틀 4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ko-KR" dirty="0"/>
              <a:t>Connections form cycles</a:t>
            </a:r>
            <a:endParaRPr kumimoji="1" lang="ko-KR" altLang="en-US" dirty="0"/>
          </a:p>
        </p:txBody>
      </p:sp>
      <p:sp>
        <p:nvSpPr>
          <p:cNvPr id="43" name="타원 42"/>
          <p:cNvSpPr/>
          <p:nvPr/>
        </p:nvSpPr>
        <p:spPr>
          <a:xfrm>
            <a:off x="1972126" y="5611961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44" name="텍스트 상자 43"/>
          <p:cNvSpPr txBox="1"/>
          <p:nvPr/>
        </p:nvSpPr>
        <p:spPr>
          <a:xfrm>
            <a:off x="2016505" y="5621851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x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1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828110" y="4853315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1969368" y="4144177"/>
            <a:ext cx="432048" cy="432048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47" name="텍스트 상자 46"/>
          <p:cNvSpPr txBox="1"/>
          <p:nvPr/>
        </p:nvSpPr>
        <p:spPr>
          <a:xfrm>
            <a:off x="2013747" y="4154067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o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1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cxnSp>
        <p:nvCxnSpPr>
          <p:cNvPr id="48" name="직선 화살표 연결선 47"/>
          <p:cNvCxnSpPr>
            <a:stCxn id="46" idx="0"/>
          </p:cNvCxnSpPr>
          <p:nvPr/>
        </p:nvCxnSpPr>
        <p:spPr>
          <a:xfrm flipV="1">
            <a:off x="2188150" y="5357371"/>
            <a:ext cx="0" cy="25459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 flipH="1" flipV="1">
            <a:off x="2185392" y="4576225"/>
            <a:ext cx="2758" cy="27709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타원 50"/>
          <p:cNvSpPr/>
          <p:nvPr/>
        </p:nvSpPr>
        <p:spPr>
          <a:xfrm>
            <a:off x="3124254" y="5625163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2" name="텍스트 상자 51"/>
          <p:cNvSpPr txBox="1"/>
          <p:nvPr/>
        </p:nvSpPr>
        <p:spPr>
          <a:xfrm>
            <a:off x="3168633" y="5635053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x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2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980238" y="4866517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4" name="타원 53"/>
          <p:cNvSpPr/>
          <p:nvPr/>
        </p:nvSpPr>
        <p:spPr>
          <a:xfrm>
            <a:off x="3121496" y="4157379"/>
            <a:ext cx="432048" cy="432048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5" name="텍스트 상자 54"/>
          <p:cNvSpPr txBox="1"/>
          <p:nvPr/>
        </p:nvSpPr>
        <p:spPr>
          <a:xfrm>
            <a:off x="3165875" y="4167269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o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2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cxnSp>
        <p:nvCxnSpPr>
          <p:cNvPr id="56" name="직선 화살표 연결선 55"/>
          <p:cNvCxnSpPr/>
          <p:nvPr/>
        </p:nvCxnSpPr>
        <p:spPr>
          <a:xfrm flipV="1">
            <a:off x="3340278" y="5370573"/>
            <a:ext cx="0" cy="25459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 flipH="1" flipV="1">
            <a:off x="3337520" y="4589427"/>
            <a:ext cx="2758" cy="27709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>
            <a:stCxn id="45" idx="3"/>
            <a:endCxn id="53" idx="1"/>
          </p:cNvCxnSpPr>
          <p:nvPr/>
        </p:nvCxnSpPr>
        <p:spPr>
          <a:xfrm>
            <a:off x="2548190" y="5105343"/>
            <a:ext cx="432048" cy="13202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텍스트 상자 62"/>
          <p:cNvSpPr txBox="1"/>
          <p:nvPr/>
        </p:nvSpPr>
        <p:spPr>
          <a:xfrm>
            <a:off x="2012461" y="4895615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1</a:t>
            </a:r>
            <a:endParaRPr kumimoji="1" lang="ko-KR" altLang="en-US" baseline="-25000" dirty="0"/>
          </a:p>
        </p:txBody>
      </p:sp>
      <p:sp>
        <p:nvSpPr>
          <p:cNvPr id="64" name="텍스트 상자 63"/>
          <p:cNvSpPr txBox="1"/>
          <p:nvPr/>
        </p:nvSpPr>
        <p:spPr>
          <a:xfrm>
            <a:off x="3156702" y="4933879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2</a:t>
            </a:r>
            <a:endParaRPr kumimoji="1" lang="ko-KR" altLang="en-US" baseline="-25000" dirty="0"/>
          </a:p>
        </p:txBody>
      </p:sp>
      <p:sp>
        <p:nvSpPr>
          <p:cNvPr id="65" name="타원 64"/>
          <p:cNvSpPr/>
          <p:nvPr/>
        </p:nvSpPr>
        <p:spPr>
          <a:xfrm>
            <a:off x="4358734" y="5640981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6" name="텍스트 상자 65"/>
          <p:cNvSpPr txBox="1"/>
          <p:nvPr/>
        </p:nvSpPr>
        <p:spPr>
          <a:xfrm>
            <a:off x="4403113" y="5650871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x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3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4214718" y="4882335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8" name="타원 67"/>
          <p:cNvSpPr/>
          <p:nvPr/>
        </p:nvSpPr>
        <p:spPr>
          <a:xfrm>
            <a:off x="4355976" y="4173197"/>
            <a:ext cx="432048" cy="432048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9" name="텍스트 상자 68"/>
          <p:cNvSpPr txBox="1"/>
          <p:nvPr/>
        </p:nvSpPr>
        <p:spPr>
          <a:xfrm>
            <a:off x="4400355" y="4183087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o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3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cxnSp>
        <p:nvCxnSpPr>
          <p:cNvPr id="70" name="직선 화살표 연결선 69"/>
          <p:cNvCxnSpPr/>
          <p:nvPr/>
        </p:nvCxnSpPr>
        <p:spPr>
          <a:xfrm flipV="1">
            <a:off x="4574758" y="5386391"/>
            <a:ext cx="0" cy="25459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/>
          <p:nvPr/>
        </p:nvCxnSpPr>
        <p:spPr>
          <a:xfrm flipH="1" flipV="1">
            <a:off x="4572000" y="4605245"/>
            <a:ext cx="2758" cy="27709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타원 71"/>
          <p:cNvSpPr/>
          <p:nvPr/>
        </p:nvSpPr>
        <p:spPr>
          <a:xfrm>
            <a:off x="5510862" y="5654183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73" name="텍스트 상자 72"/>
          <p:cNvSpPr txBox="1"/>
          <p:nvPr/>
        </p:nvSpPr>
        <p:spPr>
          <a:xfrm>
            <a:off x="5555241" y="5664073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x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4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5366846" y="4895537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5" name="타원 74"/>
          <p:cNvSpPr/>
          <p:nvPr/>
        </p:nvSpPr>
        <p:spPr>
          <a:xfrm>
            <a:off x="5508104" y="4186399"/>
            <a:ext cx="432048" cy="432048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76" name="텍스트 상자 75"/>
          <p:cNvSpPr txBox="1"/>
          <p:nvPr/>
        </p:nvSpPr>
        <p:spPr>
          <a:xfrm>
            <a:off x="5552483" y="4196289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o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4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cxnSp>
        <p:nvCxnSpPr>
          <p:cNvPr id="77" name="직선 화살표 연결선 76"/>
          <p:cNvCxnSpPr/>
          <p:nvPr/>
        </p:nvCxnSpPr>
        <p:spPr>
          <a:xfrm flipV="1">
            <a:off x="5726886" y="5399593"/>
            <a:ext cx="0" cy="25459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/>
          <p:nvPr/>
        </p:nvCxnSpPr>
        <p:spPr>
          <a:xfrm flipH="1" flipV="1">
            <a:off x="5724128" y="4618447"/>
            <a:ext cx="2758" cy="27709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/>
          <p:nvPr/>
        </p:nvCxnSpPr>
        <p:spPr>
          <a:xfrm>
            <a:off x="4934798" y="5134363"/>
            <a:ext cx="432048" cy="13202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텍스트 상자 79"/>
          <p:cNvSpPr txBox="1"/>
          <p:nvPr/>
        </p:nvSpPr>
        <p:spPr>
          <a:xfrm>
            <a:off x="4399069" y="4924635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3</a:t>
            </a:r>
            <a:endParaRPr kumimoji="1" lang="ko-KR" altLang="en-US" baseline="-25000" dirty="0"/>
          </a:p>
        </p:txBody>
      </p:sp>
      <p:sp>
        <p:nvSpPr>
          <p:cNvPr id="81" name="텍스트 상자 80"/>
          <p:cNvSpPr txBox="1"/>
          <p:nvPr/>
        </p:nvSpPr>
        <p:spPr>
          <a:xfrm>
            <a:off x="5543310" y="4962899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4</a:t>
            </a:r>
            <a:endParaRPr kumimoji="1" lang="ko-KR" altLang="en-US" baseline="-25000" dirty="0"/>
          </a:p>
        </p:txBody>
      </p:sp>
      <p:cxnSp>
        <p:nvCxnSpPr>
          <p:cNvPr id="82" name="직선 화살표 연결선 81"/>
          <p:cNvCxnSpPr>
            <a:stCxn id="53" idx="3"/>
            <a:endCxn id="67" idx="1"/>
          </p:cNvCxnSpPr>
          <p:nvPr/>
        </p:nvCxnSpPr>
        <p:spPr>
          <a:xfrm>
            <a:off x="3700318" y="5118545"/>
            <a:ext cx="514400" cy="15818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타원 84"/>
          <p:cNvSpPr/>
          <p:nvPr/>
        </p:nvSpPr>
        <p:spPr>
          <a:xfrm>
            <a:off x="6660232" y="5661248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86" name="텍스트 상자 85"/>
          <p:cNvSpPr txBox="1"/>
          <p:nvPr/>
        </p:nvSpPr>
        <p:spPr>
          <a:xfrm>
            <a:off x="6704611" y="567113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x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5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6516216" y="4902602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8" name="타원 87"/>
          <p:cNvSpPr/>
          <p:nvPr/>
        </p:nvSpPr>
        <p:spPr>
          <a:xfrm>
            <a:off x="6657474" y="4193464"/>
            <a:ext cx="432048" cy="432048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89" name="텍스트 상자 88"/>
          <p:cNvSpPr txBox="1"/>
          <p:nvPr/>
        </p:nvSpPr>
        <p:spPr>
          <a:xfrm>
            <a:off x="6701853" y="4203354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o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5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cxnSp>
        <p:nvCxnSpPr>
          <p:cNvPr id="90" name="직선 화살표 연결선 89"/>
          <p:cNvCxnSpPr/>
          <p:nvPr/>
        </p:nvCxnSpPr>
        <p:spPr>
          <a:xfrm flipV="1">
            <a:off x="6876256" y="5406658"/>
            <a:ext cx="0" cy="25459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/>
          <p:cNvCxnSpPr/>
          <p:nvPr/>
        </p:nvCxnSpPr>
        <p:spPr>
          <a:xfrm flipH="1" flipV="1">
            <a:off x="6873498" y="4625512"/>
            <a:ext cx="2758" cy="27709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/>
          <p:cNvCxnSpPr>
            <a:stCxn id="74" idx="3"/>
          </p:cNvCxnSpPr>
          <p:nvPr/>
        </p:nvCxnSpPr>
        <p:spPr>
          <a:xfrm>
            <a:off x="6086926" y="5147565"/>
            <a:ext cx="429290" cy="706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텍스트 상자 92"/>
          <p:cNvSpPr txBox="1"/>
          <p:nvPr/>
        </p:nvSpPr>
        <p:spPr>
          <a:xfrm>
            <a:off x="6692680" y="4969964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5</a:t>
            </a:r>
            <a:endParaRPr kumimoji="1" lang="ko-KR" altLang="en-US" baseline="-25000" dirty="0"/>
          </a:p>
        </p:txBody>
      </p: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0B061453-E9B4-4677-B396-5B078B3DABAE}"/>
              </a:ext>
            </a:extLst>
          </p:cNvPr>
          <p:cNvGrpSpPr/>
          <p:nvPr/>
        </p:nvGrpSpPr>
        <p:grpSpPr>
          <a:xfrm>
            <a:off x="4355976" y="3356992"/>
            <a:ext cx="432048" cy="432048"/>
            <a:chOff x="4355976" y="3215985"/>
            <a:chExt cx="432048" cy="432048"/>
          </a:xfrm>
        </p:grpSpPr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00CC506D-62A3-4BDF-A395-E2CAEC0A8C42}"/>
                </a:ext>
              </a:extLst>
            </p:cNvPr>
            <p:cNvSpPr/>
            <p:nvPr/>
          </p:nvSpPr>
          <p:spPr>
            <a:xfrm>
              <a:off x="4355976" y="3215985"/>
              <a:ext cx="432048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94" name="텍스트 상자 6">
              <a:extLst>
                <a:ext uri="{FF2B5EF4-FFF2-40B4-BE49-F238E27FC236}">
                  <a16:creationId xmlns:a16="http://schemas.microsoft.com/office/drawing/2014/main" id="{3284BC85-7137-4E44-BF8E-F82CDA5B66C1}"/>
                </a:ext>
              </a:extLst>
            </p:cNvPr>
            <p:cNvSpPr txBox="1"/>
            <p:nvPr/>
          </p:nvSpPr>
          <p:spPr>
            <a:xfrm>
              <a:off x="4400355" y="3225875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 err="1">
                  <a:solidFill>
                    <a:schemeClr val="bg1"/>
                  </a:solidFill>
                </a:rPr>
                <a:t>x</a:t>
              </a:r>
              <a:r>
                <a:rPr kumimoji="1" lang="en-US" altLang="ko-KR" baseline="-25000" dirty="0" err="1">
                  <a:solidFill>
                    <a:schemeClr val="bg1"/>
                  </a:solidFill>
                </a:rPr>
                <a:t>t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</p:grp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D6ED5814-51D2-42A3-A4DC-4E88EECFC446}"/>
              </a:ext>
            </a:extLst>
          </p:cNvPr>
          <p:cNvSpPr/>
          <p:nvPr/>
        </p:nvSpPr>
        <p:spPr>
          <a:xfrm>
            <a:off x="4211960" y="2457339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9424A1E2-9722-4B4B-90A9-04AF17D5D876}"/>
              </a:ext>
            </a:extLst>
          </p:cNvPr>
          <p:cNvGrpSpPr/>
          <p:nvPr/>
        </p:nvGrpSpPr>
        <p:grpSpPr>
          <a:xfrm>
            <a:off x="4353218" y="1628800"/>
            <a:ext cx="432048" cy="432048"/>
            <a:chOff x="4353218" y="1748201"/>
            <a:chExt cx="432048" cy="432048"/>
          </a:xfrm>
        </p:grpSpPr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3A4A6033-FD41-473B-B663-F676A9D36EFE}"/>
                </a:ext>
              </a:extLst>
            </p:cNvPr>
            <p:cNvSpPr/>
            <p:nvPr/>
          </p:nvSpPr>
          <p:spPr>
            <a:xfrm>
              <a:off x="4353218" y="1748201"/>
              <a:ext cx="432048" cy="43204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98" name="텍스트 상자 22">
              <a:extLst>
                <a:ext uri="{FF2B5EF4-FFF2-40B4-BE49-F238E27FC236}">
                  <a16:creationId xmlns:a16="http://schemas.microsoft.com/office/drawing/2014/main" id="{A4EE1821-9B76-4CFD-B14D-8F51E40C764F}"/>
                </a:ext>
              </a:extLst>
            </p:cNvPr>
            <p:cNvSpPr txBox="1"/>
            <p:nvPr/>
          </p:nvSpPr>
          <p:spPr>
            <a:xfrm>
              <a:off x="4397597" y="1758091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 err="1">
                  <a:solidFill>
                    <a:schemeClr val="bg1"/>
                  </a:solidFill>
                </a:rPr>
                <a:t>o</a:t>
              </a:r>
              <a:r>
                <a:rPr kumimoji="1" lang="en-US" altLang="ko-KR" baseline="-25000" dirty="0" err="1">
                  <a:solidFill>
                    <a:schemeClr val="bg1"/>
                  </a:solidFill>
                </a:rPr>
                <a:t>t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C34308AD-74BA-4019-B7F3-777F7CD18025}"/>
              </a:ext>
            </a:extLst>
          </p:cNvPr>
          <p:cNvCxnSpPr>
            <a:stCxn id="84" idx="0"/>
            <a:endCxn id="95" idx="2"/>
          </p:cNvCxnSpPr>
          <p:nvPr/>
        </p:nvCxnSpPr>
        <p:spPr>
          <a:xfrm flipV="1">
            <a:off x="4572000" y="2961395"/>
            <a:ext cx="0" cy="39559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449C6A76-84F4-4737-86CA-2885C90071E4}"/>
              </a:ext>
            </a:extLst>
          </p:cNvPr>
          <p:cNvCxnSpPr>
            <a:stCxn id="95" idx="0"/>
            <a:endCxn id="97" idx="4"/>
          </p:cNvCxnSpPr>
          <p:nvPr/>
        </p:nvCxnSpPr>
        <p:spPr>
          <a:xfrm flipH="1" flipV="1">
            <a:off x="4569242" y="2060848"/>
            <a:ext cx="2758" cy="396491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텍스트 상자 60">
            <a:extLst>
              <a:ext uri="{FF2B5EF4-FFF2-40B4-BE49-F238E27FC236}">
                <a16:creationId xmlns:a16="http://schemas.microsoft.com/office/drawing/2014/main" id="{8A137FE2-8433-4C9C-9484-14C3A6C00D78}"/>
              </a:ext>
            </a:extLst>
          </p:cNvPr>
          <p:cNvSpPr txBox="1"/>
          <p:nvPr/>
        </p:nvSpPr>
        <p:spPr>
          <a:xfrm>
            <a:off x="4417185" y="2492896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/>
              <a:t>h</a:t>
            </a:r>
            <a:r>
              <a:rPr kumimoji="1" lang="en-US" altLang="ko-KR" baseline="-25000" dirty="0" err="1"/>
              <a:t>t</a:t>
            </a:r>
            <a:endParaRPr kumimoji="1" lang="ko-KR" altLang="en-US" baseline="-25000" dirty="0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DB3912B3-19F9-456A-B072-40CCCE3A9A5F}"/>
              </a:ext>
            </a:extLst>
          </p:cNvPr>
          <p:cNvSpPr/>
          <p:nvPr/>
        </p:nvSpPr>
        <p:spPr>
          <a:xfrm>
            <a:off x="2915816" y="2457339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3" name="텍스트 상자 60">
            <a:extLst>
              <a:ext uri="{FF2B5EF4-FFF2-40B4-BE49-F238E27FC236}">
                <a16:creationId xmlns:a16="http://schemas.microsoft.com/office/drawing/2014/main" id="{2D1BFF64-E72B-4C7F-87B6-3D033C22A266}"/>
              </a:ext>
            </a:extLst>
          </p:cNvPr>
          <p:cNvSpPr txBox="1"/>
          <p:nvPr/>
        </p:nvSpPr>
        <p:spPr>
          <a:xfrm>
            <a:off x="3059832" y="2524701"/>
            <a:ext cx="57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t-1</a:t>
            </a:r>
            <a:endParaRPr kumimoji="1" lang="ko-KR" altLang="en-US" baseline="-25000" dirty="0"/>
          </a:p>
        </p:txBody>
      </p: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E08E8F0B-980F-4221-AE02-BA6D07A853FE}"/>
              </a:ext>
            </a:extLst>
          </p:cNvPr>
          <p:cNvCxnSpPr>
            <a:cxnSpLocks/>
            <a:stCxn id="102" idx="3"/>
            <a:endCxn id="95" idx="1"/>
          </p:cNvCxnSpPr>
          <p:nvPr/>
        </p:nvCxnSpPr>
        <p:spPr>
          <a:xfrm>
            <a:off x="3635896" y="2709367"/>
            <a:ext cx="576064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Rectangle 5">
                <a:extLst>
                  <a:ext uri="{FF2B5EF4-FFF2-40B4-BE49-F238E27FC236}">
                    <a16:creationId xmlns:a16="http://schemas.microsoft.com/office/drawing/2014/main" id="{364A3795-8A49-4345-A16D-1E3181A1417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57374" y="2391210"/>
                <a:ext cx="24032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5" name="Rectangle 5">
                <a:extLst>
                  <a:ext uri="{FF2B5EF4-FFF2-40B4-BE49-F238E27FC236}">
                    <a16:creationId xmlns:a16="http://schemas.microsoft.com/office/drawing/2014/main" id="{364A3795-8A49-4345-A16D-1E3181A141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7374" y="2391210"/>
                <a:ext cx="2403287" cy="369332"/>
              </a:xfrm>
              <a:prstGeom prst="rect">
                <a:avLst/>
              </a:prstGeom>
              <a:blipFill>
                <a:blip r:embed="rId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Rectangle 6">
                <a:extLst>
                  <a:ext uri="{FF2B5EF4-FFF2-40B4-BE49-F238E27FC236}">
                    <a16:creationId xmlns:a16="http://schemas.microsoft.com/office/drawing/2014/main" id="{5D0B4409-1BB4-4469-8C24-6D37A8913E10}"/>
                  </a:ext>
                </a:extLst>
              </p:cNvPr>
              <p:cNvSpPr/>
              <p:nvPr/>
            </p:nvSpPr>
            <p:spPr>
              <a:xfrm>
                <a:off x="5757374" y="2776729"/>
                <a:ext cx="14586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6" name="Rectangle 6">
                <a:extLst>
                  <a:ext uri="{FF2B5EF4-FFF2-40B4-BE49-F238E27FC236}">
                    <a16:creationId xmlns:a16="http://schemas.microsoft.com/office/drawing/2014/main" id="{5D0B4409-1BB4-4469-8C24-6D37A8913E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7374" y="2776729"/>
                <a:ext cx="1458669" cy="369332"/>
              </a:xfrm>
              <a:prstGeom prst="rect">
                <a:avLst/>
              </a:prstGeom>
              <a:blipFill>
                <a:blip r:embed="rId4"/>
                <a:stretch>
                  <a:fillRect t="-120000" r="-34167" b="-18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Rectangle 6">
                <a:extLst>
                  <a:ext uri="{FF2B5EF4-FFF2-40B4-BE49-F238E27FC236}">
                    <a16:creationId xmlns:a16="http://schemas.microsoft.com/office/drawing/2014/main" id="{0A9539E7-EED4-48C7-904C-D92ED809CD82}"/>
                  </a:ext>
                </a:extLst>
              </p:cNvPr>
              <p:cNvSpPr/>
              <p:nvPr/>
            </p:nvSpPr>
            <p:spPr>
              <a:xfrm>
                <a:off x="4591626" y="2060848"/>
                <a:ext cx="4003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7" name="Rectangle 6">
                <a:extLst>
                  <a:ext uri="{FF2B5EF4-FFF2-40B4-BE49-F238E27FC236}">
                    <a16:creationId xmlns:a16="http://schemas.microsoft.com/office/drawing/2014/main" id="{0A9539E7-EED4-48C7-904C-D92ED809CD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1626" y="2060848"/>
                <a:ext cx="40036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Rectangle 5">
                <a:extLst>
                  <a:ext uri="{FF2B5EF4-FFF2-40B4-BE49-F238E27FC236}">
                    <a16:creationId xmlns:a16="http://schemas.microsoft.com/office/drawing/2014/main" id="{27DAF82E-24B4-4E64-BB05-7897C250B23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35896" y="2340035"/>
                <a:ext cx="4774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8" name="Rectangle 5">
                <a:extLst>
                  <a:ext uri="{FF2B5EF4-FFF2-40B4-BE49-F238E27FC236}">
                    <a16:creationId xmlns:a16="http://schemas.microsoft.com/office/drawing/2014/main" id="{27DAF82E-24B4-4E64-BB05-7897C250B2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896" y="2340035"/>
                <a:ext cx="47743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Rectangle 5">
                <a:extLst>
                  <a:ext uri="{FF2B5EF4-FFF2-40B4-BE49-F238E27FC236}">
                    <a16:creationId xmlns:a16="http://schemas.microsoft.com/office/drawing/2014/main" id="{A1010AE1-C461-4174-88AE-2C85C7EFCD2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57393" y="2987660"/>
                <a:ext cx="47743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9" name="Rectangle 5">
                <a:extLst>
                  <a:ext uri="{FF2B5EF4-FFF2-40B4-BE49-F238E27FC236}">
                    <a16:creationId xmlns:a16="http://schemas.microsoft.com/office/drawing/2014/main" id="{A1010AE1-C461-4174-88AE-2C85C7EFCD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7393" y="2987660"/>
                <a:ext cx="47743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1705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Sequential Data Modeling</a:t>
            </a:r>
            <a:endParaRPr kumimoji="1"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2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kumimoji="1" lang="en-US" altLang="ko-KR" dirty="0"/>
              <a:t>Sequential Data</a:t>
            </a:r>
          </a:p>
          <a:p>
            <a:pPr lvl="1"/>
            <a:r>
              <a:rPr kumimoji="1" lang="en-US" altLang="ko-KR" dirty="0"/>
              <a:t>Most of data are sequential</a:t>
            </a:r>
          </a:p>
          <a:p>
            <a:pPr lvl="1"/>
            <a:r>
              <a:rPr kumimoji="1" lang="en-US" altLang="ko-KR" dirty="0"/>
              <a:t>Speech, Text, Image, </a:t>
            </a:r>
            <a:r>
              <a:rPr kumimoji="1" lang="mr-IN" altLang="ko-KR" dirty="0"/>
              <a:t>…</a:t>
            </a:r>
            <a:endParaRPr kumimoji="1" lang="en-US" altLang="ko-KR" dirty="0"/>
          </a:p>
          <a:p>
            <a:r>
              <a:rPr kumimoji="1" lang="en-US" altLang="ko-KR" dirty="0"/>
              <a:t>Deep Learnings for Sequential Data</a:t>
            </a:r>
          </a:p>
          <a:p>
            <a:pPr lvl="1"/>
            <a:r>
              <a:rPr kumimoji="1" lang="en-US" altLang="ko-KR" dirty="0"/>
              <a:t>Convolutional Neural Networks (CNN)</a:t>
            </a:r>
          </a:p>
          <a:p>
            <a:pPr lvl="2"/>
            <a:r>
              <a:rPr kumimoji="1" lang="en-US" altLang="ko-KR" dirty="0"/>
              <a:t>Try to find local features from a sequence</a:t>
            </a:r>
          </a:p>
          <a:p>
            <a:pPr lvl="1"/>
            <a:r>
              <a:rPr kumimoji="1" lang="en-US" altLang="ko-KR" dirty="0"/>
              <a:t>Recurrent Neural Networks: LSTM, GLU</a:t>
            </a:r>
          </a:p>
          <a:p>
            <a:pPr lvl="2"/>
            <a:r>
              <a:rPr kumimoji="1" lang="en-US" altLang="ko-KR" dirty="0"/>
              <a:t>Try to capture the feature of the past</a:t>
            </a:r>
          </a:p>
        </p:txBody>
      </p:sp>
    </p:spTree>
    <p:extLst>
      <p:ext uri="{BB962C8B-B14F-4D97-AF65-F5344CB8AC3E}">
        <p14:creationId xmlns:p14="http://schemas.microsoft.com/office/powerpoint/2010/main" val="1458392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Recurrent Neural Networks</a:t>
            </a:r>
            <a:endParaRPr kumimoji="1"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20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2" name="내용 개체 틀 4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ko-KR" dirty="0"/>
              <a:t>Long Term Dependency</a:t>
            </a:r>
          </a:p>
          <a:p>
            <a:pPr lvl="1"/>
            <a:r>
              <a:rPr kumimoji="1" lang="en-US" altLang="ko-KR" i="1" dirty="0"/>
              <a:t>x</a:t>
            </a:r>
            <a:r>
              <a:rPr kumimoji="1" lang="en-US" altLang="ko-KR" baseline="-25000" dirty="0"/>
              <a:t>1</a:t>
            </a:r>
            <a:r>
              <a:rPr kumimoji="1" lang="en-US" altLang="ko-KR" dirty="0"/>
              <a:t>~</a:t>
            </a:r>
            <a:r>
              <a:rPr kumimoji="1" lang="en-US" altLang="ko-KR" i="1" dirty="0"/>
              <a:t>x</a:t>
            </a:r>
            <a:r>
              <a:rPr kumimoji="1" lang="en-US" altLang="ko-KR" baseline="-25000" dirty="0"/>
              <a:t>t-1</a:t>
            </a:r>
            <a:r>
              <a:rPr kumimoji="1" lang="en-US" altLang="ko-KR" dirty="0"/>
              <a:t> are encoded into </a:t>
            </a:r>
            <a:r>
              <a:rPr kumimoji="1" lang="en-US" altLang="ko-KR" i="1" dirty="0"/>
              <a:t>h</a:t>
            </a:r>
            <a:r>
              <a:rPr kumimoji="1" lang="en-US" altLang="ko-KR" baseline="-25000" dirty="0"/>
              <a:t>t-1</a:t>
            </a:r>
          </a:p>
          <a:p>
            <a:pPr lvl="1"/>
            <a:r>
              <a:rPr kumimoji="1" lang="en-US" altLang="ko-KR" i="1" dirty="0"/>
              <a:t>h</a:t>
            </a:r>
            <a:r>
              <a:rPr kumimoji="1" lang="en-US" altLang="ko-KR" baseline="-25000" dirty="0"/>
              <a:t>t-1</a:t>
            </a:r>
            <a:r>
              <a:rPr kumimoji="1" lang="en-US" altLang="ko-KR" dirty="0"/>
              <a:t> has the information on the past</a:t>
            </a:r>
          </a:p>
          <a:p>
            <a:pPr lvl="1"/>
            <a:r>
              <a:rPr kumimoji="1" lang="en-US" altLang="ko-KR" dirty="0"/>
              <a:t>It is a context to process </a:t>
            </a:r>
            <a:r>
              <a:rPr kumimoji="1" lang="en-US" altLang="ko-KR" i="1" dirty="0" err="1"/>
              <a:t>x</a:t>
            </a:r>
            <a:r>
              <a:rPr kumimoji="1" lang="en-US" altLang="ko-KR" baseline="-25000" dirty="0" err="1"/>
              <a:t>t</a:t>
            </a:r>
            <a:endParaRPr kumimoji="1" lang="en-US" altLang="ko-KR" baseline="-25000" dirty="0"/>
          </a:p>
          <a:p>
            <a:pPr lvl="1"/>
            <a:endParaRPr kumimoji="1" lang="en-US" altLang="ko-KR" baseline="-25000" dirty="0"/>
          </a:p>
          <a:p>
            <a:pPr lvl="1"/>
            <a:endParaRPr kumimoji="1" lang="ko-KR" altLang="en-US" dirty="0"/>
          </a:p>
        </p:txBody>
      </p:sp>
      <p:sp>
        <p:nvSpPr>
          <p:cNvPr id="43" name="타원 42"/>
          <p:cNvSpPr/>
          <p:nvPr/>
        </p:nvSpPr>
        <p:spPr>
          <a:xfrm>
            <a:off x="1979421" y="4590456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44" name="텍스트 상자 43"/>
          <p:cNvSpPr txBox="1"/>
          <p:nvPr/>
        </p:nvSpPr>
        <p:spPr>
          <a:xfrm>
            <a:off x="2023800" y="4600346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x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1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835405" y="3831810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48" name="직선 화살표 연결선 47"/>
          <p:cNvCxnSpPr/>
          <p:nvPr/>
        </p:nvCxnSpPr>
        <p:spPr>
          <a:xfrm flipV="1">
            <a:off x="2195445" y="4335866"/>
            <a:ext cx="0" cy="25459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타원 50"/>
          <p:cNvSpPr/>
          <p:nvPr/>
        </p:nvSpPr>
        <p:spPr>
          <a:xfrm>
            <a:off x="3131549" y="4603658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2" name="텍스트 상자 51"/>
          <p:cNvSpPr txBox="1"/>
          <p:nvPr/>
        </p:nvSpPr>
        <p:spPr>
          <a:xfrm>
            <a:off x="3175928" y="461354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x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2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987533" y="3845012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56" name="직선 화살표 연결선 55"/>
          <p:cNvCxnSpPr/>
          <p:nvPr/>
        </p:nvCxnSpPr>
        <p:spPr>
          <a:xfrm flipV="1">
            <a:off x="3347573" y="4349068"/>
            <a:ext cx="0" cy="25459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>
            <a:stCxn id="45" idx="3"/>
            <a:endCxn id="53" idx="1"/>
          </p:cNvCxnSpPr>
          <p:nvPr/>
        </p:nvCxnSpPr>
        <p:spPr>
          <a:xfrm>
            <a:off x="2555485" y="4083838"/>
            <a:ext cx="432048" cy="13202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텍스트 상자 62"/>
          <p:cNvSpPr txBox="1"/>
          <p:nvPr/>
        </p:nvSpPr>
        <p:spPr>
          <a:xfrm>
            <a:off x="2019756" y="387411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1</a:t>
            </a:r>
            <a:endParaRPr kumimoji="1" lang="ko-KR" altLang="en-US" baseline="-25000" dirty="0"/>
          </a:p>
        </p:txBody>
      </p:sp>
      <p:sp>
        <p:nvSpPr>
          <p:cNvPr id="64" name="텍스트 상자 63"/>
          <p:cNvSpPr txBox="1"/>
          <p:nvPr/>
        </p:nvSpPr>
        <p:spPr>
          <a:xfrm>
            <a:off x="3163997" y="3912374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2</a:t>
            </a:r>
            <a:endParaRPr kumimoji="1" lang="ko-KR" altLang="en-US" baseline="-25000" dirty="0"/>
          </a:p>
        </p:txBody>
      </p:sp>
      <p:sp>
        <p:nvSpPr>
          <p:cNvPr id="65" name="타원 64"/>
          <p:cNvSpPr/>
          <p:nvPr/>
        </p:nvSpPr>
        <p:spPr>
          <a:xfrm>
            <a:off x="4366029" y="4619476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6" name="텍스트 상자 65"/>
          <p:cNvSpPr txBox="1"/>
          <p:nvPr/>
        </p:nvSpPr>
        <p:spPr>
          <a:xfrm>
            <a:off x="4410408" y="4629366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x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3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4222013" y="3860830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70" name="직선 화살표 연결선 69"/>
          <p:cNvCxnSpPr/>
          <p:nvPr/>
        </p:nvCxnSpPr>
        <p:spPr>
          <a:xfrm flipV="1">
            <a:off x="4582053" y="4364886"/>
            <a:ext cx="0" cy="25459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타원 71"/>
          <p:cNvSpPr/>
          <p:nvPr/>
        </p:nvSpPr>
        <p:spPr>
          <a:xfrm>
            <a:off x="5518157" y="4632678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73" name="텍스트 상자 72"/>
          <p:cNvSpPr txBox="1"/>
          <p:nvPr/>
        </p:nvSpPr>
        <p:spPr>
          <a:xfrm>
            <a:off x="5562536" y="464256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x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4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5374141" y="3874032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77" name="직선 화살표 연결선 76"/>
          <p:cNvCxnSpPr/>
          <p:nvPr/>
        </p:nvCxnSpPr>
        <p:spPr>
          <a:xfrm flipV="1">
            <a:off x="5734181" y="4378088"/>
            <a:ext cx="0" cy="25459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/>
          <p:nvPr/>
        </p:nvCxnSpPr>
        <p:spPr>
          <a:xfrm>
            <a:off x="4942093" y="4112858"/>
            <a:ext cx="432048" cy="13202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텍스트 상자 79"/>
          <p:cNvSpPr txBox="1"/>
          <p:nvPr/>
        </p:nvSpPr>
        <p:spPr>
          <a:xfrm>
            <a:off x="4406364" y="390313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3</a:t>
            </a:r>
            <a:endParaRPr kumimoji="1" lang="ko-KR" altLang="en-US" baseline="-25000" dirty="0"/>
          </a:p>
        </p:txBody>
      </p:sp>
      <p:sp>
        <p:nvSpPr>
          <p:cNvPr id="81" name="텍스트 상자 80"/>
          <p:cNvSpPr txBox="1"/>
          <p:nvPr/>
        </p:nvSpPr>
        <p:spPr>
          <a:xfrm>
            <a:off x="5550605" y="3941394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4</a:t>
            </a:r>
            <a:endParaRPr kumimoji="1" lang="ko-KR" altLang="en-US" baseline="-25000" dirty="0"/>
          </a:p>
        </p:txBody>
      </p:sp>
      <p:cxnSp>
        <p:nvCxnSpPr>
          <p:cNvPr id="82" name="직선 화살표 연결선 81"/>
          <p:cNvCxnSpPr>
            <a:stCxn id="53" idx="3"/>
            <a:endCxn id="67" idx="1"/>
          </p:cNvCxnSpPr>
          <p:nvPr/>
        </p:nvCxnSpPr>
        <p:spPr>
          <a:xfrm>
            <a:off x="3707613" y="4097040"/>
            <a:ext cx="514400" cy="15818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타원 84"/>
          <p:cNvSpPr/>
          <p:nvPr/>
        </p:nvSpPr>
        <p:spPr>
          <a:xfrm>
            <a:off x="6667527" y="4639743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86" name="텍스트 상자 85"/>
          <p:cNvSpPr txBox="1"/>
          <p:nvPr/>
        </p:nvSpPr>
        <p:spPr>
          <a:xfrm>
            <a:off x="6711906" y="4649633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x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5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6523511" y="3881097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8" name="타원 87"/>
          <p:cNvSpPr/>
          <p:nvPr/>
        </p:nvSpPr>
        <p:spPr>
          <a:xfrm>
            <a:off x="6664769" y="3171959"/>
            <a:ext cx="432048" cy="432048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89" name="텍스트 상자 88"/>
          <p:cNvSpPr txBox="1"/>
          <p:nvPr/>
        </p:nvSpPr>
        <p:spPr>
          <a:xfrm>
            <a:off x="6709148" y="3181849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o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5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cxnSp>
        <p:nvCxnSpPr>
          <p:cNvPr id="90" name="직선 화살표 연결선 89"/>
          <p:cNvCxnSpPr/>
          <p:nvPr/>
        </p:nvCxnSpPr>
        <p:spPr>
          <a:xfrm flipV="1">
            <a:off x="6883551" y="4385153"/>
            <a:ext cx="0" cy="25459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/>
          <p:cNvCxnSpPr/>
          <p:nvPr/>
        </p:nvCxnSpPr>
        <p:spPr>
          <a:xfrm flipH="1" flipV="1">
            <a:off x="6880793" y="3604007"/>
            <a:ext cx="2758" cy="27709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/>
          <p:cNvCxnSpPr>
            <a:stCxn id="74" idx="3"/>
          </p:cNvCxnSpPr>
          <p:nvPr/>
        </p:nvCxnSpPr>
        <p:spPr>
          <a:xfrm>
            <a:off x="6094221" y="4126060"/>
            <a:ext cx="429290" cy="706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텍스트 상자 92"/>
          <p:cNvSpPr txBox="1"/>
          <p:nvPr/>
        </p:nvSpPr>
        <p:spPr>
          <a:xfrm>
            <a:off x="6699975" y="3948459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5</a:t>
            </a:r>
            <a:endParaRPr kumimoji="1" lang="ko-KR" alt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16447081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Recurrent Neural Networks</a:t>
            </a:r>
            <a:endParaRPr kumimoji="1"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21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2" name="내용 개체 틀 4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ko-KR" dirty="0"/>
              <a:t>Long Term Dependency of Standard RNN</a:t>
            </a:r>
          </a:p>
          <a:p>
            <a:pPr lvl="1"/>
            <a:r>
              <a:rPr kumimoji="1" lang="en-US" altLang="ko-KR" dirty="0"/>
              <a:t>However, it may exponentially decade or grow</a:t>
            </a:r>
          </a:p>
          <a:p>
            <a:pPr lvl="1"/>
            <a:r>
              <a:rPr kumimoji="1" lang="en-US" altLang="ko-KR" dirty="0"/>
              <a:t>Usually it is limited to 10 steps</a:t>
            </a:r>
            <a:endParaRPr kumimoji="1" lang="ko-KR" altLang="en-US" dirty="0"/>
          </a:p>
        </p:txBody>
      </p:sp>
      <p:sp>
        <p:nvSpPr>
          <p:cNvPr id="139" name="타원 138"/>
          <p:cNvSpPr/>
          <p:nvPr/>
        </p:nvSpPr>
        <p:spPr>
          <a:xfrm>
            <a:off x="1979712" y="4594725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40" name="텍스트 상자 139"/>
          <p:cNvSpPr txBox="1"/>
          <p:nvPr/>
        </p:nvSpPr>
        <p:spPr>
          <a:xfrm>
            <a:off x="2024091" y="4604615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x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1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141" name="직사각형 140"/>
          <p:cNvSpPr/>
          <p:nvPr/>
        </p:nvSpPr>
        <p:spPr>
          <a:xfrm>
            <a:off x="1835696" y="3836079"/>
            <a:ext cx="720080" cy="504056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2" name="타원 141"/>
          <p:cNvSpPr/>
          <p:nvPr/>
        </p:nvSpPr>
        <p:spPr>
          <a:xfrm>
            <a:off x="1976954" y="3126941"/>
            <a:ext cx="432048" cy="432048"/>
          </a:xfrm>
          <a:prstGeom prst="ellipse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43" name="텍스트 상자 142"/>
          <p:cNvSpPr txBox="1"/>
          <p:nvPr/>
        </p:nvSpPr>
        <p:spPr>
          <a:xfrm>
            <a:off x="2021333" y="3136831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o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1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cxnSp>
        <p:nvCxnSpPr>
          <p:cNvPr id="144" name="직선 화살표 연결선 143"/>
          <p:cNvCxnSpPr/>
          <p:nvPr/>
        </p:nvCxnSpPr>
        <p:spPr>
          <a:xfrm flipV="1">
            <a:off x="2195736" y="4340135"/>
            <a:ext cx="0" cy="25459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화살표 연결선 144"/>
          <p:cNvCxnSpPr/>
          <p:nvPr/>
        </p:nvCxnSpPr>
        <p:spPr>
          <a:xfrm flipH="1" flipV="1">
            <a:off x="2192978" y="3558989"/>
            <a:ext cx="2758" cy="27709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텍스트 상자 146"/>
          <p:cNvSpPr txBox="1"/>
          <p:nvPr/>
        </p:nvSpPr>
        <p:spPr>
          <a:xfrm>
            <a:off x="3176219" y="4617817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x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2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148" name="직사각형 147"/>
          <p:cNvSpPr/>
          <p:nvPr/>
        </p:nvSpPr>
        <p:spPr>
          <a:xfrm>
            <a:off x="2987824" y="3849281"/>
            <a:ext cx="720080" cy="50405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9" name="타원 148"/>
          <p:cNvSpPr/>
          <p:nvPr/>
        </p:nvSpPr>
        <p:spPr>
          <a:xfrm>
            <a:off x="3129082" y="3140143"/>
            <a:ext cx="432048" cy="432048"/>
          </a:xfrm>
          <a:prstGeom prst="ellipse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50" name="텍스트 상자 149"/>
          <p:cNvSpPr txBox="1"/>
          <p:nvPr/>
        </p:nvSpPr>
        <p:spPr>
          <a:xfrm>
            <a:off x="3173461" y="3150033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o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2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cxnSp>
        <p:nvCxnSpPr>
          <p:cNvPr id="152" name="직선 화살표 연결선 151"/>
          <p:cNvCxnSpPr/>
          <p:nvPr/>
        </p:nvCxnSpPr>
        <p:spPr>
          <a:xfrm flipH="1" flipV="1">
            <a:off x="3345106" y="3572191"/>
            <a:ext cx="2758" cy="27709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화살표 연결선 152"/>
          <p:cNvCxnSpPr>
            <a:stCxn id="182" idx="3"/>
          </p:cNvCxnSpPr>
          <p:nvPr/>
        </p:nvCxnSpPr>
        <p:spPr>
          <a:xfrm>
            <a:off x="2555776" y="4088107"/>
            <a:ext cx="432048" cy="13202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텍스트 상자 153"/>
          <p:cNvSpPr txBox="1"/>
          <p:nvPr/>
        </p:nvSpPr>
        <p:spPr>
          <a:xfrm>
            <a:off x="2020047" y="3878379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1</a:t>
            </a:r>
            <a:endParaRPr kumimoji="1" lang="ko-KR" altLang="en-US" baseline="-25000" dirty="0"/>
          </a:p>
        </p:txBody>
      </p:sp>
      <p:sp>
        <p:nvSpPr>
          <p:cNvPr id="155" name="텍스트 상자 154"/>
          <p:cNvSpPr txBox="1"/>
          <p:nvPr/>
        </p:nvSpPr>
        <p:spPr>
          <a:xfrm>
            <a:off x="3164288" y="3916643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2</a:t>
            </a:r>
            <a:endParaRPr kumimoji="1" lang="ko-KR" altLang="en-US" baseline="-25000" dirty="0"/>
          </a:p>
        </p:txBody>
      </p:sp>
      <p:sp>
        <p:nvSpPr>
          <p:cNvPr id="157" name="텍스트 상자 156"/>
          <p:cNvSpPr txBox="1"/>
          <p:nvPr/>
        </p:nvSpPr>
        <p:spPr>
          <a:xfrm>
            <a:off x="4410699" y="4633635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x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3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158" name="직사각형 157"/>
          <p:cNvSpPr/>
          <p:nvPr/>
        </p:nvSpPr>
        <p:spPr>
          <a:xfrm>
            <a:off x="4222304" y="3865099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9" name="타원 158"/>
          <p:cNvSpPr/>
          <p:nvPr/>
        </p:nvSpPr>
        <p:spPr>
          <a:xfrm>
            <a:off x="4363562" y="3155961"/>
            <a:ext cx="432048" cy="432048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60" name="텍스트 상자 159"/>
          <p:cNvSpPr txBox="1"/>
          <p:nvPr/>
        </p:nvSpPr>
        <p:spPr>
          <a:xfrm>
            <a:off x="4407941" y="3165851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o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3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cxnSp>
        <p:nvCxnSpPr>
          <p:cNvPr id="162" name="직선 화살표 연결선 161"/>
          <p:cNvCxnSpPr/>
          <p:nvPr/>
        </p:nvCxnSpPr>
        <p:spPr>
          <a:xfrm flipH="1" flipV="1">
            <a:off x="4579586" y="3588009"/>
            <a:ext cx="2758" cy="27709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텍스트 상자 163"/>
          <p:cNvSpPr txBox="1"/>
          <p:nvPr/>
        </p:nvSpPr>
        <p:spPr>
          <a:xfrm>
            <a:off x="5562827" y="4646837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x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4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165" name="직사각형 164"/>
          <p:cNvSpPr/>
          <p:nvPr/>
        </p:nvSpPr>
        <p:spPr>
          <a:xfrm>
            <a:off x="5374432" y="3878301"/>
            <a:ext cx="720080" cy="50405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66" name="타원 165"/>
          <p:cNvSpPr/>
          <p:nvPr/>
        </p:nvSpPr>
        <p:spPr>
          <a:xfrm>
            <a:off x="5515690" y="3169163"/>
            <a:ext cx="432048" cy="432048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67" name="텍스트 상자 166"/>
          <p:cNvSpPr txBox="1"/>
          <p:nvPr/>
        </p:nvSpPr>
        <p:spPr>
          <a:xfrm>
            <a:off x="5560069" y="3179053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o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4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cxnSp>
        <p:nvCxnSpPr>
          <p:cNvPr id="169" name="직선 화살표 연결선 168"/>
          <p:cNvCxnSpPr/>
          <p:nvPr/>
        </p:nvCxnSpPr>
        <p:spPr>
          <a:xfrm flipH="1" flipV="1">
            <a:off x="5731714" y="3601211"/>
            <a:ext cx="2758" cy="27709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화살표 연결선 169"/>
          <p:cNvCxnSpPr/>
          <p:nvPr/>
        </p:nvCxnSpPr>
        <p:spPr>
          <a:xfrm>
            <a:off x="4942384" y="4117127"/>
            <a:ext cx="432048" cy="13202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텍스트 상자 170"/>
          <p:cNvSpPr txBox="1"/>
          <p:nvPr/>
        </p:nvSpPr>
        <p:spPr>
          <a:xfrm>
            <a:off x="4406655" y="3907399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3</a:t>
            </a:r>
            <a:endParaRPr kumimoji="1" lang="ko-KR" altLang="en-US" baseline="-25000" dirty="0"/>
          </a:p>
        </p:txBody>
      </p:sp>
      <p:sp>
        <p:nvSpPr>
          <p:cNvPr id="172" name="텍스트 상자 171"/>
          <p:cNvSpPr txBox="1"/>
          <p:nvPr/>
        </p:nvSpPr>
        <p:spPr>
          <a:xfrm>
            <a:off x="5550896" y="3945663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4</a:t>
            </a:r>
            <a:endParaRPr kumimoji="1" lang="ko-KR" altLang="en-US" baseline="-25000" dirty="0"/>
          </a:p>
        </p:txBody>
      </p:sp>
      <p:cxnSp>
        <p:nvCxnSpPr>
          <p:cNvPr id="173" name="직선 화살표 연결선 172"/>
          <p:cNvCxnSpPr/>
          <p:nvPr/>
        </p:nvCxnSpPr>
        <p:spPr>
          <a:xfrm>
            <a:off x="3707904" y="4101309"/>
            <a:ext cx="514400" cy="15818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텍스트 상자 174"/>
          <p:cNvSpPr txBox="1"/>
          <p:nvPr/>
        </p:nvSpPr>
        <p:spPr>
          <a:xfrm>
            <a:off x="6712197" y="4653902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x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5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176" name="직사각형 175"/>
          <p:cNvSpPr/>
          <p:nvPr/>
        </p:nvSpPr>
        <p:spPr>
          <a:xfrm>
            <a:off x="6523802" y="3885366"/>
            <a:ext cx="720080" cy="50405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7" name="타원 176"/>
          <p:cNvSpPr/>
          <p:nvPr/>
        </p:nvSpPr>
        <p:spPr>
          <a:xfrm>
            <a:off x="6665060" y="3176228"/>
            <a:ext cx="432048" cy="432048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78" name="텍스트 상자 177"/>
          <p:cNvSpPr txBox="1"/>
          <p:nvPr/>
        </p:nvSpPr>
        <p:spPr>
          <a:xfrm>
            <a:off x="6709439" y="3186118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o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5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cxnSp>
        <p:nvCxnSpPr>
          <p:cNvPr id="180" name="직선 화살표 연결선 179"/>
          <p:cNvCxnSpPr/>
          <p:nvPr/>
        </p:nvCxnSpPr>
        <p:spPr>
          <a:xfrm flipH="1" flipV="1">
            <a:off x="6881084" y="3608276"/>
            <a:ext cx="2758" cy="27709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직선 화살표 연결선 180"/>
          <p:cNvCxnSpPr/>
          <p:nvPr/>
        </p:nvCxnSpPr>
        <p:spPr>
          <a:xfrm>
            <a:off x="6094512" y="4130329"/>
            <a:ext cx="429290" cy="706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텍스트 상자 181"/>
          <p:cNvSpPr txBox="1"/>
          <p:nvPr/>
        </p:nvSpPr>
        <p:spPr>
          <a:xfrm>
            <a:off x="6700266" y="395272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5</a:t>
            </a:r>
            <a:endParaRPr kumimoji="1" lang="ko-KR" altLang="en-US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5">
                <a:extLst>
                  <a:ext uri="{FF2B5EF4-FFF2-40B4-BE49-F238E27FC236}">
                    <a16:creationId xmlns:a16="http://schemas.microsoft.com/office/drawing/2014/main" id="{C6CFA374-B3C7-4CA9-9F39-818BDF28957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58534" y="3673325"/>
                <a:ext cx="4774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Rectangle 5">
                <a:extLst>
                  <a:ext uri="{FF2B5EF4-FFF2-40B4-BE49-F238E27FC236}">
                    <a16:creationId xmlns:a16="http://schemas.microsoft.com/office/drawing/2014/main" id="{C6CFA374-B3C7-4CA9-9F39-818BDF2895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8534" y="3673325"/>
                <a:ext cx="47743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8E851D0D-17EB-43CA-9906-A86D6D13018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07483" y="3721408"/>
                <a:ext cx="4774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8E851D0D-17EB-43CA-9906-A86D6D1301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483" y="3721408"/>
                <a:ext cx="47743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CA6F1FB-02F8-415B-A541-3149E0DB86B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02244" y="3731977"/>
                <a:ext cx="4774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CA6F1FB-02F8-415B-A541-3149E0DB86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2244" y="3731977"/>
                <a:ext cx="47743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5">
                <a:extLst>
                  <a:ext uri="{FF2B5EF4-FFF2-40B4-BE49-F238E27FC236}">
                    <a16:creationId xmlns:a16="http://schemas.microsoft.com/office/drawing/2014/main" id="{D07A155A-D813-41DA-8574-A5037B113DF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71770" y="3746273"/>
                <a:ext cx="4774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Rectangle 5">
                <a:extLst>
                  <a:ext uri="{FF2B5EF4-FFF2-40B4-BE49-F238E27FC236}">
                    <a16:creationId xmlns:a16="http://schemas.microsoft.com/office/drawing/2014/main" id="{D07A155A-D813-41DA-8574-A5037B113D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1770" y="3746273"/>
                <a:ext cx="47743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52620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Long Short-Term Memory (LSTM)</a:t>
            </a:r>
            <a:endParaRPr kumimoji="1"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22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kumimoji="1" lang="en-US" altLang="ko-KR" dirty="0"/>
              <a:t>Capable of learning long-term dependencies.</a:t>
            </a:r>
          </a:p>
          <a:p>
            <a:pPr lvl="1"/>
            <a:r>
              <a:rPr kumimoji="1" lang="en-US" altLang="ko-KR" dirty="0"/>
              <a:t>LSTM networks introduce a new structure called a memory cell</a:t>
            </a:r>
          </a:p>
          <a:p>
            <a:pPr lvl="2"/>
            <a:r>
              <a:rPr kumimoji="1" lang="en-US" altLang="ko-KR" dirty="0"/>
              <a:t>An LSTM can learn to bridge time intervals in excess of 1000 steps</a:t>
            </a:r>
          </a:p>
          <a:p>
            <a:pPr lvl="1"/>
            <a:r>
              <a:rPr kumimoji="1" lang="en-US" altLang="ko-KR" dirty="0"/>
              <a:t>Gate units that learn to open and close access to the past</a:t>
            </a:r>
          </a:p>
          <a:p>
            <a:pPr lvl="2"/>
            <a:r>
              <a:rPr kumimoji="1" lang="en-US" altLang="ko-KR" dirty="0"/>
              <a:t>Input gate</a:t>
            </a:r>
          </a:p>
          <a:p>
            <a:pPr lvl="2"/>
            <a:r>
              <a:rPr kumimoji="1" lang="en-US" altLang="ko-KR" dirty="0"/>
              <a:t>Forget gate</a:t>
            </a:r>
          </a:p>
          <a:p>
            <a:pPr lvl="2"/>
            <a:r>
              <a:rPr kumimoji="1" lang="en-US" altLang="ko-KR" dirty="0"/>
              <a:t>Output gate</a:t>
            </a:r>
          </a:p>
          <a:p>
            <a:pPr lvl="2"/>
            <a:r>
              <a:rPr kumimoji="1" lang="en-US" altLang="ko-KR" dirty="0"/>
              <a:t>Neuron with a self-recurrent</a:t>
            </a:r>
          </a:p>
          <a:p>
            <a:pPr lvl="1"/>
            <a:endParaRPr kumimoji="1" lang="en-US" altLang="ko-KR" dirty="0"/>
          </a:p>
          <a:p>
            <a:endParaRPr kumimoji="1" lang="ko-KR" altLang="en-US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3284984"/>
            <a:ext cx="3312368" cy="2997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6798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Long Short-Term Memory (LSTM)</a:t>
            </a:r>
            <a:endParaRPr kumimoji="1"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23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906888" cy="4937760"/>
          </a:xfrm>
        </p:spPr>
        <p:txBody>
          <a:bodyPr>
            <a:normAutofit/>
          </a:bodyPr>
          <a:lstStyle/>
          <a:p>
            <a:r>
              <a:rPr kumimoji="1" lang="en-US" altLang="ko-KR" dirty="0"/>
              <a:t>Equations</a:t>
            </a:r>
          </a:p>
          <a:p>
            <a:pPr lvl="1"/>
            <a:r>
              <a:rPr kumimoji="1" lang="en-US" altLang="ko-KR" dirty="0"/>
              <a:t>𝒊: input gate to accept the new </a:t>
            </a:r>
          </a:p>
          <a:p>
            <a:pPr lvl="1"/>
            <a:r>
              <a:rPr kumimoji="1" lang="en-US" altLang="ko-KR" dirty="0"/>
              <a:t>𝒇: forget gate to forget the past</a:t>
            </a:r>
          </a:p>
          <a:p>
            <a:pPr lvl="1"/>
            <a:r>
              <a:rPr kumimoji="1" lang="en-US" altLang="ko-KR" dirty="0"/>
              <a:t>𝒐: output gate, how much of the information will be passed to expose to the next time step.</a:t>
            </a:r>
          </a:p>
          <a:p>
            <a:pPr lvl="1"/>
            <a:r>
              <a:rPr kumimoji="1" lang="en-US" altLang="ko-KR" dirty="0"/>
              <a:t>𝒈: self-recurrent which is equal to standard RNN</a:t>
            </a:r>
          </a:p>
          <a:p>
            <a:pPr lvl="1"/>
            <a:r>
              <a:rPr kumimoji="1" lang="en-US" altLang="ko-KR" dirty="0"/>
              <a:t>𝒄</a:t>
            </a:r>
            <a:r>
              <a:rPr kumimoji="1" lang="en-US" altLang="ko-KR" baseline="-25000" dirty="0"/>
              <a:t>𝒕</a:t>
            </a:r>
            <a:r>
              <a:rPr kumimoji="1" lang="en-US" altLang="ko-KR" dirty="0"/>
              <a:t>: internal memory </a:t>
            </a:r>
          </a:p>
          <a:p>
            <a:pPr lvl="1"/>
            <a:r>
              <a:rPr kumimoji="1" lang="en-US" altLang="ko-KR" dirty="0"/>
              <a:t>𝒔</a:t>
            </a:r>
            <a:r>
              <a:rPr kumimoji="1" lang="en-US" altLang="ko-KR" baseline="-25000" dirty="0"/>
              <a:t>𝒕</a:t>
            </a:r>
            <a:r>
              <a:rPr kumimoji="1" lang="en-US" altLang="ko-KR" dirty="0"/>
              <a:t>: hidden state </a:t>
            </a:r>
          </a:p>
          <a:p>
            <a:pPr lvl="1"/>
            <a:r>
              <a:rPr kumimoji="1" lang="en-US" altLang="ko-KR" i="1" dirty="0"/>
              <a:t>𝐲</a:t>
            </a:r>
            <a:r>
              <a:rPr kumimoji="1" lang="en-US" altLang="ko-KR" dirty="0"/>
              <a:t>: final output</a:t>
            </a:r>
          </a:p>
          <a:p>
            <a:pPr lvl="1"/>
            <a:endParaRPr kumimoji="1"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5451252" y="3773928"/>
                <a:ext cx="3312368" cy="2808311"/>
              </a:xfrm>
              <a:prstGeom prst="rect">
                <a:avLst/>
              </a:prstGeom>
            </p:spPr>
            <p:txBody>
              <a:bodyPr vert="horz">
                <a:normAutofit/>
              </a:bodyPr>
              <a:lstStyle>
                <a:lvl1pPr marL="274320" indent="-274320" algn="l" rtl="0" eaLnBrk="1" latinLnBrk="1" hangingPunct="1">
                  <a:spcBef>
                    <a:spcPts val="1800"/>
                  </a:spcBef>
                  <a:buClr>
                    <a:schemeClr val="accent1"/>
                  </a:buClr>
                  <a:buSzPct val="76000"/>
                  <a:buFont typeface="Wingdings 3"/>
                  <a:buChar char=""/>
                  <a:defRPr kumimoji="0" sz="2400" b="1" kern="1200">
                    <a:solidFill>
                      <a:schemeClr val="accent5">
                        <a:lumMod val="50000"/>
                      </a:schemeClr>
                    </a:solidFill>
                    <a:latin typeface="+mn-ea"/>
                    <a:ea typeface="+mn-ea"/>
                    <a:cs typeface="Arial Unicode MS" panose="020B0604020202020204" pitchFamily="50" charset="-127"/>
                  </a:defRPr>
                </a:lvl1pPr>
                <a:lvl2pPr marL="548640" indent="-274320" algn="l" rtl="0" eaLnBrk="1" latinLnBrk="1" hangingPunct="1">
                  <a:spcBef>
                    <a:spcPts val="600"/>
                  </a:spcBef>
                  <a:buClr>
                    <a:schemeClr val="accent2"/>
                  </a:buClr>
                  <a:buSzPct val="76000"/>
                  <a:buFont typeface="Wingdings 3"/>
                  <a:buChar char=""/>
                  <a:defRPr kumimoji="0" sz="2000" b="1" kern="1200">
                    <a:solidFill>
                      <a:schemeClr val="accent2">
                        <a:lumMod val="75000"/>
                      </a:schemeClr>
                    </a:solidFill>
                    <a:latin typeface="+mn-ea"/>
                    <a:ea typeface="+mn-ea"/>
                    <a:cs typeface="Arial Unicode MS" panose="020B0604020202020204" pitchFamily="50" charset="-127"/>
                  </a:defRPr>
                </a:lvl2pPr>
                <a:lvl3pPr marL="822960" indent="-228600" algn="l" rtl="0" eaLnBrk="1" latinLnBrk="1" hangingPunct="1">
                  <a:spcBef>
                    <a:spcPts val="600"/>
                  </a:spcBef>
                  <a:buClr>
                    <a:schemeClr val="bg1">
                      <a:shade val="50000"/>
                    </a:schemeClr>
                  </a:buClr>
                  <a:buSzPct val="76000"/>
                  <a:buFont typeface="Wingdings 3"/>
                  <a:buChar char=""/>
                  <a:defRPr kumimoji="0" sz="1800" kern="1200">
                    <a:solidFill>
                      <a:schemeClr val="tx1"/>
                    </a:solidFill>
                    <a:latin typeface="+mn-ea"/>
                    <a:ea typeface="+mn-ea"/>
                    <a:cs typeface="Arial Unicode MS" panose="020B0604020202020204" pitchFamily="50" charset="-127"/>
                  </a:defRPr>
                </a:lvl3pPr>
                <a:lvl4pPr marL="1097280" indent="-228600" algn="l" rtl="0" eaLnBrk="1" latinLnBrk="1" hangingPunct="1">
                  <a:spcBef>
                    <a:spcPts val="600"/>
                  </a:spcBef>
                  <a:buClr>
                    <a:schemeClr val="accent2">
                      <a:shade val="75000"/>
                    </a:schemeClr>
                  </a:buClr>
                  <a:buSzPct val="70000"/>
                  <a:buFont typeface="Wingdings"/>
                  <a:buChar char=""/>
                  <a:defRPr kumimoji="0" sz="1800" kern="1200">
                    <a:solidFill>
                      <a:schemeClr val="tx1"/>
                    </a:solidFill>
                    <a:latin typeface="+mn-ea"/>
                    <a:ea typeface="+mn-ea"/>
                    <a:cs typeface="Arial Unicode MS" panose="020B0604020202020204" pitchFamily="50" charset="-127"/>
                  </a:defRPr>
                </a:lvl4pPr>
                <a:lvl5pPr marL="1371600" indent="-228600" algn="l" rtl="0" eaLnBrk="1" latinLnBrk="1" hangingPunct="1">
                  <a:spcBef>
                    <a:spcPts val="600"/>
                  </a:spcBef>
                  <a:buClr>
                    <a:schemeClr val="accent2"/>
                  </a:buClr>
                  <a:buSzPct val="70000"/>
                  <a:buFont typeface="Wingdings"/>
                  <a:buChar char=""/>
                  <a:defRPr kumimoji="0" sz="1800" kern="1200">
                    <a:solidFill>
                      <a:schemeClr val="tx1"/>
                    </a:solidFill>
                    <a:latin typeface="+mn-ea"/>
                    <a:ea typeface="+mn-ea"/>
                    <a:cs typeface="Arial Unicode MS" panose="020B0604020202020204" pitchFamily="50" charset="-127"/>
                  </a:defRPr>
                </a:lvl5pPr>
                <a:lvl6pPr marL="1645920" indent="-182880" algn="l" rtl="0" eaLnBrk="1" latinLnBrk="1" hangingPunct="1">
                  <a:spcBef>
                    <a:spcPts val="300"/>
                  </a:spcBef>
                  <a:buClr>
                    <a:srgbClr val="9FB8CD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0" lang="en-US" sz="16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828800" indent="-182880" algn="l" rtl="0" eaLnBrk="1" latinLnBrk="1" hangingPunct="1">
                  <a:spcBef>
                    <a:spcPts val="300"/>
                  </a:spcBef>
                  <a:buClr>
                    <a:srgbClr val="727CA3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011680" indent="-182880" algn="l" rtl="0" eaLnBrk="1" latinLnBrk="1" hangingPunct="1">
                  <a:spcBef>
                    <a:spcPts val="300"/>
                  </a:spcBef>
                  <a:buClr>
                    <a:prstClr val="white">
                      <a:shade val="50000"/>
                    </a:prstClr>
                  </a:buClr>
                  <a:buSzPct val="75000"/>
                  <a:buFont typeface="Wingdings 3"/>
                  <a:buChar char=""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94560" indent="-182880" algn="l" rtl="0" eaLnBrk="1" latinLnBrk="1" hangingPunct="1">
                  <a:spcBef>
                    <a:spcPts val="300"/>
                  </a:spcBef>
                  <a:buClr>
                    <a:srgbClr val="9FB8CD"/>
                  </a:buClr>
                  <a:buSzPct val="75000"/>
                  <a:buFont typeface="Wingdings 3"/>
                  <a:buChar char=""/>
                  <a:defRPr kumimoji="0" lang="en-US" sz="12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hangingPunct="0">
                  <a:lnSpc>
                    <a:spcPct val="13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800" i="1" dirty="0"/>
              </a:p>
              <a:p>
                <a:pPr marL="0" indent="0" hangingPunct="0">
                  <a:lnSpc>
                    <a:spcPct val="13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p>
                          </m:s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1800" i="1" dirty="0"/>
              </a:p>
              <a:p>
                <a:pPr marL="0" indent="0" hangingPunct="0">
                  <a:lnSpc>
                    <a:spcPct val="13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p>
                          </m:s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1800" i="1" dirty="0"/>
              </a:p>
              <a:p>
                <a:pPr marL="0" indent="0" hangingPunct="0">
                  <a:lnSpc>
                    <a:spcPct val="13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800"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sup>
                              </m:s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US" sz="1800" i="1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sz="1800" i="1" dirty="0"/>
              </a:p>
              <a:p>
                <a:pPr marL="0" indent="0" hangingPunct="0">
                  <a:lnSpc>
                    <a:spcPct val="13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∘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 ∘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800" i="1" dirty="0"/>
              </a:p>
              <a:p>
                <a:pPr marL="0" indent="0" hangingPunct="0">
                  <a:lnSpc>
                    <a:spcPct val="13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800"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1800" i="1">
                          <a:latin typeface="Cambria Math" panose="02040503050406030204" pitchFamily="18" charset="0"/>
                        </a:rPr>
                        <m:t>∘</m:t>
                      </m:r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800" i="1" dirty="0"/>
              </a:p>
              <a:p>
                <a:pPr marL="0" indent="0" hangingPunct="0">
                  <a:lnSpc>
                    <a:spcPct val="13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𝑠𝑜𝑓𝑡𝑚𝑎𝑥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𝑉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sz="1800" i="1" dirty="0"/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1252" y="3773928"/>
                <a:ext cx="3312368" cy="2808311"/>
              </a:xfrm>
              <a:prstGeom prst="rect">
                <a:avLst/>
              </a:prstGeom>
              <a:blipFill rotWithShape="0">
                <a:blip r:embed="rId2"/>
                <a:stretch>
                  <a:fillRect b="-1041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1314555"/>
            <a:ext cx="2622600" cy="237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5925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7" name="직선 화살표 연결선 166">
            <a:extLst>
              <a:ext uri="{FF2B5EF4-FFF2-40B4-BE49-F238E27FC236}">
                <a16:creationId xmlns:a16="http://schemas.microsoft.com/office/drawing/2014/main" id="{54E5F960-64D2-4FB5-B3E8-F93BE1A7BA0D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3984583" y="5371806"/>
            <a:ext cx="0" cy="430030"/>
          </a:xfrm>
          <a:prstGeom prst="straightConnector1">
            <a:avLst/>
          </a:prstGeom>
          <a:ln w="25400">
            <a:solidFill>
              <a:srgbClr val="FF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654A2EDF-440F-4060-BE8C-9367FBBB839A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2030959" y="5145085"/>
            <a:ext cx="3886003" cy="48904"/>
          </a:xfrm>
          <a:prstGeom prst="straightConnector1">
            <a:avLst/>
          </a:prstGeom>
          <a:ln w="25400">
            <a:solidFill>
              <a:srgbClr val="FFC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1A7026-502A-4603-B031-FC917FDC9B3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How to work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1611A7E-A1C6-4A5B-A612-EFC9FD904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Long Short-Term Memory (LSTM)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D7594FB-0C11-4E32-A2D1-2DE90DBFC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24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D3BAF431-4ED2-45EB-A377-58B2A0198781}"/>
              </a:ext>
            </a:extLst>
          </p:cNvPr>
          <p:cNvSpPr/>
          <p:nvPr/>
        </p:nvSpPr>
        <p:spPr>
          <a:xfrm>
            <a:off x="2282611" y="2584542"/>
            <a:ext cx="4885521" cy="29925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29B2C2A-EA26-455D-A76F-77E8A24D2807}"/>
              </a:ext>
            </a:extLst>
          </p:cNvPr>
          <p:cNvGrpSpPr/>
          <p:nvPr/>
        </p:nvGrpSpPr>
        <p:grpSpPr>
          <a:xfrm>
            <a:off x="3805844" y="5801837"/>
            <a:ext cx="378218" cy="357477"/>
            <a:chOff x="4355976" y="3215985"/>
            <a:chExt cx="457115" cy="432048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4138E7C9-C25C-48A3-8F25-BCCC475141BF}"/>
                </a:ext>
              </a:extLst>
            </p:cNvPr>
            <p:cNvSpPr/>
            <p:nvPr/>
          </p:nvSpPr>
          <p:spPr>
            <a:xfrm>
              <a:off x="4355976" y="3215985"/>
              <a:ext cx="432048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600" dirty="0"/>
            </a:p>
          </p:txBody>
        </p:sp>
        <p:sp>
          <p:nvSpPr>
            <p:cNvPr id="7" name="텍스트 상자 6">
              <a:extLst>
                <a:ext uri="{FF2B5EF4-FFF2-40B4-BE49-F238E27FC236}">
                  <a16:creationId xmlns:a16="http://schemas.microsoft.com/office/drawing/2014/main" id="{00B16940-2322-4B6A-8633-D8A067F80953}"/>
                </a:ext>
              </a:extLst>
            </p:cNvPr>
            <p:cNvSpPr txBox="1"/>
            <p:nvPr/>
          </p:nvSpPr>
          <p:spPr>
            <a:xfrm>
              <a:off x="4411664" y="3220127"/>
              <a:ext cx="401427" cy="4091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600" dirty="0" err="1">
                  <a:solidFill>
                    <a:schemeClr val="bg1"/>
                  </a:solidFill>
                </a:rPr>
                <a:t>x</a:t>
              </a:r>
              <a:r>
                <a:rPr kumimoji="1" lang="en-US" altLang="ko-KR" sz="1600" baseline="-25000" dirty="0" err="1">
                  <a:solidFill>
                    <a:schemeClr val="bg1"/>
                  </a:solidFill>
                </a:rPr>
                <a:t>t</a:t>
              </a:r>
              <a:endParaRPr kumimoji="1" lang="ko-KR" altLang="en-US" sz="1600" baseline="-25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C590EFCE-63F7-439E-B91C-8F57F5FB499B}"/>
              </a:ext>
            </a:extLst>
          </p:cNvPr>
          <p:cNvGrpSpPr/>
          <p:nvPr/>
        </p:nvGrpSpPr>
        <p:grpSpPr>
          <a:xfrm>
            <a:off x="6453178" y="5754742"/>
            <a:ext cx="357477" cy="404572"/>
            <a:chOff x="4353218" y="1691282"/>
            <a:chExt cx="432048" cy="488967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25DBBFA3-137C-452B-B6F6-F84548737803}"/>
                </a:ext>
              </a:extLst>
            </p:cNvPr>
            <p:cNvSpPr/>
            <p:nvPr/>
          </p:nvSpPr>
          <p:spPr>
            <a:xfrm>
              <a:off x="4353218" y="1748201"/>
              <a:ext cx="432048" cy="43204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600" dirty="0"/>
            </a:p>
          </p:txBody>
        </p:sp>
        <p:sp>
          <p:nvSpPr>
            <p:cNvPr id="11" name="텍스트 상자 22">
              <a:extLst>
                <a:ext uri="{FF2B5EF4-FFF2-40B4-BE49-F238E27FC236}">
                  <a16:creationId xmlns:a16="http://schemas.microsoft.com/office/drawing/2014/main" id="{766C4271-3651-4179-AFEE-114E012C5E93}"/>
                </a:ext>
              </a:extLst>
            </p:cNvPr>
            <p:cNvSpPr txBox="1"/>
            <p:nvPr/>
          </p:nvSpPr>
          <p:spPr>
            <a:xfrm>
              <a:off x="4397597" y="1691282"/>
              <a:ext cx="385929" cy="4091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600" dirty="0" err="1">
                  <a:solidFill>
                    <a:schemeClr val="bg1"/>
                  </a:solidFill>
                </a:rPr>
                <a:t>y</a:t>
              </a:r>
              <a:r>
                <a:rPr kumimoji="1" lang="en-US" altLang="ko-KR" sz="1600" baseline="-25000" dirty="0" err="1">
                  <a:solidFill>
                    <a:schemeClr val="bg1"/>
                  </a:solidFill>
                </a:rPr>
                <a:t>t</a:t>
              </a:r>
              <a:endParaRPr kumimoji="1" lang="ko-KR" altLang="en-US" sz="1600" baseline="-250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DE6AA30-4FAC-420D-970E-1C861F350076}"/>
              </a:ext>
            </a:extLst>
          </p:cNvPr>
          <p:cNvCxnSpPr>
            <a:cxnSpLocks/>
            <a:stCxn id="56" idx="2"/>
            <a:endCxn id="11" idx="0"/>
          </p:cNvCxnSpPr>
          <p:nvPr/>
        </p:nvCxnSpPr>
        <p:spPr>
          <a:xfrm>
            <a:off x="6631917" y="5384765"/>
            <a:ext cx="17639" cy="369977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3ED71FF1-9B6D-4EAE-99CE-0A184830CE8F}"/>
              </a:ext>
            </a:extLst>
          </p:cNvPr>
          <p:cNvGrpSpPr/>
          <p:nvPr/>
        </p:nvGrpSpPr>
        <p:grpSpPr>
          <a:xfrm>
            <a:off x="1439652" y="4968977"/>
            <a:ext cx="595795" cy="417057"/>
            <a:chOff x="2164512" y="4585774"/>
            <a:chExt cx="720080" cy="504056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4FE2B3BE-5A5F-465B-BCD6-9B6088740120}"/>
                </a:ext>
              </a:extLst>
            </p:cNvPr>
            <p:cNvSpPr/>
            <p:nvPr/>
          </p:nvSpPr>
          <p:spPr>
            <a:xfrm>
              <a:off x="2164512" y="4585774"/>
              <a:ext cx="720080" cy="50405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600"/>
            </a:p>
          </p:txBody>
        </p:sp>
        <p:sp>
          <p:nvSpPr>
            <p:cNvPr id="16" name="텍스트 상자 60">
              <a:extLst>
                <a:ext uri="{FF2B5EF4-FFF2-40B4-BE49-F238E27FC236}">
                  <a16:creationId xmlns:a16="http://schemas.microsoft.com/office/drawing/2014/main" id="{D6AABEDC-DFCC-472A-B88C-2AB9755BB7EB}"/>
                </a:ext>
              </a:extLst>
            </p:cNvPr>
            <p:cNvSpPr txBox="1"/>
            <p:nvPr/>
          </p:nvSpPr>
          <p:spPr>
            <a:xfrm>
              <a:off x="2308528" y="4653135"/>
              <a:ext cx="570640" cy="4091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600" dirty="0"/>
                <a:t>h</a:t>
              </a:r>
              <a:r>
                <a:rPr kumimoji="1" lang="en-US" altLang="ko-KR" sz="1600" baseline="-25000" dirty="0"/>
                <a:t>t-1</a:t>
              </a:r>
              <a:endParaRPr kumimoji="1" lang="ko-KR" altLang="en-US" sz="1600" baseline="-25000" dirty="0"/>
            </a:p>
          </p:txBody>
        </p:sp>
      </p:grp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D62AA96-9AA9-434C-9543-73019E638CAD}"/>
              </a:ext>
            </a:extLst>
          </p:cNvPr>
          <p:cNvSpPr/>
          <p:nvPr/>
        </p:nvSpPr>
        <p:spPr>
          <a:xfrm>
            <a:off x="6334019" y="4967708"/>
            <a:ext cx="595795" cy="41705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/>
          </a:p>
        </p:txBody>
      </p:sp>
      <p:sp>
        <p:nvSpPr>
          <p:cNvPr id="57" name="텍스트 상자 60">
            <a:extLst>
              <a:ext uri="{FF2B5EF4-FFF2-40B4-BE49-F238E27FC236}">
                <a16:creationId xmlns:a16="http://schemas.microsoft.com/office/drawing/2014/main" id="{D2D776F6-8A83-44C6-9982-AEB3C31604C9}"/>
              </a:ext>
            </a:extLst>
          </p:cNvPr>
          <p:cNvSpPr txBox="1"/>
          <p:nvPr/>
        </p:nvSpPr>
        <p:spPr>
          <a:xfrm>
            <a:off x="6503822" y="4997128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 err="1">
                <a:solidFill>
                  <a:schemeClr val="bg1"/>
                </a:solidFill>
              </a:rPr>
              <a:t>h</a:t>
            </a:r>
            <a:r>
              <a:rPr kumimoji="1" lang="en-US" altLang="ko-KR" sz="1600" baseline="-25000" dirty="0" err="1">
                <a:solidFill>
                  <a:schemeClr val="bg1"/>
                </a:solidFill>
              </a:rPr>
              <a:t>t</a:t>
            </a:r>
            <a:endParaRPr kumimoji="1" lang="ko-KR" altLang="en-US" sz="1600" baseline="-25000" dirty="0">
              <a:solidFill>
                <a:schemeClr val="bg1"/>
              </a:solidFill>
            </a:endParaRPr>
          </a:p>
        </p:txBody>
      </p:sp>
      <p:cxnSp>
        <p:nvCxnSpPr>
          <p:cNvPr id="181" name="직선 화살표 연결선 180">
            <a:extLst>
              <a:ext uri="{FF2B5EF4-FFF2-40B4-BE49-F238E27FC236}">
                <a16:creationId xmlns:a16="http://schemas.microsoft.com/office/drawing/2014/main" id="{FE1C31AF-897B-4B72-905C-7DDF74BA263C}"/>
              </a:ext>
            </a:extLst>
          </p:cNvPr>
          <p:cNvCxnSpPr>
            <a:cxnSpLocks/>
            <a:stCxn id="56" idx="3"/>
          </p:cNvCxnSpPr>
          <p:nvPr/>
        </p:nvCxnSpPr>
        <p:spPr>
          <a:xfrm>
            <a:off x="6929814" y="5176237"/>
            <a:ext cx="774534" cy="0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04F1ECF0-F4EC-4CDD-9B6E-AFB342CCF1C0}"/>
              </a:ext>
            </a:extLst>
          </p:cNvPr>
          <p:cNvGrpSpPr/>
          <p:nvPr/>
        </p:nvGrpSpPr>
        <p:grpSpPr>
          <a:xfrm>
            <a:off x="8064177" y="2469969"/>
            <a:ext cx="432048" cy="432048"/>
            <a:chOff x="4355976" y="3215985"/>
            <a:chExt cx="432048" cy="432048"/>
          </a:xfrm>
        </p:grpSpPr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E3EB53B8-61D2-44C1-B8BE-69C34A83E810}"/>
                </a:ext>
              </a:extLst>
            </p:cNvPr>
            <p:cNvSpPr/>
            <p:nvPr/>
          </p:nvSpPr>
          <p:spPr>
            <a:xfrm>
              <a:off x="4355976" y="3215985"/>
              <a:ext cx="432048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71" name="텍스트 상자 6">
              <a:extLst>
                <a:ext uri="{FF2B5EF4-FFF2-40B4-BE49-F238E27FC236}">
                  <a16:creationId xmlns:a16="http://schemas.microsoft.com/office/drawing/2014/main" id="{B19FB4E7-4C02-4EE2-885B-26CDCAA09BDA}"/>
                </a:ext>
              </a:extLst>
            </p:cNvPr>
            <p:cNvSpPr txBox="1"/>
            <p:nvPr/>
          </p:nvSpPr>
          <p:spPr>
            <a:xfrm>
              <a:off x="4400355" y="3225875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 err="1">
                  <a:solidFill>
                    <a:schemeClr val="bg1"/>
                  </a:solidFill>
                </a:rPr>
                <a:t>x</a:t>
              </a:r>
              <a:r>
                <a:rPr kumimoji="1" lang="en-US" altLang="ko-KR" baseline="-25000" dirty="0" err="1">
                  <a:solidFill>
                    <a:schemeClr val="bg1"/>
                  </a:solidFill>
                </a:rPr>
                <a:t>t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</p:grp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066E2619-48B9-4FE4-9927-F060F6F6355A}"/>
              </a:ext>
            </a:extLst>
          </p:cNvPr>
          <p:cNvSpPr/>
          <p:nvPr/>
        </p:nvSpPr>
        <p:spPr>
          <a:xfrm>
            <a:off x="7920161" y="1570316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3FB76F36-9420-4A27-A350-7C210541BAE4}"/>
              </a:ext>
            </a:extLst>
          </p:cNvPr>
          <p:cNvGrpSpPr/>
          <p:nvPr/>
        </p:nvGrpSpPr>
        <p:grpSpPr>
          <a:xfrm>
            <a:off x="8061419" y="741777"/>
            <a:ext cx="432048" cy="432048"/>
            <a:chOff x="4353218" y="1748201"/>
            <a:chExt cx="432048" cy="432048"/>
          </a:xfrm>
        </p:grpSpPr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5D18E662-3ACE-4746-AC13-2EF210C36186}"/>
                </a:ext>
              </a:extLst>
            </p:cNvPr>
            <p:cNvSpPr/>
            <p:nvPr/>
          </p:nvSpPr>
          <p:spPr>
            <a:xfrm>
              <a:off x="4353218" y="1748201"/>
              <a:ext cx="432048" cy="43204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77" name="텍스트 상자 22">
              <a:extLst>
                <a:ext uri="{FF2B5EF4-FFF2-40B4-BE49-F238E27FC236}">
                  <a16:creationId xmlns:a16="http://schemas.microsoft.com/office/drawing/2014/main" id="{89EAF35B-C471-45ED-B97C-A8B317643978}"/>
                </a:ext>
              </a:extLst>
            </p:cNvPr>
            <p:cNvSpPr txBox="1"/>
            <p:nvPr/>
          </p:nvSpPr>
          <p:spPr>
            <a:xfrm>
              <a:off x="4397597" y="1758091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 err="1">
                  <a:solidFill>
                    <a:schemeClr val="bg1"/>
                  </a:solidFill>
                </a:rPr>
                <a:t>o</a:t>
              </a:r>
              <a:r>
                <a:rPr kumimoji="1" lang="en-US" altLang="ko-KR" baseline="-25000" dirty="0" err="1">
                  <a:solidFill>
                    <a:schemeClr val="bg1"/>
                  </a:solidFill>
                </a:rPr>
                <a:t>t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7B3D93A3-26B5-4243-BB20-59F6F6DDEA0B}"/>
              </a:ext>
            </a:extLst>
          </p:cNvPr>
          <p:cNvCxnSpPr>
            <a:stCxn id="70" idx="0"/>
            <a:endCxn id="74" idx="2"/>
          </p:cNvCxnSpPr>
          <p:nvPr/>
        </p:nvCxnSpPr>
        <p:spPr>
          <a:xfrm flipV="1">
            <a:off x="8280201" y="2074372"/>
            <a:ext cx="0" cy="39559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89CFFBB8-94A3-4685-AD63-63F56C6CC07C}"/>
              </a:ext>
            </a:extLst>
          </p:cNvPr>
          <p:cNvCxnSpPr>
            <a:stCxn id="74" idx="0"/>
            <a:endCxn id="76" idx="4"/>
          </p:cNvCxnSpPr>
          <p:nvPr/>
        </p:nvCxnSpPr>
        <p:spPr>
          <a:xfrm flipH="1" flipV="1">
            <a:off x="8277443" y="1173825"/>
            <a:ext cx="2758" cy="396491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텍스트 상자 60">
            <a:extLst>
              <a:ext uri="{FF2B5EF4-FFF2-40B4-BE49-F238E27FC236}">
                <a16:creationId xmlns:a16="http://schemas.microsoft.com/office/drawing/2014/main" id="{49F7D4B6-4306-4BEC-A4FE-CC5217F0D55A}"/>
              </a:ext>
            </a:extLst>
          </p:cNvPr>
          <p:cNvSpPr txBox="1"/>
          <p:nvPr/>
        </p:nvSpPr>
        <p:spPr>
          <a:xfrm>
            <a:off x="8125386" y="1605873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/>
              <a:t>h</a:t>
            </a:r>
            <a:r>
              <a:rPr kumimoji="1" lang="en-US" altLang="ko-KR" baseline="-25000" dirty="0" err="1"/>
              <a:t>t</a:t>
            </a:r>
            <a:endParaRPr kumimoji="1" lang="ko-KR" altLang="en-US" baseline="-25000" dirty="0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288DDF1F-9489-403A-885E-1AD9CA590042}"/>
              </a:ext>
            </a:extLst>
          </p:cNvPr>
          <p:cNvSpPr/>
          <p:nvPr/>
        </p:nvSpPr>
        <p:spPr>
          <a:xfrm>
            <a:off x="6624017" y="1570316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3" name="텍스트 상자 60">
            <a:extLst>
              <a:ext uri="{FF2B5EF4-FFF2-40B4-BE49-F238E27FC236}">
                <a16:creationId xmlns:a16="http://schemas.microsoft.com/office/drawing/2014/main" id="{BF580F56-1A02-4DF6-BEBF-0CB5324C3FC4}"/>
              </a:ext>
            </a:extLst>
          </p:cNvPr>
          <p:cNvSpPr txBox="1"/>
          <p:nvPr/>
        </p:nvSpPr>
        <p:spPr>
          <a:xfrm>
            <a:off x="6768033" y="1637678"/>
            <a:ext cx="57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t-1</a:t>
            </a:r>
            <a:endParaRPr kumimoji="1" lang="ko-KR" altLang="en-US" baseline="-25000" dirty="0"/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8DB450F6-BBD0-4F44-99A5-1A1B308159F4}"/>
              </a:ext>
            </a:extLst>
          </p:cNvPr>
          <p:cNvCxnSpPr>
            <a:cxnSpLocks/>
            <a:stCxn id="82" idx="3"/>
            <a:endCxn id="74" idx="1"/>
          </p:cNvCxnSpPr>
          <p:nvPr/>
        </p:nvCxnSpPr>
        <p:spPr>
          <a:xfrm>
            <a:off x="7344097" y="1822344"/>
            <a:ext cx="576064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Rectangle 6">
                <a:extLst>
                  <a:ext uri="{FF2B5EF4-FFF2-40B4-BE49-F238E27FC236}">
                    <a16:creationId xmlns:a16="http://schemas.microsoft.com/office/drawing/2014/main" id="{085A9B0D-4C0A-4DE3-B42B-71B27BC5FEFC}"/>
                  </a:ext>
                </a:extLst>
              </p:cNvPr>
              <p:cNvSpPr/>
              <p:nvPr/>
            </p:nvSpPr>
            <p:spPr>
              <a:xfrm>
                <a:off x="8299827" y="1173825"/>
                <a:ext cx="4003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7" name="Rectangle 6">
                <a:extLst>
                  <a:ext uri="{FF2B5EF4-FFF2-40B4-BE49-F238E27FC236}">
                    <a16:creationId xmlns:a16="http://schemas.microsoft.com/office/drawing/2014/main" id="{085A9B0D-4C0A-4DE3-B42B-71B27BC5FE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9827" y="1173825"/>
                <a:ext cx="40036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Rectangle 5">
                <a:extLst>
                  <a:ext uri="{FF2B5EF4-FFF2-40B4-BE49-F238E27FC236}">
                    <a16:creationId xmlns:a16="http://schemas.microsoft.com/office/drawing/2014/main" id="{C459BEA9-A006-4A6A-980A-CE80525C63A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344097" y="1453012"/>
                <a:ext cx="4774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9" name="Rectangle 5">
                <a:extLst>
                  <a:ext uri="{FF2B5EF4-FFF2-40B4-BE49-F238E27FC236}">
                    <a16:creationId xmlns:a16="http://schemas.microsoft.com/office/drawing/2014/main" id="{C459BEA9-A006-4A6A-980A-CE80525C63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4097" y="1453012"/>
                <a:ext cx="47743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Rectangle 5">
                <a:extLst>
                  <a:ext uri="{FF2B5EF4-FFF2-40B4-BE49-F238E27FC236}">
                    <a16:creationId xmlns:a16="http://schemas.microsoft.com/office/drawing/2014/main" id="{DE0746E5-CB3C-4AAF-9AD8-06CD329CC7B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265594" y="2100637"/>
                <a:ext cx="47743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0" name="Rectangle 5">
                <a:extLst>
                  <a:ext uri="{FF2B5EF4-FFF2-40B4-BE49-F238E27FC236}">
                    <a16:creationId xmlns:a16="http://schemas.microsoft.com/office/drawing/2014/main" id="{DE0746E5-CB3C-4AAF-9AD8-06CD329CC7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5594" y="2100637"/>
                <a:ext cx="47743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07378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7" name="직선 화살표 연결선 166">
            <a:extLst>
              <a:ext uri="{FF2B5EF4-FFF2-40B4-BE49-F238E27FC236}">
                <a16:creationId xmlns:a16="http://schemas.microsoft.com/office/drawing/2014/main" id="{54E5F960-64D2-4FB5-B3E8-F93BE1A7BA0D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3984583" y="5371806"/>
            <a:ext cx="0" cy="430030"/>
          </a:xfrm>
          <a:prstGeom prst="straightConnector1">
            <a:avLst/>
          </a:prstGeom>
          <a:ln w="25400">
            <a:solidFill>
              <a:srgbClr val="FF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654A2EDF-440F-4060-BE8C-9367FBBB839A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2030959" y="5145085"/>
            <a:ext cx="3886003" cy="48904"/>
          </a:xfrm>
          <a:prstGeom prst="straightConnector1">
            <a:avLst/>
          </a:prstGeom>
          <a:ln w="25400">
            <a:solidFill>
              <a:srgbClr val="FFC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0A1B6C6D-BA2F-4647-BF76-8617FF2E834F}"/>
              </a:ext>
            </a:extLst>
          </p:cNvPr>
          <p:cNvCxnSpPr>
            <a:cxnSpLocks/>
            <a:stCxn id="50" idx="3"/>
          </p:cNvCxnSpPr>
          <p:nvPr/>
        </p:nvCxnSpPr>
        <p:spPr>
          <a:xfrm flipV="1">
            <a:off x="2044293" y="2991304"/>
            <a:ext cx="655375" cy="7600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1A7026-502A-4603-B031-FC917FDC9B3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How to work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1611A7E-A1C6-4A5B-A612-EFC9FD904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Long Short-Term Memory (LSTM)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D7594FB-0C11-4E32-A2D1-2DE90DBFC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25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D3BAF431-4ED2-45EB-A377-58B2A0198781}"/>
              </a:ext>
            </a:extLst>
          </p:cNvPr>
          <p:cNvSpPr/>
          <p:nvPr/>
        </p:nvSpPr>
        <p:spPr>
          <a:xfrm>
            <a:off x="2282611" y="2584542"/>
            <a:ext cx="4885521" cy="29925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29B2C2A-EA26-455D-A76F-77E8A24D2807}"/>
              </a:ext>
            </a:extLst>
          </p:cNvPr>
          <p:cNvGrpSpPr/>
          <p:nvPr/>
        </p:nvGrpSpPr>
        <p:grpSpPr>
          <a:xfrm>
            <a:off x="3805844" y="5801837"/>
            <a:ext cx="378218" cy="357477"/>
            <a:chOff x="4355976" y="3215985"/>
            <a:chExt cx="457115" cy="432048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4138E7C9-C25C-48A3-8F25-BCCC475141BF}"/>
                </a:ext>
              </a:extLst>
            </p:cNvPr>
            <p:cNvSpPr/>
            <p:nvPr/>
          </p:nvSpPr>
          <p:spPr>
            <a:xfrm>
              <a:off x="4355976" y="3215985"/>
              <a:ext cx="432048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600" dirty="0"/>
            </a:p>
          </p:txBody>
        </p:sp>
        <p:sp>
          <p:nvSpPr>
            <p:cNvPr id="7" name="텍스트 상자 6">
              <a:extLst>
                <a:ext uri="{FF2B5EF4-FFF2-40B4-BE49-F238E27FC236}">
                  <a16:creationId xmlns:a16="http://schemas.microsoft.com/office/drawing/2014/main" id="{00B16940-2322-4B6A-8633-D8A067F80953}"/>
                </a:ext>
              </a:extLst>
            </p:cNvPr>
            <p:cNvSpPr txBox="1"/>
            <p:nvPr/>
          </p:nvSpPr>
          <p:spPr>
            <a:xfrm>
              <a:off x="4411664" y="3220127"/>
              <a:ext cx="401427" cy="4091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600" dirty="0" err="1">
                  <a:solidFill>
                    <a:schemeClr val="bg1"/>
                  </a:solidFill>
                </a:rPr>
                <a:t>x</a:t>
              </a:r>
              <a:r>
                <a:rPr kumimoji="1" lang="en-US" altLang="ko-KR" sz="1600" baseline="-25000" dirty="0" err="1">
                  <a:solidFill>
                    <a:schemeClr val="bg1"/>
                  </a:solidFill>
                </a:rPr>
                <a:t>t</a:t>
              </a:r>
              <a:endParaRPr kumimoji="1" lang="ko-KR" altLang="en-US" sz="1600" baseline="-25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C590EFCE-63F7-439E-B91C-8F57F5FB499B}"/>
              </a:ext>
            </a:extLst>
          </p:cNvPr>
          <p:cNvGrpSpPr/>
          <p:nvPr/>
        </p:nvGrpSpPr>
        <p:grpSpPr>
          <a:xfrm>
            <a:off x="6453178" y="5754742"/>
            <a:ext cx="357477" cy="404572"/>
            <a:chOff x="4353218" y="1691282"/>
            <a:chExt cx="432048" cy="488967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25DBBFA3-137C-452B-B6F6-F84548737803}"/>
                </a:ext>
              </a:extLst>
            </p:cNvPr>
            <p:cNvSpPr/>
            <p:nvPr/>
          </p:nvSpPr>
          <p:spPr>
            <a:xfrm>
              <a:off x="4353218" y="1748201"/>
              <a:ext cx="432048" cy="43204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600" dirty="0"/>
            </a:p>
          </p:txBody>
        </p:sp>
        <p:sp>
          <p:nvSpPr>
            <p:cNvPr id="11" name="텍스트 상자 22">
              <a:extLst>
                <a:ext uri="{FF2B5EF4-FFF2-40B4-BE49-F238E27FC236}">
                  <a16:creationId xmlns:a16="http://schemas.microsoft.com/office/drawing/2014/main" id="{766C4271-3651-4179-AFEE-114E012C5E93}"/>
                </a:ext>
              </a:extLst>
            </p:cNvPr>
            <p:cNvSpPr txBox="1"/>
            <p:nvPr/>
          </p:nvSpPr>
          <p:spPr>
            <a:xfrm>
              <a:off x="4397597" y="1691282"/>
              <a:ext cx="385929" cy="4091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600" dirty="0" err="1">
                  <a:solidFill>
                    <a:schemeClr val="bg1"/>
                  </a:solidFill>
                </a:rPr>
                <a:t>y</a:t>
              </a:r>
              <a:r>
                <a:rPr kumimoji="1" lang="en-US" altLang="ko-KR" sz="1600" baseline="-25000" dirty="0" err="1">
                  <a:solidFill>
                    <a:schemeClr val="bg1"/>
                  </a:solidFill>
                </a:rPr>
                <a:t>t</a:t>
              </a:r>
              <a:endParaRPr kumimoji="1" lang="ko-KR" altLang="en-US" sz="1600" baseline="-250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DE6AA30-4FAC-420D-970E-1C861F350076}"/>
              </a:ext>
            </a:extLst>
          </p:cNvPr>
          <p:cNvCxnSpPr>
            <a:cxnSpLocks/>
            <a:stCxn id="56" idx="2"/>
            <a:endCxn id="11" idx="0"/>
          </p:cNvCxnSpPr>
          <p:nvPr/>
        </p:nvCxnSpPr>
        <p:spPr>
          <a:xfrm>
            <a:off x="6631917" y="5384765"/>
            <a:ext cx="17639" cy="369977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3ED71FF1-9B6D-4EAE-99CE-0A184830CE8F}"/>
              </a:ext>
            </a:extLst>
          </p:cNvPr>
          <p:cNvGrpSpPr/>
          <p:nvPr/>
        </p:nvGrpSpPr>
        <p:grpSpPr>
          <a:xfrm>
            <a:off x="1439652" y="4968977"/>
            <a:ext cx="595795" cy="417057"/>
            <a:chOff x="2164512" y="4585774"/>
            <a:chExt cx="720080" cy="504056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4FE2B3BE-5A5F-465B-BCD6-9B6088740120}"/>
                </a:ext>
              </a:extLst>
            </p:cNvPr>
            <p:cNvSpPr/>
            <p:nvPr/>
          </p:nvSpPr>
          <p:spPr>
            <a:xfrm>
              <a:off x="2164512" y="4585774"/>
              <a:ext cx="720080" cy="50405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600"/>
            </a:p>
          </p:txBody>
        </p:sp>
        <p:sp>
          <p:nvSpPr>
            <p:cNvPr id="16" name="텍스트 상자 60">
              <a:extLst>
                <a:ext uri="{FF2B5EF4-FFF2-40B4-BE49-F238E27FC236}">
                  <a16:creationId xmlns:a16="http://schemas.microsoft.com/office/drawing/2014/main" id="{D6AABEDC-DFCC-472A-B88C-2AB9755BB7EB}"/>
                </a:ext>
              </a:extLst>
            </p:cNvPr>
            <p:cNvSpPr txBox="1"/>
            <p:nvPr/>
          </p:nvSpPr>
          <p:spPr>
            <a:xfrm>
              <a:off x="2308528" y="4653135"/>
              <a:ext cx="570640" cy="4091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600" dirty="0"/>
                <a:t>h</a:t>
              </a:r>
              <a:r>
                <a:rPr kumimoji="1" lang="en-US" altLang="ko-KR" sz="1600" baseline="-25000" dirty="0"/>
                <a:t>t-1</a:t>
              </a:r>
              <a:endParaRPr kumimoji="1" lang="ko-KR" altLang="en-US" sz="1600" baseline="-25000" dirty="0"/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3F228D4E-C093-4697-8110-D297C15CB0E7}"/>
              </a:ext>
            </a:extLst>
          </p:cNvPr>
          <p:cNvGrpSpPr/>
          <p:nvPr/>
        </p:nvGrpSpPr>
        <p:grpSpPr>
          <a:xfrm>
            <a:off x="1448498" y="2790376"/>
            <a:ext cx="595795" cy="417057"/>
            <a:chOff x="2164512" y="4585774"/>
            <a:chExt cx="720080" cy="504056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959586C6-4B47-4B75-93CD-C1660EFE90E4}"/>
                </a:ext>
              </a:extLst>
            </p:cNvPr>
            <p:cNvSpPr/>
            <p:nvPr/>
          </p:nvSpPr>
          <p:spPr>
            <a:xfrm>
              <a:off x="2164512" y="4585774"/>
              <a:ext cx="720080" cy="50405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600"/>
            </a:p>
          </p:txBody>
        </p:sp>
        <p:sp>
          <p:nvSpPr>
            <p:cNvPr id="51" name="텍스트 상자 60">
              <a:extLst>
                <a:ext uri="{FF2B5EF4-FFF2-40B4-BE49-F238E27FC236}">
                  <a16:creationId xmlns:a16="http://schemas.microsoft.com/office/drawing/2014/main" id="{A35E1A3F-CFFA-41F8-BA22-52421AB2CB03}"/>
                </a:ext>
              </a:extLst>
            </p:cNvPr>
            <p:cNvSpPr txBox="1"/>
            <p:nvPr/>
          </p:nvSpPr>
          <p:spPr>
            <a:xfrm>
              <a:off x="2308528" y="4653135"/>
              <a:ext cx="570640" cy="4091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600" dirty="0"/>
                <a:t>c</a:t>
              </a:r>
              <a:r>
                <a:rPr kumimoji="1" lang="en-US" altLang="ko-KR" sz="1600" baseline="-25000" dirty="0"/>
                <a:t>t-1</a:t>
              </a:r>
              <a:endParaRPr kumimoji="1" lang="ko-KR" altLang="en-US" sz="1600" baseline="-25000" dirty="0"/>
            </a:p>
          </p:txBody>
        </p:sp>
      </p:grp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C509E35-121B-4AFC-9292-EA41854B76DE}"/>
              </a:ext>
            </a:extLst>
          </p:cNvPr>
          <p:cNvSpPr/>
          <p:nvPr/>
        </p:nvSpPr>
        <p:spPr>
          <a:xfrm>
            <a:off x="4546633" y="2781557"/>
            <a:ext cx="595795" cy="41705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/>
          </a:p>
        </p:txBody>
      </p:sp>
      <p:sp>
        <p:nvSpPr>
          <p:cNvPr id="54" name="텍스트 상자 60">
            <a:extLst>
              <a:ext uri="{FF2B5EF4-FFF2-40B4-BE49-F238E27FC236}">
                <a16:creationId xmlns:a16="http://schemas.microsoft.com/office/drawing/2014/main" id="{2B5D8689-4907-48A0-B0B1-3EB01C401607}"/>
              </a:ext>
            </a:extLst>
          </p:cNvPr>
          <p:cNvSpPr txBox="1"/>
          <p:nvPr/>
        </p:nvSpPr>
        <p:spPr>
          <a:xfrm>
            <a:off x="4665792" y="2837292"/>
            <a:ext cx="4721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 err="1">
                <a:solidFill>
                  <a:schemeClr val="bg1"/>
                </a:solidFill>
              </a:rPr>
              <a:t>c</a:t>
            </a:r>
            <a:r>
              <a:rPr kumimoji="1" lang="en-US" altLang="ko-KR" sz="1600" baseline="-25000" dirty="0" err="1">
                <a:solidFill>
                  <a:schemeClr val="bg1"/>
                </a:solidFill>
              </a:rPr>
              <a:t>t</a:t>
            </a:r>
            <a:endParaRPr kumimoji="1" lang="ko-KR" altLang="en-US" sz="1600" baseline="-25000" dirty="0">
              <a:solidFill>
                <a:schemeClr val="bg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D62AA96-9AA9-434C-9543-73019E638CAD}"/>
              </a:ext>
            </a:extLst>
          </p:cNvPr>
          <p:cNvSpPr/>
          <p:nvPr/>
        </p:nvSpPr>
        <p:spPr>
          <a:xfrm>
            <a:off x="6334019" y="4967708"/>
            <a:ext cx="595795" cy="41705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/>
          </a:p>
        </p:txBody>
      </p:sp>
      <p:sp>
        <p:nvSpPr>
          <p:cNvPr id="57" name="텍스트 상자 60">
            <a:extLst>
              <a:ext uri="{FF2B5EF4-FFF2-40B4-BE49-F238E27FC236}">
                <a16:creationId xmlns:a16="http://schemas.microsoft.com/office/drawing/2014/main" id="{D2D776F6-8A83-44C6-9982-AEB3C31604C9}"/>
              </a:ext>
            </a:extLst>
          </p:cNvPr>
          <p:cNvSpPr txBox="1"/>
          <p:nvPr/>
        </p:nvSpPr>
        <p:spPr>
          <a:xfrm>
            <a:off x="6503822" y="4997128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 err="1">
                <a:solidFill>
                  <a:schemeClr val="bg1"/>
                </a:solidFill>
              </a:rPr>
              <a:t>h</a:t>
            </a:r>
            <a:r>
              <a:rPr kumimoji="1" lang="en-US" altLang="ko-KR" sz="1600" baseline="-25000" dirty="0" err="1">
                <a:solidFill>
                  <a:schemeClr val="bg1"/>
                </a:solidFill>
              </a:rPr>
              <a:t>t</a:t>
            </a:r>
            <a:endParaRPr kumimoji="1" lang="ko-KR" altLang="en-US" sz="1600" baseline="-25000" dirty="0">
              <a:solidFill>
                <a:schemeClr val="bg1"/>
              </a:solidFill>
            </a:endParaRPr>
          </a:p>
        </p:txBody>
      </p:sp>
      <p:cxnSp>
        <p:nvCxnSpPr>
          <p:cNvPr id="181" name="직선 화살표 연결선 180">
            <a:extLst>
              <a:ext uri="{FF2B5EF4-FFF2-40B4-BE49-F238E27FC236}">
                <a16:creationId xmlns:a16="http://schemas.microsoft.com/office/drawing/2014/main" id="{FE1C31AF-897B-4B72-905C-7DDF74BA263C}"/>
              </a:ext>
            </a:extLst>
          </p:cNvPr>
          <p:cNvCxnSpPr>
            <a:cxnSpLocks/>
            <a:stCxn id="56" idx="3"/>
          </p:cNvCxnSpPr>
          <p:nvPr/>
        </p:nvCxnSpPr>
        <p:spPr>
          <a:xfrm>
            <a:off x="6929814" y="5176237"/>
            <a:ext cx="774534" cy="0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281EE455-0044-4CB3-8A95-E88259E909F8}"/>
              </a:ext>
            </a:extLst>
          </p:cNvPr>
          <p:cNvGrpSpPr/>
          <p:nvPr/>
        </p:nvGrpSpPr>
        <p:grpSpPr>
          <a:xfrm>
            <a:off x="8064177" y="2469969"/>
            <a:ext cx="432048" cy="432048"/>
            <a:chOff x="4355976" y="3215985"/>
            <a:chExt cx="432048" cy="432048"/>
          </a:xfrm>
        </p:grpSpPr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EB9B843F-E83A-46B6-8923-B7C7B93645C2}"/>
                </a:ext>
              </a:extLst>
            </p:cNvPr>
            <p:cNvSpPr/>
            <p:nvPr/>
          </p:nvSpPr>
          <p:spPr>
            <a:xfrm>
              <a:off x="4355976" y="3215985"/>
              <a:ext cx="432048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02" name="텍스트 상자 6">
              <a:extLst>
                <a:ext uri="{FF2B5EF4-FFF2-40B4-BE49-F238E27FC236}">
                  <a16:creationId xmlns:a16="http://schemas.microsoft.com/office/drawing/2014/main" id="{1C48A598-ECA1-4914-AEC8-3C0D346570D5}"/>
                </a:ext>
              </a:extLst>
            </p:cNvPr>
            <p:cNvSpPr txBox="1"/>
            <p:nvPr/>
          </p:nvSpPr>
          <p:spPr>
            <a:xfrm>
              <a:off x="4400355" y="3225875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 err="1">
                  <a:solidFill>
                    <a:schemeClr val="bg1"/>
                  </a:solidFill>
                </a:rPr>
                <a:t>x</a:t>
              </a:r>
              <a:r>
                <a:rPr kumimoji="1" lang="en-US" altLang="ko-KR" baseline="-25000" dirty="0" err="1">
                  <a:solidFill>
                    <a:schemeClr val="bg1"/>
                  </a:solidFill>
                </a:rPr>
                <a:t>t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</p:grp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2BD6A2E2-92D9-4D0C-9B8F-446B7C814E6F}"/>
              </a:ext>
            </a:extLst>
          </p:cNvPr>
          <p:cNvSpPr/>
          <p:nvPr/>
        </p:nvSpPr>
        <p:spPr>
          <a:xfrm>
            <a:off x="7920161" y="1570316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B046A447-D3AB-4FAD-9921-E2EADC3C7782}"/>
              </a:ext>
            </a:extLst>
          </p:cNvPr>
          <p:cNvGrpSpPr/>
          <p:nvPr/>
        </p:nvGrpSpPr>
        <p:grpSpPr>
          <a:xfrm>
            <a:off x="8061419" y="741777"/>
            <a:ext cx="432048" cy="432048"/>
            <a:chOff x="4353218" y="1748201"/>
            <a:chExt cx="432048" cy="432048"/>
          </a:xfrm>
        </p:grpSpPr>
        <p:sp>
          <p:nvSpPr>
            <p:cNvPr id="106" name="타원 105">
              <a:extLst>
                <a:ext uri="{FF2B5EF4-FFF2-40B4-BE49-F238E27FC236}">
                  <a16:creationId xmlns:a16="http://schemas.microsoft.com/office/drawing/2014/main" id="{04250358-DF5E-4F6B-85BB-66701CDCFE12}"/>
                </a:ext>
              </a:extLst>
            </p:cNvPr>
            <p:cNvSpPr/>
            <p:nvPr/>
          </p:nvSpPr>
          <p:spPr>
            <a:xfrm>
              <a:off x="4353218" y="1748201"/>
              <a:ext cx="432048" cy="43204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08" name="텍스트 상자 22">
              <a:extLst>
                <a:ext uri="{FF2B5EF4-FFF2-40B4-BE49-F238E27FC236}">
                  <a16:creationId xmlns:a16="http://schemas.microsoft.com/office/drawing/2014/main" id="{E1A660A4-327C-44A0-8297-45692EA6BBBA}"/>
                </a:ext>
              </a:extLst>
            </p:cNvPr>
            <p:cNvSpPr txBox="1"/>
            <p:nvPr/>
          </p:nvSpPr>
          <p:spPr>
            <a:xfrm>
              <a:off x="4397597" y="1758091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 err="1">
                  <a:solidFill>
                    <a:schemeClr val="bg1"/>
                  </a:solidFill>
                </a:rPr>
                <a:t>o</a:t>
              </a:r>
              <a:r>
                <a:rPr kumimoji="1" lang="en-US" altLang="ko-KR" baseline="-25000" dirty="0" err="1">
                  <a:solidFill>
                    <a:schemeClr val="bg1"/>
                  </a:solidFill>
                </a:rPr>
                <a:t>t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4E4EA660-E93E-491E-A365-99B440E138AB}"/>
              </a:ext>
            </a:extLst>
          </p:cNvPr>
          <p:cNvCxnSpPr>
            <a:stCxn id="99" idx="0"/>
            <a:endCxn id="104" idx="2"/>
          </p:cNvCxnSpPr>
          <p:nvPr/>
        </p:nvCxnSpPr>
        <p:spPr>
          <a:xfrm flipV="1">
            <a:off x="8280201" y="2074372"/>
            <a:ext cx="0" cy="39559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EB08741F-30FA-4C29-8E0B-5CAC12F33E21}"/>
              </a:ext>
            </a:extLst>
          </p:cNvPr>
          <p:cNvCxnSpPr>
            <a:stCxn id="104" idx="0"/>
            <a:endCxn id="106" idx="4"/>
          </p:cNvCxnSpPr>
          <p:nvPr/>
        </p:nvCxnSpPr>
        <p:spPr>
          <a:xfrm flipH="1" flipV="1">
            <a:off x="8277443" y="1173825"/>
            <a:ext cx="2758" cy="396491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텍스트 상자 60">
            <a:extLst>
              <a:ext uri="{FF2B5EF4-FFF2-40B4-BE49-F238E27FC236}">
                <a16:creationId xmlns:a16="http://schemas.microsoft.com/office/drawing/2014/main" id="{95798B42-B3F0-4AC9-BC82-80579A3BBBCB}"/>
              </a:ext>
            </a:extLst>
          </p:cNvPr>
          <p:cNvSpPr txBox="1"/>
          <p:nvPr/>
        </p:nvSpPr>
        <p:spPr>
          <a:xfrm>
            <a:off x="8125386" y="1605873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/>
              <a:t>h</a:t>
            </a:r>
            <a:r>
              <a:rPr kumimoji="1" lang="en-US" altLang="ko-KR" baseline="-25000" dirty="0" err="1"/>
              <a:t>t</a:t>
            </a:r>
            <a:endParaRPr kumimoji="1" lang="ko-KR" altLang="en-US" baseline="-25000" dirty="0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19D42239-C570-4C26-9C75-2487C931A5EB}"/>
              </a:ext>
            </a:extLst>
          </p:cNvPr>
          <p:cNvSpPr/>
          <p:nvPr/>
        </p:nvSpPr>
        <p:spPr>
          <a:xfrm>
            <a:off x="6624017" y="1570316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3" name="텍스트 상자 60">
            <a:extLst>
              <a:ext uri="{FF2B5EF4-FFF2-40B4-BE49-F238E27FC236}">
                <a16:creationId xmlns:a16="http://schemas.microsoft.com/office/drawing/2014/main" id="{FB9E83B2-0F2F-4693-8D20-073943A0B338}"/>
              </a:ext>
            </a:extLst>
          </p:cNvPr>
          <p:cNvSpPr txBox="1"/>
          <p:nvPr/>
        </p:nvSpPr>
        <p:spPr>
          <a:xfrm>
            <a:off x="6768033" y="1637678"/>
            <a:ext cx="57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t-1</a:t>
            </a:r>
            <a:endParaRPr kumimoji="1" lang="ko-KR" altLang="en-US" baseline="-25000" dirty="0"/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7992460C-FE02-4797-88EA-DF02BB0AC6F5}"/>
              </a:ext>
            </a:extLst>
          </p:cNvPr>
          <p:cNvCxnSpPr>
            <a:cxnSpLocks/>
            <a:stCxn id="112" idx="3"/>
            <a:endCxn id="104" idx="1"/>
          </p:cNvCxnSpPr>
          <p:nvPr/>
        </p:nvCxnSpPr>
        <p:spPr>
          <a:xfrm>
            <a:off x="7344097" y="1822344"/>
            <a:ext cx="576064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Rectangle 6">
                <a:extLst>
                  <a:ext uri="{FF2B5EF4-FFF2-40B4-BE49-F238E27FC236}">
                    <a16:creationId xmlns:a16="http://schemas.microsoft.com/office/drawing/2014/main" id="{7B8ECFB4-9A42-4436-BD10-0D10BF4643AD}"/>
                  </a:ext>
                </a:extLst>
              </p:cNvPr>
              <p:cNvSpPr/>
              <p:nvPr/>
            </p:nvSpPr>
            <p:spPr>
              <a:xfrm>
                <a:off x="8299827" y="1173825"/>
                <a:ext cx="4003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5" name="Rectangle 6">
                <a:extLst>
                  <a:ext uri="{FF2B5EF4-FFF2-40B4-BE49-F238E27FC236}">
                    <a16:creationId xmlns:a16="http://schemas.microsoft.com/office/drawing/2014/main" id="{7B8ECFB4-9A42-4436-BD10-0D10BF4643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9827" y="1173825"/>
                <a:ext cx="40036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Rectangle 5">
                <a:extLst>
                  <a:ext uri="{FF2B5EF4-FFF2-40B4-BE49-F238E27FC236}">
                    <a16:creationId xmlns:a16="http://schemas.microsoft.com/office/drawing/2014/main" id="{49F83648-6CF1-42C3-ADB4-A762B12400D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344097" y="1453012"/>
                <a:ext cx="4774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9" name="Rectangle 5">
                <a:extLst>
                  <a:ext uri="{FF2B5EF4-FFF2-40B4-BE49-F238E27FC236}">
                    <a16:creationId xmlns:a16="http://schemas.microsoft.com/office/drawing/2014/main" id="{49F83648-6CF1-42C3-ADB4-A762B12400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4097" y="1453012"/>
                <a:ext cx="47743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Rectangle 5">
                <a:extLst>
                  <a:ext uri="{FF2B5EF4-FFF2-40B4-BE49-F238E27FC236}">
                    <a16:creationId xmlns:a16="http://schemas.microsoft.com/office/drawing/2014/main" id="{BF07ADC4-30A2-4859-85C3-E3D7F756941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265594" y="2100637"/>
                <a:ext cx="47743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0" name="Rectangle 5">
                <a:extLst>
                  <a:ext uri="{FF2B5EF4-FFF2-40B4-BE49-F238E27FC236}">
                    <a16:creationId xmlns:a16="http://schemas.microsoft.com/office/drawing/2014/main" id="{BF07ADC4-30A2-4859-85C3-E3D7F75694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5594" y="2100637"/>
                <a:ext cx="47743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21368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2577062B-302E-44CE-B65A-F0762A3DC676}"/>
              </a:ext>
            </a:extLst>
          </p:cNvPr>
          <p:cNvCxnSpPr>
            <a:cxnSpLocks/>
          </p:cNvCxnSpPr>
          <p:nvPr/>
        </p:nvCxnSpPr>
        <p:spPr>
          <a:xfrm flipV="1">
            <a:off x="2044293" y="2991304"/>
            <a:ext cx="655375" cy="7600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1A7026-502A-4603-B031-FC917FDC9B3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How to work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1611A7E-A1C6-4A5B-A612-EFC9FD904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Long Short-Term Memory (LSTM)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D7594FB-0C11-4E32-A2D1-2DE90DBFC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26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D3BAF431-4ED2-45EB-A377-58B2A0198781}"/>
              </a:ext>
            </a:extLst>
          </p:cNvPr>
          <p:cNvSpPr/>
          <p:nvPr/>
        </p:nvSpPr>
        <p:spPr>
          <a:xfrm>
            <a:off x="2282611" y="2584542"/>
            <a:ext cx="4885521" cy="29925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29B2C2A-EA26-455D-A76F-77E8A24D2807}"/>
              </a:ext>
            </a:extLst>
          </p:cNvPr>
          <p:cNvGrpSpPr/>
          <p:nvPr/>
        </p:nvGrpSpPr>
        <p:grpSpPr>
          <a:xfrm>
            <a:off x="3805844" y="5801837"/>
            <a:ext cx="378218" cy="357477"/>
            <a:chOff x="4355976" y="3215985"/>
            <a:chExt cx="457115" cy="432048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4138E7C9-C25C-48A3-8F25-BCCC475141BF}"/>
                </a:ext>
              </a:extLst>
            </p:cNvPr>
            <p:cNvSpPr/>
            <p:nvPr/>
          </p:nvSpPr>
          <p:spPr>
            <a:xfrm>
              <a:off x="4355976" y="3215985"/>
              <a:ext cx="432048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600" dirty="0"/>
            </a:p>
          </p:txBody>
        </p:sp>
        <p:sp>
          <p:nvSpPr>
            <p:cNvPr id="7" name="텍스트 상자 6">
              <a:extLst>
                <a:ext uri="{FF2B5EF4-FFF2-40B4-BE49-F238E27FC236}">
                  <a16:creationId xmlns:a16="http://schemas.microsoft.com/office/drawing/2014/main" id="{00B16940-2322-4B6A-8633-D8A067F80953}"/>
                </a:ext>
              </a:extLst>
            </p:cNvPr>
            <p:cNvSpPr txBox="1"/>
            <p:nvPr/>
          </p:nvSpPr>
          <p:spPr>
            <a:xfrm>
              <a:off x="4411664" y="3220127"/>
              <a:ext cx="401427" cy="4091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600" dirty="0" err="1">
                  <a:solidFill>
                    <a:schemeClr val="bg1"/>
                  </a:solidFill>
                </a:rPr>
                <a:t>x</a:t>
              </a:r>
              <a:r>
                <a:rPr kumimoji="1" lang="en-US" altLang="ko-KR" sz="1600" baseline="-25000" dirty="0" err="1">
                  <a:solidFill>
                    <a:schemeClr val="bg1"/>
                  </a:solidFill>
                </a:rPr>
                <a:t>t</a:t>
              </a:r>
              <a:endParaRPr kumimoji="1" lang="ko-KR" altLang="en-US" sz="1600" baseline="-25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C590EFCE-63F7-439E-B91C-8F57F5FB499B}"/>
              </a:ext>
            </a:extLst>
          </p:cNvPr>
          <p:cNvGrpSpPr/>
          <p:nvPr/>
        </p:nvGrpSpPr>
        <p:grpSpPr>
          <a:xfrm>
            <a:off x="6453178" y="5754742"/>
            <a:ext cx="357477" cy="404572"/>
            <a:chOff x="4353218" y="1691282"/>
            <a:chExt cx="432048" cy="488967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25DBBFA3-137C-452B-B6F6-F84548737803}"/>
                </a:ext>
              </a:extLst>
            </p:cNvPr>
            <p:cNvSpPr/>
            <p:nvPr/>
          </p:nvSpPr>
          <p:spPr>
            <a:xfrm>
              <a:off x="4353218" y="1748201"/>
              <a:ext cx="432048" cy="43204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600" dirty="0"/>
            </a:p>
          </p:txBody>
        </p:sp>
        <p:sp>
          <p:nvSpPr>
            <p:cNvPr id="11" name="텍스트 상자 22">
              <a:extLst>
                <a:ext uri="{FF2B5EF4-FFF2-40B4-BE49-F238E27FC236}">
                  <a16:creationId xmlns:a16="http://schemas.microsoft.com/office/drawing/2014/main" id="{766C4271-3651-4179-AFEE-114E012C5E93}"/>
                </a:ext>
              </a:extLst>
            </p:cNvPr>
            <p:cNvSpPr txBox="1"/>
            <p:nvPr/>
          </p:nvSpPr>
          <p:spPr>
            <a:xfrm>
              <a:off x="4397597" y="1691282"/>
              <a:ext cx="385929" cy="4091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600" dirty="0" err="1">
                  <a:solidFill>
                    <a:schemeClr val="bg1"/>
                  </a:solidFill>
                </a:rPr>
                <a:t>y</a:t>
              </a:r>
              <a:r>
                <a:rPr kumimoji="1" lang="en-US" altLang="ko-KR" sz="1600" baseline="-25000" dirty="0" err="1">
                  <a:solidFill>
                    <a:schemeClr val="bg1"/>
                  </a:solidFill>
                </a:rPr>
                <a:t>t</a:t>
              </a:r>
              <a:endParaRPr kumimoji="1" lang="ko-KR" altLang="en-US" sz="1600" baseline="-250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DE6AA30-4FAC-420D-970E-1C861F350076}"/>
              </a:ext>
            </a:extLst>
          </p:cNvPr>
          <p:cNvCxnSpPr>
            <a:cxnSpLocks/>
            <a:stCxn id="56" idx="2"/>
            <a:endCxn id="11" idx="0"/>
          </p:cNvCxnSpPr>
          <p:nvPr/>
        </p:nvCxnSpPr>
        <p:spPr>
          <a:xfrm>
            <a:off x="6631917" y="5384765"/>
            <a:ext cx="17639" cy="369977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3ED71FF1-9B6D-4EAE-99CE-0A184830CE8F}"/>
              </a:ext>
            </a:extLst>
          </p:cNvPr>
          <p:cNvGrpSpPr/>
          <p:nvPr/>
        </p:nvGrpSpPr>
        <p:grpSpPr>
          <a:xfrm>
            <a:off x="1439652" y="4968977"/>
            <a:ext cx="595795" cy="417057"/>
            <a:chOff x="2164512" y="4585774"/>
            <a:chExt cx="720080" cy="504056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4FE2B3BE-5A5F-465B-BCD6-9B6088740120}"/>
                </a:ext>
              </a:extLst>
            </p:cNvPr>
            <p:cNvSpPr/>
            <p:nvPr/>
          </p:nvSpPr>
          <p:spPr>
            <a:xfrm>
              <a:off x="2164512" y="4585774"/>
              <a:ext cx="720080" cy="50405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600"/>
            </a:p>
          </p:txBody>
        </p:sp>
        <p:sp>
          <p:nvSpPr>
            <p:cNvPr id="16" name="텍스트 상자 60">
              <a:extLst>
                <a:ext uri="{FF2B5EF4-FFF2-40B4-BE49-F238E27FC236}">
                  <a16:creationId xmlns:a16="http://schemas.microsoft.com/office/drawing/2014/main" id="{D6AABEDC-DFCC-472A-B88C-2AB9755BB7EB}"/>
                </a:ext>
              </a:extLst>
            </p:cNvPr>
            <p:cNvSpPr txBox="1"/>
            <p:nvPr/>
          </p:nvSpPr>
          <p:spPr>
            <a:xfrm>
              <a:off x="2308528" y="4653135"/>
              <a:ext cx="570640" cy="4091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600" dirty="0"/>
                <a:t>h</a:t>
              </a:r>
              <a:r>
                <a:rPr kumimoji="1" lang="en-US" altLang="ko-KR" sz="1600" baseline="-25000" dirty="0"/>
                <a:t>t-1</a:t>
              </a:r>
              <a:endParaRPr kumimoji="1" lang="ko-KR" altLang="en-US" sz="1600" baseline="-25000" dirty="0"/>
            </a:p>
          </p:txBody>
        </p:sp>
      </p:grp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6FB3154-150F-4B7E-B383-F0F4110F2FB9}"/>
              </a:ext>
            </a:extLst>
          </p:cNvPr>
          <p:cNvSpPr/>
          <p:nvPr/>
        </p:nvSpPr>
        <p:spPr>
          <a:xfrm>
            <a:off x="3414622" y="4186703"/>
            <a:ext cx="595795" cy="41705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/>
          </a:p>
        </p:txBody>
      </p:sp>
      <p:sp>
        <p:nvSpPr>
          <p:cNvPr id="29" name="텍스트 상자 60">
            <a:extLst>
              <a:ext uri="{FF2B5EF4-FFF2-40B4-BE49-F238E27FC236}">
                <a16:creationId xmlns:a16="http://schemas.microsoft.com/office/drawing/2014/main" id="{63E38A2C-06B3-45E2-98A1-23F9D0257E3A}"/>
              </a:ext>
            </a:extLst>
          </p:cNvPr>
          <p:cNvSpPr txBox="1"/>
          <p:nvPr/>
        </p:nvSpPr>
        <p:spPr>
          <a:xfrm>
            <a:off x="3584426" y="4216122"/>
            <a:ext cx="3177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 err="1">
                <a:solidFill>
                  <a:schemeClr val="bg1"/>
                </a:solidFill>
              </a:rPr>
              <a:t>g</a:t>
            </a:r>
            <a:r>
              <a:rPr kumimoji="1" lang="en-US" altLang="ko-KR" sz="1600" baseline="-25000" dirty="0" err="1">
                <a:solidFill>
                  <a:schemeClr val="bg1"/>
                </a:solidFill>
              </a:rPr>
              <a:t>t</a:t>
            </a:r>
            <a:endParaRPr kumimoji="1" lang="ko-KR" altLang="en-US" sz="1600" baseline="-25000" dirty="0">
              <a:solidFill>
                <a:schemeClr val="bg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C509E35-121B-4AFC-9292-EA41854B76DE}"/>
              </a:ext>
            </a:extLst>
          </p:cNvPr>
          <p:cNvSpPr/>
          <p:nvPr/>
        </p:nvSpPr>
        <p:spPr>
          <a:xfrm>
            <a:off x="4546633" y="2781557"/>
            <a:ext cx="595795" cy="41705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/>
          </a:p>
        </p:txBody>
      </p:sp>
      <p:sp>
        <p:nvSpPr>
          <p:cNvPr id="54" name="텍스트 상자 60">
            <a:extLst>
              <a:ext uri="{FF2B5EF4-FFF2-40B4-BE49-F238E27FC236}">
                <a16:creationId xmlns:a16="http://schemas.microsoft.com/office/drawing/2014/main" id="{2B5D8689-4907-48A0-B0B1-3EB01C401607}"/>
              </a:ext>
            </a:extLst>
          </p:cNvPr>
          <p:cNvSpPr txBox="1"/>
          <p:nvPr/>
        </p:nvSpPr>
        <p:spPr>
          <a:xfrm>
            <a:off x="4665792" y="2837292"/>
            <a:ext cx="4721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 err="1">
                <a:solidFill>
                  <a:schemeClr val="bg1"/>
                </a:solidFill>
              </a:rPr>
              <a:t>c</a:t>
            </a:r>
            <a:r>
              <a:rPr kumimoji="1" lang="en-US" altLang="ko-KR" sz="1600" baseline="-25000" dirty="0" err="1">
                <a:solidFill>
                  <a:schemeClr val="bg1"/>
                </a:solidFill>
              </a:rPr>
              <a:t>t</a:t>
            </a:r>
            <a:endParaRPr kumimoji="1" lang="ko-KR" altLang="en-US" sz="1600" baseline="-25000" dirty="0">
              <a:solidFill>
                <a:schemeClr val="bg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D62AA96-9AA9-434C-9543-73019E638CAD}"/>
              </a:ext>
            </a:extLst>
          </p:cNvPr>
          <p:cNvSpPr/>
          <p:nvPr/>
        </p:nvSpPr>
        <p:spPr>
          <a:xfrm>
            <a:off x="6334019" y="4967708"/>
            <a:ext cx="595795" cy="41705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/>
          </a:p>
        </p:txBody>
      </p:sp>
      <p:sp>
        <p:nvSpPr>
          <p:cNvPr id="57" name="텍스트 상자 60">
            <a:extLst>
              <a:ext uri="{FF2B5EF4-FFF2-40B4-BE49-F238E27FC236}">
                <a16:creationId xmlns:a16="http://schemas.microsoft.com/office/drawing/2014/main" id="{D2D776F6-8A83-44C6-9982-AEB3C31604C9}"/>
              </a:ext>
            </a:extLst>
          </p:cNvPr>
          <p:cNvSpPr txBox="1"/>
          <p:nvPr/>
        </p:nvSpPr>
        <p:spPr>
          <a:xfrm>
            <a:off x="6503822" y="4997128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 err="1">
                <a:solidFill>
                  <a:schemeClr val="bg1"/>
                </a:solidFill>
              </a:rPr>
              <a:t>h</a:t>
            </a:r>
            <a:r>
              <a:rPr kumimoji="1" lang="en-US" altLang="ko-KR" sz="1600" baseline="-25000" dirty="0" err="1">
                <a:solidFill>
                  <a:schemeClr val="bg1"/>
                </a:solidFill>
              </a:rPr>
              <a:t>t</a:t>
            </a:r>
            <a:endParaRPr kumimoji="1" lang="ko-KR" altLang="en-US" sz="1600" baseline="-25000" dirty="0">
              <a:solidFill>
                <a:schemeClr val="bg1"/>
              </a:solidFill>
            </a:endParaRP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3F228D4E-C093-4697-8110-D297C15CB0E7}"/>
              </a:ext>
            </a:extLst>
          </p:cNvPr>
          <p:cNvGrpSpPr/>
          <p:nvPr/>
        </p:nvGrpSpPr>
        <p:grpSpPr>
          <a:xfrm>
            <a:off x="1448498" y="2790376"/>
            <a:ext cx="595795" cy="417057"/>
            <a:chOff x="2164512" y="4585774"/>
            <a:chExt cx="720080" cy="504056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959586C6-4B47-4B75-93CD-C1660EFE90E4}"/>
                </a:ext>
              </a:extLst>
            </p:cNvPr>
            <p:cNvSpPr/>
            <p:nvPr/>
          </p:nvSpPr>
          <p:spPr>
            <a:xfrm>
              <a:off x="2164512" y="4585774"/>
              <a:ext cx="720080" cy="50405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600"/>
            </a:p>
          </p:txBody>
        </p:sp>
        <p:sp>
          <p:nvSpPr>
            <p:cNvPr id="51" name="텍스트 상자 60">
              <a:extLst>
                <a:ext uri="{FF2B5EF4-FFF2-40B4-BE49-F238E27FC236}">
                  <a16:creationId xmlns:a16="http://schemas.microsoft.com/office/drawing/2014/main" id="{A35E1A3F-CFFA-41F8-BA22-52421AB2CB03}"/>
                </a:ext>
              </a:extLst>
            </p:cNvPr>
            <p:cNvSpPr txBox="1"/>
            <p:nvPr/>
          </p:nvSpPr>
          <p:spPr>
            <a:xfrm>
              <a:off x="2308528" y="4653135"/>
              <a:ext cx="570640" cy="4091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600" dirty="0"/>
                <a:t>c</a:t>
              </a:r>
              <a:r>
                <a:rPr kumimoji="1" lang="en-US" altLang="ko-KR" sz="1600" baseline="-25000" dirty="0"/>
                <a:t>t-1</a:t>
              </a:r>
              <a:endParaRPr kumimoji="1" lang="ko-KR" altLang="en-US" sz="1600" baseline="-25000" dirty="0"/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28FA9617-5408-403F-BB60-C050BFF59B0A}"/>
              </a:ext>
            </a:extLst>
          </p:cNvPr>
          <p:cNvGrpSpPr/>
          <p:nvPr/>
        </p:nvGrpSpPr>
        <p:grpSpPr>
          <a:xfrm>
            <a:off x="2044293" y="2815370"/>
            <a:ext cx="2502340" cy="1371333"/>
            <a:chOff x="2044293" y="2815370"/>
            <a:chExt cx="2502340" cy="1371333"/>
          </a:xfrm>
        </p:grpSpPr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7D7E0E59-AEAF-40CA-8E62-5F6DF6DF1241}"/>
                </a:ext>
              </a:extLst>
            </p:cNvPr>
            <p:cNvCxnSpPr>
              <a:cxnSpLocks/>
              <a:stCxn id="28" idx="0"/>
              <a:endCxn id="94" idx="2"/>
            </p:cNvCxnSpPr>
            <p:nvPr/>
          </p:nvCxnSpPr>
          <p:spPr>
            <a:xfrm flipV="1">
              <a:off x="3712520" y="3185500"/>
              <a:ext cx="310989" cy="1001203"/>
            </a:xfrm>
            <a:prstGeom prst="straightConnector1">
              <a:avLst/>
            </a:prstGeom>
            <a:ln w="25400">
              <a:solidFill>
                <a:schemeClr val="accent3">
                  <a:lumMod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화살표 연결선 79">
              <a:extLst>
                <a:ext uri="{FF2B5EF4-FFF2-40B4-BE49-F238E27FC236}">
                  <a16:creationId xmlns:a16="http://schemas.microsoft.com/office/drawing/2014/main" id="{0A1B6C6D-BA2F-4647-BF76-8617FF2E834F}"/>
                </a:ext>
              </a:extLst>
            </p:cNvPr>
            <p:cNvCxnSpPr>
              <a:cxnSpLocks/>
              <a:stCxn id="50" idx="3"/>
              <a:endCxn id="93" idx="2"/>
            </p:cNvCxnSpPr>
            <p:nvPr/>
          </p:nvCxnSpPr>
          <p:spPr>
            <a:xfrm flipV="1">
              <a:off x="2044293" y="2994109"/>
              <a:ext cx="1787386" cy="4796"/>
            </a:xfrm>
            <a:prstGeom prst="straightConnector1">
              <a:avLst/>
            </a:prstGeom>
            <a:ln w="25400">
              <a:solidFill>
                <a:schemeClr val="accent3">
                  <a:lumMod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C86D68A6-A9CB-4FFE-9233-1F29AE923B97}"/>
                </a:ext>
              </a:extLst>
            </p:cNvPr>
            <p:cNvSpPr/>
            <p:nvPr/>
          </p:nvSpPr>
          <p:spPr>
            <a:xfrm>
              <a:off x="3831679" y="2815370"/>
              <a:ext cx="357477" cy="357477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600" dirty="0"/>
            </a:p>
          </p:txBody>
        </p:sp>
        <p:sp>
          <p:nvSpPr>
            <p:cNvPr id="94" name="텍스트 상자 6">
              <a:extLst>
                <a:ext uri="{FF2B5EF4-FFF2-40B4-BE49-F238E27FC236}">
                  <a16:creationId xmlns:a16="http://schemas.microsoft.com/office/drawing/2014/main" id="{B872B1E9-046D-48AF-9D54-2E848B20227F}"/>
                </a:ext>
              </a:extLst>
            </p:cNvPr>
            <p:cNvSpPr txBox="1"/>
            <p:nvPr/>
          </p:nvSpPr>
          <p:spPr>
            <a:xfrm>
              <a:off x="3871063" y="2846946"/>
              <a:ext cx="3048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600" dirty="0">
                  <a:solidFill>
                    <a:schemeClr val="bg1"/>
                  </a:solidFill>
                </a:rPr>
                <a:t>+</a:t>
              </a:r>
              <a:endParaRPr kumimoji="1" lang="ko-KR" altLang="en-US" sz="1600" baseline="-25000" dirty="0">
                <a:solidFill>
                  <a:schemeClr val="bg1"/>
                </a:solidFill>
              </a:endParaRPr>
            </a:p>
          </p:txBody>
        </p:sp>
        <p:cxnSp>
          <p:nvCxnSpPr>
            <p:cNvPr id="107" name="직선 화살표 연결선 106">
              <a:extLst>
                <a:ext uri="{FF2B5EF4-FFF2-40B4-BE49-F238E27FC236}">
                  <a16:creationId xmlns:a16="http://schemas.microsoft.com/office/drawing/2014/main" id="{4BB51E8E-27BF-4477-BD1D-6691BF5B0927}"/>
                </a:ext>
              </a:extLst>
            </p:cNvPr>
            <p:cNvCxnSpPr>
              <a:cxnSpLocks/>
              <a:stCxn id="93" idx="6"/>
              <a:endCxn id="53" idx="1"/>
            </p:cNvCxnSpPr>
            <p:nvPr/>
          </p:nvCxnSpPr>
          <p:spPr>
            <a:xfrm flipV="1">
              <a:off x="4189156" y="2990085"/>
              <a:ext cx="357477" cy="4023"/>
            </a:xfrm>
            <a:prstGeom prst="straightConnector1">
              <a:avLst/>
            </a:prstGeom>
            <a:ln w="25400">
              <a:solidFill>
                <a:schemeClr val="accent3">
                  <a:lumMod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654A2EDF-440F-4060-BE8C-9367FBBB839A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2030959" y="5176237"/>
            <a:ext cx="1800720" cy="17752"/>
          </a:xfrm>
          <a:prstGeom prst="straightConnector1">
            <a:avLst/>
          </a:prstGeom>
          <a:ln w="25400">
            <a:solidFill>
              <a:srgbClr val="FFC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화살표 연결선 155">
            <a:extLst>
              <a:ext uri="{FF2B5EF4-FFF2-40B4-BE49-F238E27FC236}">
                <a16:creationId xmlns:a16="http://schemas.microsoft.com/office/drawing/2014/main" id="{6A43A56E-6CFA-4ADF-8844-F7D7B818C462}"/>
              </a:ext>
            </a:extLst>
          </p:cNvPr>
          <p:cNvCxnSpPr>
            <a:cxnSpLocks/>
          </p:cNvCxnSpPr>
          <p:nvPr/>
        </p:nvCxnSpPr>
        <p:spPr>
          <a:xfrm flipV="1">
            <a:off x="3831679" y="4604428"/>
            <a:ext cx="0" cy="557015"/>
          </a:xfrm>
          <a:prstGeom prst="straightConnector1">
            <a:avLst/>
          </a:prstGeom>
          <a:ln w="254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화살표 연결선 157">
            <a:extLst>
              <a:ext uri="{FF2B5EF4-FFF2-40B4-BE49-F238E27FC236}">
                <a16:creationId xmlns:a16="http://schemas.microsoft.com/office/drawing/2014/main" id="{7F66E362-5F87-4C8C-8CFD-1EAAD9813A05}"/>
              </a:ext>
            </a:extLst>
          </p:cNvPr>
          <p:cNvCxnSpPr>
            <a:cxnSpLocks/>
          </p:cNvCxnSpPr>
          <p:nvPr/>
        </p:nvCxnSpPr>
        <p:spPr>
          <a:xfrm>
            <a:off x="3584426" y="5363266"/>
            <a:ext cx="400157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화살표 연결선 162">
            <a:extLst>
              <a:ext uri="{FF2B5EF4-FFF2-40B4-BE49-F238E27FC236}">
                <a16:creationId xmlns:a16="http://schemas.microsoft.com/office/drawing/2014/main" id="{D824F0EA-75A4-4965-81C8-3C3E2E015572}"/>
              </a:ext>
            </a:extLst>
          </p:cNvPr>
          <p:cNvCxnSpPr>
            <a:cxnSpLocks/>
          </p:cNvCxnSpPr>
          <p:nvPr/>
        </p:nvCxnSpPr>
        <p:spPr>
          <a:xfrm flipV="1">
            <a:off x="3584426" y="4595609"/>
            <a:ext cx="0" cy="781006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화살표 연결선 166">
            <a:extLst>
              <a:ext uri="{FF2B5EF4-FFF2-40B4-BE49-F238E27FC236}">
                <a16:creationId xmlns:a16="http://schemas.microsoft.com/office/drawing/2014/main" id="{54E5F960-64D2-4FB5-B3E8-F93BE1A7BA0D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3984583" y="5371806"/>
            <a:ext cx="0" cy="430030"/>
          </a:xfrm>
          <a:prstGeom prst="straightConnector1">
            <a:avLst/>
          </a:prstGeom>
          <a:ln w="25400">
            <a:solidFill>
              <a:srgbClr val="FF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123F9A66-B583-4EBD-9CE0-38BD76872462}"/>
              </a:ext>
            </a:extLst>
          </p:cNvPr>
          <p:cNvGrpSpPr/>
          <p:nvPr/>
        </p:nvGrpSpPr>
        <p:grpSpPr>
          <a:xfrm>
            <a:off x="5137940" y="2998904"/>
            <a:ext cx="1493977" cy="1968804"/>
            <a:chOff x="5137940" y="2998904"/>
            <a:chExt cx="1493977" cy="1968804"/>
          </a:xfrm>
        </p:grpSpPr>
        <p:sp>
          <p:nvSpPr>
            <p:cNvPr id="116" name="타원 115">
              <a:extLst>
                <a:ext uri="{FF2B5EF4-FFF2-40B4-BE49-F238E27FC236}">
                  <a16:creationId xmlns:a16="http://schemas.microsoft.com/office/drawing/2014/main" id="{9FF6FA5F-7B15-479F-B4D8-580EAB7B1F44}"/>
                </a:ext>
              </a:extLst>
            </p:cNvPr>
            <p:cNvSpPr/>
            <p:nvPr/>
          </p:nvSpPr>
          <p:spPr>
            <a:xfrm>
              <a:off x="5559485" y="3418655"/>
              <a:ext cx="714954" cy="357477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600" dirty="0"/>
            </a:p>
          </p:txBody>
        </p:sp>
        <p:sp>
          <p:nvSpPr>
            <p:cNvPr id="117" name="텍스트 상자 6">
              <a:extLst>
                <a:ext uri="{FF2B5EF4-FFF2-40B4-BE49-F238E27FC236}">
                  <a16:creationId xmlns:a16="http://schemas.microsoft.com/office/drawing/2014/main" id="{95E9C4D9-35EA-47FB-B956-E4C0FC151F1E}"/>
                </a:ext>
              </a:extLst>
            </p:cNvPr>
            <p:cNvSpPr txBox="1"/>
            <p:nvPr/>
          </p:nvSpPr>
          <p:spPr>
            <a:xfrm>
              <a:off x="5645234" y="3424189"/>
              <a:ext cx="54694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600" dirty="0">
                  <a:solidFill>
                    <a:schemeClr val="bg1"/>
                  </a:solidFill>
                </a:rPr>
                <a:t>tanh</a:t>
              </a:r>
              <a:endParaRPr kumimoji="1" lang="ko-KR" altLang="en-US" sz="1600" baseline="-25000" dirty="0">
                <a:solidFill>
                  <a:schemeClr val="bg1"/>
                </a:solidFill>
              </a:endParaRPr>
            </a:p>
          </p:txBody>
        </p:sp>
        <p:cxnSp>
          <p:nvCxnSpPr>
            <p:cNvPr id="118" name="직선 화살표 연결선 117">
              <a:extLst>
                <a:ext uri="{FF2B5EF4-FFF2-40B4-BE49-F238E27FC236}">
                  <a16:creationId xmlns:a16="http://schemas.microsoft.com/office/drawing/2014/main" id="{2587089B-1D68-408A-BA9B-3C80984B3C1F}"/>
                </a:ext>
              </a:extLst>
            </p:cNvPr>
            <p:cNvCxnSpPr>
              <a:cxnSpLocks/>
            </p:cNvCxnSpPr>
            <p:nvPr/>
          </p:nvCxnSpPr>
          <p:spPr>
            <a:xfrm>
              <a:off x="5321167" y="2998904"/>
              <a:ext cx="0" cy="598490"/>
            </a:xfrm>
            <a:prstGeom prst="straightConnector1">
              <a:avLst/>
            </a:prstGeom>
            <a:ln w="25400">
              <a:solidFill>
                <a:schemeClr val="accent3">
                  <a:lumMod val="50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화살표 연결선 121">
              <a:extLst>
                <a:ext uri="{FF2B5EF4-FFF2-40B4-BE49-F238E27FC236}">
                  <a16:creationId xmlns:a16="http://schemas.microsoft.com/office/drawing/2014/main" id="{600D921A-6BA5-4ABE-B3E1-C04EDAD68479}"/>
                </a:ext>
              </a:extLst>
            </p:cNvPr>
            <p:cNvCxnSpPr>
              <a:cxnSpLocks/>
              <a:endCxn id="56" idx="0"/>
            </p:cNvCxnSpPr>
            <p:nvPr/>
          </p:nvCxnSpPr>
          <p:spPr>
            <a:xfrm>
              <a:off x="6631917" y="3597394"/>
              <a:ext cx="0" cy="1370314"/>
            </a:xfrm>
            <a:prstGeom prst="straightConnector1">
              <a:avLst/>
            </a:prstGeom>
            <a:ln w="25400">
              <a:solidFill>
                <a:schemeClr val="accent3">
                  <a:lumMod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직선 화살표 연결선 142">
              <a:extLst>
                <a:ext uri="{FF2B5EF4-FFF2-40B4-BE49-F238E27FC236}">
                  <a16:creationId xmlns:a16="http://schemas.microsoft.com/office/drawing/2014/main" id="{FEFD2EC0-2DD0-440D-9C5D-F9477E19F1E0}"/>
                </a:ext>
              </a:extLst>
            </p:cNvPr>
            <p:cNvCxnSpPr>
              <a:cxnSpLocks/>
              <a:stCxn id="54" idx="3"/>
            </p:cNvCxnSpPr>
            <p:nvPr/>
          </p:nvCxnSpPr>
          <p:spPr>
            <a:xfrm>
              <a:off x="5137940" y="3006569"/>
              <a:ext cx="183227" cy="0"/>
            </a:xfrm>
            <a:prstGeom prst="straightConnector1">
              <a:avLst/>
            </a:prstGeom>
            <a:ln w="25400">
              <a:solidFill>
                <a:schemeClr val="accent3">
                  <a:lumMod val="50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화살표 연결선 171">
              <a:extLst>
                <a:ext uri="{FF2B5EF4-FFF2-40B4-BE49-F238E27FC236}">
                  <a16:creationId xmlns:a16="http://schemas.microsoft.com/office/drawing/2014/main" id="{EF4F5C73-EA4F-4AA2-8D5D-EE7466EA9ADE}"/>
                </a:ext>
              </a:extLst>
            </p:cNvPr>
            <p:cNvCxnSpPr>
              <a:cxnSpLocks/>
              <a:endCxn id="116" idx="2"/>
            </p:cNvCxnSpPr>
            <p:nvPr/>
          </p:nvCxnSpPr>
          <p:spPr>
            <a:xfrm>
              <a:off x="5321167" y="3597394"/>
              <a:ext cx="238318" cy="0"/>
            </a:xfrm>
            <a:prstGeom prst="straightConnector1">
              <a:avLst/>
            </a:prstGeom>
            <a:ln w="25400">
              <a:solidFill>
                <a:schemeClr val="accent3">
                  <a:lumMod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화살표 연결선 175">
              <a:extLst>
                <a:ext uri="{FF2B5EF4-FFF2-40B4-BE49-F238E27FC236}">
                  <a16:creationId xmlns:a16="http://schemas.microsoft.com/office/drawing/2014/main" id="{FF9FEF99-36DF-4A47-B775-BAF9CAB135FC}"/>
                </a:ext>
              </a:extLst>
            </p:cNvPr>
            <p:cNvCxnSpPr>
              <a:cxnSpLocks/>
              <a:stCxn id="116" idx="6"/>
            </p:cNvCxnSpPr>
            <p:nvPr/>
          </p:nvCxnSpPr>
          <p:spPr>
            <a:xfrm>
              <a:off x="6274439" y="3597394"/>
              <a:ext cx="357477" cy="0"/>
            </a:xfrm>
            <a:prstGeom prst="straightConnector1">
              <a:avLst/>
            </a:prstGeom>
            <a:ln w="25400">
              <a:solidFill>
                <a:schemeClr val="accent3">
                  <a:lumMod val="50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1" name="직선 화살표 연결선 180">
            <a:extLst>
              <a:ext uri="{FF2B5EF4-FFF2-40B4-BE49-F238E27FC236}">
                <a16:creationId xmlns:a16="http://schemas.microsoft.com/office/drawing/2014/main" id="{FE1C31AF-897B-4B72-905C-7DDF74BA263C}"/>
              </a:ext>
            </a:extLst>
          </p:cNvPr>
          <p:cNvCxnSpPr>
            <a:cxnSpLocks/>
            <a:stCxn id="56" idx="3"/>
          </p:cNvCxnSpPr>
          <p:nvPr/>
        </p:nvCxnSpPr>
        <p:spPr>
          <a:xfrm>
            <a:off x="6929814" y="5176237"/>
            <a:ext cx="774534" cy="0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281EE455-0044-4CB3-8A95-E88259E909F8}"/>
              </a:ext>
            </a:extLst>
          </p:cNvPr>
          <p:cNvGrpSpPr/>
          <p:nvPr/>
        </p:nvGrpSpPr>
        <p:grpSpPr>
          <a:xfrm>
            <a:off x="8064177" y="2469969"/>
            <a:ext cx="432048" cy="432048"/>
            <a:chOff x="4355976" y="3215985"/>
            <a:chExt cx="432048" cy="432048"/>
          </a:xfrm>
        </p:grpSpPr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EB9B843F-E83A-46B6-8923-B7C7B93645C2}"/>
                </a:ext>
              </a:extLst>
            </p:cNvPr>
            <p:cNvSpPr/>
            <p:nvPr/>
          </p:nvSpPr>
          <p:spPr>
            <a:xfrm>
              <a:off x="4355976" y="3215985"/>
              <a:ext cx="432048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02" name="텍스트 상자 6">
              <a:extLst>
                <a:ext uri="{FF2B5EF4-FFF2-40B4-BE49-F238E27FC236}">
                  <a16:creationId xmlns:a16="http://schemas.microsoft.com/office/drawing/2014/main" id="{1C48A598-ECA1-4914-AEC8-3C0D346570D5}"/>
                </a:ext>
              </a:extLst>
            </p:cNvPr>
            <p:cNvSpPr txBox="1"/>
            <p:nvPr/>
          </p:nvSpPr>
          <p:spPr>
            <a:xfrm>
              <a:off x="4400355" y="3225875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 err="1">
                  <a:solidFill>
                    <a:schemeClr val="bg1"/>
                  </a:solidFill>
                </a:rPr>
                <a:t>x</a:t>
              </a:r>
              <a:r>
                <a:rPr kumimoji="1" lang="en-US" altLang="ko-KR" baseline="-25000" dirty="0" err="1">
                  <a:solidFill>
                    <a:schemeClr val="bg1"/>
                  </a:solidFill>
                </a:rPr>
                <a:t>t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</p:grp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2BD6A2E2-92D9-4D0C-9B8F-446B7C814E6F}"/>
              </a:ext>
            </a:extLst>
          </p:cNvPr>
          <p:cNvSpPr/>
          <p:nvPr/>
        </p:nvSpPr>
        <p:spPr>
          <a:xfrm>
            <a:off x="7920161" y="1570316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B046A447-D3AB-4FAD-9921-E2EADC3C7782}"/>
              </a:ext>
            </a:extLst>
          </p:cNvPr>
          <p:cNvGrpSpPr/>
          <p:nvPr/>
        </p:nvGrpSpPr>
        <p:grpSpPr>
          <a:xfrm>
            <a:off x="8061419" y="741777"/>
            <a:ext cx="432048" cy="432048"/>
            <a:chOff x="4353218" y="1748201"/>
            <a:chExt cx="432048" cy="432048"/>
          </a:xfrm>
        </p:grpSpPr>
        <p:sp>
          <p:nvSpPr>
            <p:cNvPr id="106" name="타원 105">
              <a:extLst>
                <a:ext uri="{FF2B5EF4-FFF2-40B4-BE49-F238E27FC236}">
                  <a16:creationId xmlns:a16="http://schemas.microsoft.com/office/drawing/2014/main" id="{04250358-DF5E-4F6B-85BB-66701CDCFE12}"/>
                </a:ext>
              </a:extLst>
            </p:cNvPr>
            <p:cNvSpPr/>
            <p:nvPr/>
          </p:nvSpPr>
          <p:spPr>
            <a:xfrm>
              <a:off x="4353218" y="1748201"/>
              <a:ext cx="432048" cy="43204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08" name="텍스트 상자 22">
              <a:extLst>
                <a:ext uri="{FF2B5EF4-FFF2-40B4-BE49-F238E27FC236}">
                  <a16:creationId xmlns:a16="http://schemas.microsoft.com/office/drawing/2014/main" id="{E1A660A4-327C-44A0-8297-45692EA6BBBA}"/>
                </a:ext>
              </a:extLst>
            </p:cNvPr>
            <p:cNvSpPr txBox="1"/>
            <p:nvPr/>
          </p:nvSpPr>
          <p:spPr>
            <a:xfrm>
              <a:off x="4397597" y="1758091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 err="1">
                  <a:solidFill>
                    <a:schemeClr val="bg1"/>
                  </a:solidFill>
                </a:rPr>
                <a:t>o</a:t>
              </a:r>
              <a:r>
                <a:rPr kumimoji="1" lang="en-US" altLang="ko-KR" baseline="-25000" dirty="0" err="1">
                  <a:solidFill>
                    <a:schemeClr val="bg1"/>
                  </a:solidFill>
                </a:rPr>
                <a:t>t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4E4EA660-E93E-491E-A365-99B440E138AB}"/>
              </a:ext>
            </a:extLst>
          </p:cNvPr>
          <p:cNvCxnSpPr>
            <a:stCxn id="99" idx="0"/>
            <a:endCxn id="104" idx="2"/>
          </p:cNvCxnSpPr>
          <p:nvPr/>
        </p:nvCxnSpPr>
        <p:spPr>
          <a:xfrm flipV="1">
            <a:off x="8280201" y="2074372"/>
            <a:ext cx="0" cy="39559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EB08741F-30FA-4C29-8E0B-5CAC12F33E21}"/>
              </a:ext>
            </a:extLst>
          </p:cNvPr>
          <p:cNvCxnSpPr>
            <a:stCxn id="104" idx="0"/>
            <a:endCxn id="106" idx="4"/>
          </p:cNvCxnSpPr>
          <p:nvPr/>
        </p:nvCxnSpPr>
        <p:spPr>
          <a:xfrm flipH="1" flipV="1">
            <a:off x="8277443" y="1173825"/>
            <a:ext cx="2758" cy="396491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텍스트 상자 60">
            <a:extLst>
              <a:ext uri="{FF2B5EF4-FFF2-40B4-BE49-F238E27FC236}">
                <a16:creationId xmlns:a16="http://schemas.microsoft.com/office/drawing/2014/main" id="{95798B42-B3F0-4AC9-BC82-80579A3BBBCB}"/>
              </a:ext>
            </a:extLst>
          </p:cNvPr>
          <p:cNvSpPr txBox="1"/>
          <p:nvPr/>
        </p:nvSpPr>
        <p:spPr>
          <a:xfrm>
            <a:off x="8125386" y="1605873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/>
              <a:t>h</a:t>
            </a:r>
            <a:r>
              <a:rPr kumimoji="1" lang="en-US" altLang="ko-KR" baseline="-25000" dirty="0" err="1"/>
              <a:t>t</a:t>
            </a:r>
            <a:endParaRPr kumimoji="1" lang="ko-KR" altLang="en-US" baseline="-25000" dirty="0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19D42239-C570-4C26-9C75-2487C931A5EB}"/>
              </a:ext>
            </a:extLst>
          </p:cNvPr>
          <p:cNvSpPr/>
          <p:nvPr/>
        </p:nvSpPr>
        <p:spPr>
          <a:xfrm>
            <a:off x="6624017" y="1570316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3" name="텍스트 상자 60">
            <a:extLst>
              <a:ext uri="{FF2B5EF4-FFF2-40B4-BE49-F238E27FC236}">
                <a16:creationId xmlns:a16="http://schemas.microsoft.com/office/drawing/2014/main" id="{FB9E83B2-0F2F-4693-8D20-073943A0B338}"/>
              </a:ext>
            </a:extLst>
          </p:cNvPr>
          <p:cNvSpPr txBox="1"/>
          <p:nvPr/>
        </p:nvSpPr>
        <p:spPr>
          <a:xfrm>
            <a:off x="6768033" y="1637678"/>
            <a:ext cx="57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t-1</a:t>
            </a:r>
            <a:endParaRPr kumimoji="1" lang="ko-KR" altLang="en-US" baseline="-25000" dirty="0"/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7992460C-FE02-4797-88EA-DF02BB0AC6F5}"/>
              </a:ext>
            </a:extLst>
          </p:cNvPr>
          <p:cNvCxnSpPr>
            <a:cxnSpLocks/>
            <a:stCxn id="112" idx="3"/>
            <a:endCxn id="104" idx="1"/>
          </p:cNvCxnSpPr>
          <p:nvPr/>
        </p:nvCxnSpPr>
        <p:spPr>
          <a:xfrm>
            <a:off x="7344097" y="1822344"/>
            <a:ext cx="576064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Rectangle 6">
                <a:extLst>
                  <a:ext uri="{FF2B5EF4-FFF2-40B4-BE49-F238E27FC236}">
                    <a16:creationId xmlns:a16="http://schemas.microsoft.com/office/drawing/2014/main" id="{7B8ECFB4-9A42-4436-BD10-0D10BF4643AD}"/>
                  </a:ext>
                </a:extLst>
              </p:cNvPr>
              <p:cNvSpPr/>
              <p:nvPr/>
            </p:nvSpPr>
            <p:spPr>
              <a:xfrm>
                <a:off x="8299827" y="1173825"/>
                <a:ext cx="4003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5" name="Rectangle 6">
                <a:extLst>
                  <a:ext uri="{FF2B5EF4-FFF2-40B4-BE49-F238E27FC236}">
                    <a16:creationId xmlns:a16="http://schemas.microsoft.com/office/drawing/2014/main" id="{7B8ECFB4-9A42-4436-BD10-0D10BF4643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9827" y="1173825"/>
                <a:ext cx="40036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Rectangle 5">
                <a:extLst>
                  <a:ext uri="{FF2B5EF4-FFF2-40B4-BE49-F238E27FC236}">
                    <a16:creationId xmlns:a16="http://schemas.microsoft.com/office/drawing/2014/main" id="{49F83648-6CF1-42C3-ADB4-A762B12400D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344097" y="1453012"/>
                <a:ext cx="4774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9" name="Rectangle 5">
                <a:extLst>
                  <a:ext uri="{FF2B5EF4-FFF2-40B4-BE49-F238E27FC236}">
                    <a16:creationId xmlns:a16="http://schemas.microsoft.com/office/drawing/2014/main" id="{49F83648-6CF1-42C3-ADB4-A762B12400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4097" y="1453012"/>
                <a:ext cx="47743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Rectangle 5">
                <a:extLst>
                  <a:ext uri="{FF2B5EF4-FFF2-40B4-BE49-F238E27FC236}">
                    <a16:creationId xmlns:a16="http://schemas.microsoft.com/office/drawing/2014/main" id="{BF07ADC4-30A2-4859-85C3-E3D7F756941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265594" y="2100637"/>
                <a:ext cx="47743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0" name="Rectangle 5">
                <a:extLst>
                  <a:ext uri="{FF2B5EF4-FFF2-40B4-BE49-F238E27FC236}">
                    <a16:creationId xmlns:a16="http://schemas.microsoft.com/office/drawing/2014/main" id="{BF07ADC4-30A2-4859-85C3-E3D7F75694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5594" y="2100637"/>
                <a:ext cx="47743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D140D205-78B3-8B4E-A899-AF3D5FD3F369}"/>
              </a:ext>
            </a:extLst>
          </p:cNvPr>
          <p:cNvCxnSpPr>
            <a:cxnSpLocks/>
          </p:cNvCxnSpPr>
          <p:nvPr/>
        </p:nvCxnSpPr>
        <p:spPr>
          <a:xfrm flipV="1">
            <a:off x="5137940" y="2983053"/>
            <a:ext cx="2566408" cy="23516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4748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1A7026-502A-4603-B031-FC917FDC9B3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How to work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1611A7E-A1C6-4A5B-A612-EFC9FD904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Long Short-Term Memory (LSTM)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D7594FB-0C11-4E32-A2D1-2DE90DBFC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27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D3BAF431-4ED2-45EB-A377-58B2A0198781}"/>
              </a:ext>
            </a:extLst>
          </p:cNvPr>
          <p:cNvSpPr/>
          <p:nvPr/>
        </p:nvSpPr>
        <p:spPr>
          <a:xfrm>
            <a:off x="2282611" y="2584542"/>
            <a:ext cx="4885521" cy="29925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29B2C2A-EA26-455D-A76F-77E8A24D2807}"/>
              </a:ext>
            </a:extLst>
          </p:cNvPr>
          <p:cNvGrpSpPr/>
          <p:nvPr/>
        </p:nvGrpSpPr>
        <p:grpSpPr>
          <a:xfrm>
            <a:off x="3805844" y="5801837"/>
            <a:ext cx="378218" cy="357477"/>
            <a:chOff x="4355976" y="3215985"/>
            <a:chExt cx="457115" cy="432048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4138E7C9-C25C-48A3-8F25-BCCC475141BF}"/>
                </a:ext>
              </a:extLst>
            </p:cNvPr>
            <p:cNvSpPr/>
            <p:nvPr/>
          </p:nvSpPr>
          <p:spPr>
            <a:xfrm>
              <a:off x="4355976" y="3215985"/>
              <a:ext cx="432048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600" dirty="0"/>
            </a:p>
          </p:txBody>
        </p:sp>
        <p:sp>
          <p:nvSpPr>
            <p:cNvPr id="7" name="텍스트 상자 6">
              <a:extLst>
                <a:ext uri="{FF2B5EF4-FFF2-40B4-BE49-F238E27FC236}">
                  <a16:creationId xmlns:a16="http://schemas.microsoft.com/office/drawing/2014/main" id="{00B16940-2322-4B6A-8633-D8A067F80953}"/>
                </a:ext>
              </a:extLst>
            </p:cNvPr>
            <p:cNvSpPr txBox="1"/>
            <p:nvPr/>
          </p:nvSpPr>
          <p:spPr>
            <a:xfrm>
              <a:off x="4411664" y="3220127"/>
              <a:ext cx="401427" cy="4091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600" dirty="0" err="1">
                  <a:solidFill>
                    <a:schemeClr val="bg1"/>
                  </a:solidFill>
                </a:rPr>
                <a:t>x</a:t>
              </a:r>
              <a:r>
                <a:rPr kumimoji="1" lang="en-US" altLang="ko-KR" sz="1600" baseline="-25000" dirty="0" err="1">
                  <a:solidFill>
                    <a:schemeClr val="bg1"/>
                  </a:solidFill>
                </a:rPr>
                <a:t>t</a:t>
              </a:r>
              <a:endParaRPr kumimoji="1" lang="ko-KR" altLang="en-US" sz="1600" baseline="-25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C590EFCE-63F7-439E-B91C-8F57F5FB499B}"/>
              </a:ext>
            </a:extLst>
          </p:cNvPr>
          <p:cNvGrpSpPr/>
          <p:nvPr/>
        </p:nvGrpSpPr>
        <p:grpSpPr>
          <a:xfrm>
            <a:off x="6453178" y="5754742"/>
            <a:ext cx="357477" cy="404572"/>
            <a:chOff x="4353218" y="1691282"/>
            <a:chExt cx="432048" cy="488967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25DBBFA3-137C-452B-B6F6-F84548737803}"/>
                </a:ext>
              </a:extLst>
            </p:cNvPr>
            <p:cNvSpPr/>
            <p:nvPr/>
          </p:nvSpPr>
          <p:spPr>
            <a:xfrm>
              <a:off x="4353218" y="1748201"/>
              <a:ext cx="432048" cy="43204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600" dirty="0"/>
            </a:p>
          </p:txBody>
        </p:sp>
        <p:sp>
          <p:nvSpPr>
            <p:cNvPr id="11" name="텍스트 상자 22">
              <a:extLst>
                <a:ext uri="{FF2B5EF4-FFF2-40B4-BE49-F238E27FC236}">
                  <a16:creationId xmlns:a16="http://schemas.microsoft.com/office/drawing/2014/main" id="{766C4271-3651-4179-AFEE-114E012C5E93}"/>
                </a:ext>
              </a:extLst>
            </p:cNvPr>
            <p:cNvSpPr txBox="1"/>
            <p:nvPr/>
          </p:nvSpPr>
          <p:spPr>
            <a:xfrm>
              <a:off x="4397597" y="1691282"/>
              <a:ext cx="385929" cy="4091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600" dirty="0" err="1">
                  <a:solidFill>
                    <a:schemeClr val="bg1"/>
                  </a:solidFill>
                </a:rPr>
                <a:t>y</a:t>
              </a:r>
              <a:r>
                <a:rPr kumimoji="1" lang="en-US" altLang="ko-KR" sz="1600" baseline="-25000" dirty="0" err="1">
                  <a:solidFill>
                    <a:schemeClr val="bg1"/>
                  </a:solidFill>
                </a:rPr>
                <a:t>t</a:t>
              </a:r>
              <a:endParaRPr kumimoji="1" lang="ko-KR" altLang="en-US" sz="1600" baseline="-250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DE6AA30-4FAC-420D-970E-1C861F350076}"/>
              </a:ext>
            </a:extLst>
          </p:cNvPr>
          <p:cNvCxnSpPr>
            <a:cxnSpLocks/>
            <a:stCxn id="56" idx="2"/>
            <a:endCxn id="11" idx="0"/>
          </p:cNvCxnSpPr>
          <p:nvPr/>
        </p:nvCxnSpPr>
        <p:spPr>
          <a:xfrm>
            <a:off x="6631917" y="5384765"/>
            <a:ext cx="17639" cy="369977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3ED71FF1-9B6D-4EAE-99CE-0A184830CE8F}"/>
              </a:ext>
            </a:extLst>
          </p:cNvPr>
          <p:cNvGrpSpPr/>
          <p:nvPr/>
        </p:nvGrpSpPr>
        <p:grpSpPr>
          <a:xfrm>
            <a:off x="1439652" y="4968977"/>
            <a:ext cx="595795" cy="417057"/>
            <a:chOff x="2164512" y="4585774"/>
            <a:chExt cx="720080" cy="504056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4FE2B3BE-5A5F-465B-BCD6-9B6088740120}"/>
                </a:ext>
              </a:extLst>
            </p:cNvPr>
            <p:cNvSpPr/>
            <p:nvPr/>
          </p:nvSpPr>
          <p:spPr>
            <a:xfrm>
              <a:off x="2164512" y="4585774"/>
              <a:ext cx="720080" cy="50405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600"/>
            </a:p>
          </p:txBody>
        </p:sp>
        <p:sp>
          <p:nvSpPr>
            <p:cNvPr id="16" name="텍스트 상자 60">
              <a:extLst>
                <a:ext uri="{FF2B5EF4-FFF2-40B4-BE49-F238E27FC236}">
                  <a16:creationId xmlns:a16="http://schemas.microsoft.com/office/drawing/2014/main" id="{D6AABEDC-DFCC-472A-B88C-2AB9755BB7EB}"/>
                </a:ext>
              </a:extLst>
            </p:cNvPr>
            <p:cNvSpPr txBox="1"/>
            <p:nvPr/>
          </p:nvSpPr>
          <p:spPr>
            <a:xfrm>
              <a:off x="2308528" y="4653135"/>
              <a:ext cx="570640" cy="4091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600" dirty="0"/>
                <a:t>h</a:t>
              </a:r>
              <a:r>
                <a:rPr kumimoji="1" lang="en-US" altLang="ko-KR" sz="1600" baseline="-25000" dirty="0"/>
                <a:t>t-1</a:t>
              </a:r>
              <a:endParaRPr kumimoji="1" lang="ko-KR" altLang="en-US" sz="1600" baseline="-25000" dirty="0"/>
            </a:p>
          </p:txBody>
        </p:sp>
      </p:grp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6FB3154-150F-4B7E-B383-F0F4110F2FB9}"/>
              </a:ext>
            </a:extLst>
          </p:cNvPr>
          <p:cNvSpPr/>
          <p:nvPr/>
        </p:nvSpPr>
        <p:spPr>
          <a:xfrm>
            <a:off x="3414622" y="4186703"/>
            <a:ext cx="595795" cy="41705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/>
          </a:p>
        </p:txBody>
      </p:sp>
      <p:sp>
        <p:nvSpPr>
          <p:cNvPr id="29" name="텍스트 상자 60">
            <a:extLst>
              <a:ext uri="{FF2B5EF4-FFF2-40B4-BE49-F238E27FC236}">
                <a16:creationId xmlns:a16="http://schemas.microsoft.com/office/drawing/2014/main" id="{63E38A2C-06B3-45E2-98A1-23F9D0257E3A}"/>
              </a:ext>
            </a:extLst>
          </p:cNvPr>
          <p:cNvSpPr txBox="1"/>
          <p:nvPr/>
        </p:nvSpPr>
        <p:spPr>
          <a:xfrm>
            <a:off x="3584426" y="4216122"/>
            <a:ext cx="3177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 err="1">
                <a:solidFill>
                  <a:schemeClr val="bg1"/>
                </a:solidFill>
              </a:rPr>
              <a:t>g</a:t>
            </a:r>
            <a:r>
              <a:rPr kumimoji="1" lang="en-US" altLang="ko-KR" sz="1600" baseline="-25000" dirty="0" err="1">
                <a:solidFill>
                  <a:schemeClr val="bg1"/>
                </a:solidFill>
              </a:rPr>
              <a:t>t</a:t>
            </a:r>
            <a:endParaRPr kumimoji="1" lang="ko-KR" altLang="en-US" sz="1600" baseline="-25000" dirty="0">
              <a:solidFill>
                <a:schemeClr val="bg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C509E35-121B-4AFC-9292-EA41854B76DE}"/>
              </a:ext>
            </a:extLst>
          </p:cNvPr>
          <p:cNvSpPr/>
          <p:nvPr/>
        </p:nvSpPr>
        <p:spPr>
          <a:xfrm>
            <a:off x="4546633" y="2781557"/>
            <a:ext cx="595795" cy="41705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/>
          </a:p>
        </p:txBody>
      </p:sp>
      <p:sp>
        <p:nvSpPr>
          <p:cNvPr id="54" name="텍스트 상자 60">
            <a:extLst>
              <a:ext uri="{FF2B5EF4-FFF2-40B4-BE49-F238E27FC236}">
                <a16:creationId xmlns:a16="http://schemas.microsoft.com/office/drawing/2014/main" id="{2B5D8689-4907-48A0-B0B1-3EB01C401607}"/>
              </a:ext>
            </a:extLst>
          </p:cNvPr>
          <p:cNvSpPr txBox="1"/>
          <p:nvPr/>
        </p:nvSpPr>
        <p:spPr>
          <a:xfrm>
            <a:off x="4665792" y="2837292"/>
            <a:ext cx="4721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 err="1">
                <a:solidFill>
                  <a:schemeClr val="bg1"/>
                </a:solidFill>
              </a:rPr>
              <a:t>c</a:t>
            </a:r>
            <a:r>
              <a:rPr kumimoji="1" lang="en-US" altLang="ko-KR" sz="1600" baseline="-25000" dirty="0" err="1">
                <a:solidFill>
                  <a:schemeClr val="bg1"/>
                </a:solidFill>
              </a:rPr>
              <a:t>t</a:t>
            </a:r>
            <a:endParaRPr kumimoji="1" lang="ko-KR" altLang="en-US" sz="1600" baseline="-25000" dirty="0">
              <a:solidFill>
                <a:schemeClr val="bg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D62AA96-9AA9-434C-9543-73019E638CAD}"/>
              </a:ext>
            </a:extLst>
          </p:cNvPr>
          <p:cNvSpPr/>
          <p:nvPr/>
        </p:nvSpPr>
        <p:spPr>
          <a:xfrm>
            <a:off x="6334019" y="4967708"/>
            <a:ext cx="595795" cy="41705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/>
          </a:p>
        </p:txBody>
      </p:sp>
      <p:sp>
        <p:nvSpPr>
          <p:cNvPr id="57" name="텍스트 상자 60">
            <a:extLst>
              <a:ext uri="{FF2B5EF4-FFF2-40B4-BE49-F238E27FC236}">
                <a16:creationId xmlns:a16="http://schemas.microsoft.com/office/drawing/2014/main" id="{D2D776F6-8A83-44C6-9982-AEB3C31604C9}"/>
              </a:ext>
            </a:extLst>
          </p:cNvPr>
          <p:cNvSpPr txBox="1"/>
          <p:nvPr/>
        </p:nvSpPr>
        <p:spPr>
          <a:xfrm>
            <a:off x="6503822" y="4997128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 err="1">
                <a:solidFill>
                  <a:schemeClr val="bg1"/>
                </a:solidFill>
              </a:rPr>
              <a:t>h</a:t>
            </a:r>
            <a:r>
              <a:rPr kumimoji="1" lang="en-US" altLang="ko-KR" sz="1600" baseline="-25000" dirty="0" err="1">
                <a:solidFill>
                  <a:schemeClr val="bg1"/>
                </a:solidFill>
              </a:rPr>
              <a:t>t</a:t>
            </a:r>
            <a:endParaRPr kumimoji="1" lang="ko-KR" altLang="en-US" sz="1600" baseline="-25000" dirty="0">
              <a:solidFill>
                <a:schemeClr val="bg1"/>
              </a:solidFill>
            </a:endParaRP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3F228D4E-C093-4697-8110-D297C15CB0E7}"/>
              </a:ext>
            </a:extLst>
          </p:cNvPr>
          <p:cNvGrpSpPr/>
          <p:nvPr/>
        </p:nvGrpSpPr>
        <p:grpSpPr>
          <a:xfrm>
            <a:off x="1448498" y="2790376"/>
            <a:ext cx="595795" cy="417057"/>
            <a:chOff x="2164512" y="4585774"/>
            <a:chExt cx="720080" cy="504056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959586C6-4B47-4B75-93CD-C1660EFE90E4}"/>
                </a:ext>
              </a:extLst>
            </p:cNvPr>
            <p:cNvSpPr/>
            <p:nvPr/>
          </p:nvSpPr>
          <p:spPr>
            <a:xfrm>
              <a:off x="2164512" y="4585774"/>
              <a:ext cx="720080" cy="50405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600"/>
            </a:p>
          </p:txBody>
        </p:sp>
        <p:sp>
          <p:nvSpPr>
            <p:cNvPr id="51" name="텍스트 상자 60">
              <a:extLst>
                <a:ext uri="{FF2B5EF4-FFF2-40B4-BE49-F238E27FC236}">
                  <a16:creationId xmlns:a16="http://schemas.microsoft.com/office/drawing/2014/main" id="{A35E1A3F-CFFA-41F8-BA22-52421AB2CB03}"/>
                </a:ext>
              </a:extLst>
            </p:cNvPr>
            <p:cNvSpPr txBox="1"/>
            <p:nvPr/>
          </p:nvSpPr>
          <p:spPr>
            <a:xfrm>
              <a:off x="2308528" y="4653135"/>
              <a:ext cx="570640" cy="4091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600" dirty="0"/>
                <a:t>c</a:t>
              </a:r>
              <a:r>
                <a:rPr kumimoji="1" lang="en-US" altLang="ko-KR" sz="1600" baseline="-25000" dirty="0"/>
                <a:t>t-1</a:t>
              </a:r>
              <a:endParaRPr kumimoji="1" lang="ko-KR" altLang="en-US" sz="1600" baseline="-25000" dirty="0"/>
            </a:p>
          </p:txBody>
        </p:sp>
      </p:grp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7D7E0E59-AEAF-40CA-8E62-5F6DF6DF1241}"/>
              </a:ext>
            </a:extLst>
          </p:cNvPr>
          <p:cNvCxnSpPr>
            <a:cxnSpLocks/>
            <a:stCxn id="28" idx="0"/>
            <a:endCxn id="94" idx="2"/>
          </p:cNvCxnSpPr>
          <p:nvPr/>
        </p:nvCxnSpPr>
        <p:spPr>
          <a:xfrm flipV="1">
            <a:off x="3712520" y="3185500"/>
            <a:ext cx="310989" cy="1001203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타원 92">
            <a:extLst>
              <a:ext uri="{FF2B5EF4-FFF2-40B4-BE49-F238E27FC236}">
                <a16:creationId xmlns:a16="http://schemas.microsoft.com/office/drawing/2014/main" id="{C86D68A6-A9CB-4FFE-9233-1F29AE923B97}"/>
              </a:ext>
            </a:extLst>
          </p:cNvPr>
          <p:cNvSpPr/>
          <p:nvPr/>
        </p:nvSpPr>
        <p:spPr>
          <a:xfrm>
            <a:off x="3831679" y="2815370"/>
            <a:ext cx="357477" cy="357477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/>
          </a:p>
        </p:txBody>
      </p:sp>
      <p:sp>
        <p:nvSpPr>
          <p:cNvPr id="94" name="텍스트 상자 6">
            <a:extLst>
              <a:ext uri="{FF2B5EF4-FFF2-40B4-BE49-F238E27FC236}">
                <a16:creationId xmlns:a16="http://schemas.microsoft.com/office/drawing/2014/main" id="{B872B1E9-046D-48AF-9D54-2E848B20227F}"/>
              </a:ext>
            </a:extLst>
          </p:cNvPr>
          <p:cNvSpPr txBox="1"/>
          <p:nvPr/>
        </p:nvSpPr>
        <p:spPr>
          <a:xfrm>
            <a:off x="3871063" y="2846946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>
                <a:solidFill>
                  <a:schemeClr val="bg1"/>
                </a:solidFill>
              </a:rPr>
              <a:t>+</a:t>
            </a:r>
            <a:endParaRPr kumimoji="1" lang="ko-KR" altLang="en-US" sz="1600" baseline="-25000" dirty="0">
              <a:solidFill>
                <a:schemeClr val="bg1"/>
              </a:solidFill>
            </a:endParaRPr>
          </a:p>
        </p:txBody>
      </p: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4BB51E8E-27BF-4477-BD1D-6691BF5B0927}"/>
              </a:ext>
            </a:extLst>
          </p:cNvPr>
          <p:cNvCxnSpPr>
            <a:cxnSpLocks/>
            <a:stCxn id="93" idx="6"/>
            <a:endCxn id="53" idx="1"/>
          </p:cNvCxnSpPr>
          <p:nvPr/>
        </p:nvCxnSpPr>
        <p:spPr>
          <a:xfrm flipV="1">
            <a:off x="4189156" y="2990085"/>
            <a:ext cx="357477" cy="4023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654A2EDF-440F-4060-BE8C-9367FBBB839A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2030959" y="5176237"/>
            <a:ext cx="1800720" cy="17752"/>
          </a:xfrm>
          <a:prstGeom prst="straightConnector1">
            <a:avLst/>
          </a:prstGeom>
          <a:ln w="25400">
            <a:solidFill>
              <a:srgbClr val="FFC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화살표 연결선 155">
            <a:extLst>
              <a:ext uri="{FF2B5EF4-FFF2-40B4-BE49-F238E27FC236}">
                <a16:creationId xmlns:a16="http://schemas.microsoft.com/office/drawing/2014/main" id="{6A43A56E-6CFA-4ADF-8844-F7D7B818C462}"/>
              </a:ext>
            </a:extLst>
          </p:cNvPr>
          <p:cNvCxnSpPr>
            <a:cxnSpLocks/>
          </p:cNvCxnSpPr>
          <p:nvPr/>
        </p:nvCxnSpPr>
        <p:spPr>
          <a:xfrm flipV="1">
            <a:off x="3831679" y="4604428"/>
            <a:ext cx="0" cy="557015"/>
          </a:xfrm>
          <a:prstGeom prst="straightConnector1">
            <a:avLst/>
          </a:prstGeom>
          <a:ln w="254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화살표 연결선 157">
            <a:extLst>
              <a:ext uri="{FF2B5EF4-FFF2-40B4-BE49-F238E27FC236}">
                <a16:creationId xmlns:a16="http://schemas.microsoft.com/office/drawing/2014/main" id="{7F66E362-5F87-4C8C-8CFD-1EAAD9813A05}"/>
              </a:ext>
            </a:extLst>
          </p:cNvPr>
          <p:cNvCxnSpPr>
            <a:cxnSpLocks/>
          </p:cNvCxnSpPr>
          <p:nvPr/>
        </p:nvCxnSpPr>
        <p:spPr>
          <a:xfrm flipV="1">
            <a:off x="2771800" y="5363266"/>
            <a:ext cx="1212783" cy="21499"/>
          </a:xfrm>
          <a:prstGeom prst="straightConnector1">
            <a:avLst/>
          </a:prstGeom>
          <a:ln w="25400">
            <a:solidFill>
              <a:srgbClr val="FF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화살표 연결선 162">
            <a:extLst>
              <a:ext uri="{FF2B5EF4-FFF2-40B4-BE49-F238E27FC236}">
                <a16:creationId xmlns:a16="http://schemas.microsoft.com/office/drawing/2014/main" id="{D824F0EA-75A4-4965-81C8-3C3E2E015572}"/>
              </a:ext>
            </a:extLst>
          </p:cNvPr>
          <p:cNvCxnSpPr>
            <a:cxnSpLocks/>
          </p:cNvCxnSpPr>
          <p:nvPr/>
        </p:nvCxnSpPr>
        <p:spPr>
          <a:xfrm flipV="1">
            <a:off x="3584426" y="4595609"/>
            <a:ext cx="0" cy="781006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화살표 연결선 166">
            <a:extLst>
              <a:ext uri="{FF2B5EF4-FFF2-40B4-BE49-F238E27FC236}">
                <a16:creationId xmlns:a16="http://schemas.microsoft.com/office/drawing/2014/main" id="{54E5F960-64D2-4FB5-B3E8-F93BE1A7BA0D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3984583" y="5371806"/>
            <a:ext cx="0" cy="430030"/>
          </a:xfrm>
          <a:prstGeom prst="straightConnector1">
            <a:avLst/>
          </a:prstGeom>
          <a:ln w="25400">
            <a:solidFill>
              <a:srgbClr val="FF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123F9A66-B583-4EBD-9CE0-38BD76872462}"/>
              </a:ext>
            </a:extLst>
          </p:cNvPr>
          <p:cNvGrpSpPr/>
          <p:nvPr/>
        </p:nvGrpSpPr>
        <p:grpSpPr>
          <a:xfrm>
            <a:off x="5137940" y="2998904"/>
            <a:ext cx="1493977" cy="1968804"/>
            <a:chOff x="5137940" y="2998904"/>
            <a:chExt cx="1493977" cy="1968804"/>
          </a:xfrm>
        </p:grpSpPr>
        <p:sp>
          <p:nvSpPr>
            <p:cNvPr id="116" name="타원 115">
              <a:extLst>
                <a:ext uri="{FF2B5EF4-FFF2-40B4-BE49-F238E27FC236}">
                  <a16:creationId xmlns:a16="http://schemas.microsoft.com/office/drawing/2014/main" id="{9FF6FA5F-7B15-479F-B4D8-580EAB7B1F44}"/>
                </a:ext>
              </a:extLst>
            </p:cNvPr>
            <p:cNvSpPr/>
            <p:nvPr/>
          </p:nvSpPr>
          <p:spPr>
            <a:xfrm>
              <a:off x="5559485" y="3418655"/>
              <a:ext cx="714954" cy="357477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600" dirty="0"/>
            </a:p>
          </p:txBody>
        </p:sp>
        <p:sp>
          <p:nvSpPr>
            <p:cNvPr id="117" name="텍스트 상자 6">
              <a:extLst>
                <a:ext uri="{FF2B5EF4-FFF2-40B4-BE49-F238E27FC236}">
                  <a16:creationId xmlns:a16="http://schemas.microsoft.com/office/drawing/2014/main" id="{95E9C4D9-35EA-47FB-B956-E4C0FC151F1E}"/>
                </a:ext>
              </a:extLst>
            </p:cNvPr>
            <p:cNvSpPr txBox="1"/>
            <p:nvPr/>
          </p:nvSpPr>
          <p:spPr>
            <a:xfrm>
              <a:off x="5645234" y="3424189"/>
              <a:ext cx="54694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600" dirty="0">
                  <a:solidFill>
                    <a:schemeClr val="bg1"/>
                  </a:solidFill>
                </a:rPr>
                <a:t>tanh</a:t>
              </a:r>
              <a:endParaRPr kumimoji="1" lang="ko-KR" altLang="en-US" sz="1600" baseline="-25000" dirty="0">
                <a:solidFill>
                  <a:schemeClr val="bg1"/>
                </a:solidFill>
              </a:endParaRPr>
            </a:p>
          </p:txBody>
        </p:sp>
        <p:cxnSp>
          <p:nvCxnSpPr>
            <p:cNvPr id="118" name="직선 화살표 연결선 117">
              <a:extLst>
                <a:ext uri="{FF2B5EF4-FFF2-40B4-BE49-F238E27FC236}">
                  <a16:creationId xmlns:a16="http://schemas.microsoft.com/office/drawing/2014/main" id="{2587089B-1D68-408A-BA9B-3C80984B3C1F}"/>
                </a:ext>
              </a:extLst>
            </p:cNvPr>
            <p:cNvCxnSpPr>
              <a:cxnSpLocks/>
            </p:cNvCxnSpPr>
            <p:nvPr/>
          </p:nvCxnSpPr>
          <p:spPr>
            <a:xfrm>
              <a:off x="5321167" y="2998904"/>
              <a:ext cx="0" cy="598490"/>
            </a:xfrm>
            <a:prstGeom prst="straightConnector1">
              <a:avLst/>
            </a:prstGeom>
            <a:ln w="25400">
              <a:solidFill>
                <a:schemeClr val="accent3">
                  <a:lumMod val="50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화살표 연결선 121">
              <a:extLst>
                <a:ext uri="{FF2B5EF4-FFF2-40B4-BE49-F238E27FC236}">
                  <a16:creationId xmlns:a16="http://schemas.microsoft.com/office/drawing/2014/main" id="{600D921A-6BA5-4ABE-B3E1-C04EDAD68479}"/>
                </a:ext>
              </a:extLst>
            </p:cNvPr>
            <p:cNvCxnSpPr>
              <a:cxnSpLocks/>
              <a:endCxn id="56" idx="0"/>
            </p:cNvCxnSpPr>
            <p:nvPr/>
          </p:nvCxnSpPr>
          <p:spPr>
            <a:xfrm>
              <a:off x="6631917" y="3597394"/>
              <a:ext cx="0" cy="1370314"/>
            </a:xfrm>
            <a:prstGeom prst="straightConnector1">
              <a:avLst/>
            </a:prstGeom>
            <a:ln w="25400">
              <a:solidFill>
                <a:schemeClr val="accent3">
                  <a:lumMod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직선 화살표 연결선 142">
              <a:extLst>
                <a:ext uri="{FF2B5EF4-FFF2-40B4-BE49-F238E27FC236}">
                  <a16:creationId xmlns:a16="http://schemas.microsoft.com/office/drawing/2014/main" id="{FEFD2EC0-2DD0-440D-9C5D-F9477E19F1E0}"/>
                </a:ext>
              </a:extLst>
            </p:cNvPr>
            <p:cNvCxnSpPr>
              <a:cxnSpLocks/>
              <a:stCxn id="54" idx="3"/>
            </p:cNvCxnSpPr>
            <p:nvPr/>
          </p:nvCxnSpPr>
          <p:spPr>
            <a:xfrm>
              <a:off x="5137940" y="3006569"/>
              <a:ext cx="183227" cy="0"/>
            </a:xfrm>
            <a:prstGeom prst="straightConnector1">
              <a:avLst/>
            </a:prstGeom>
            <a:ln w="25400">
              <a:solidFill>
                <a:schemeClr val="accent3">
                  <a:lumMod val="50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화살표 연결선 171">
              <a:extLst>
                <a:ext uri="{FF2B5EF4-FFF2-40B4-BE49-F238E27FC236}">
                  <a16:creationId xmlns:a16="http://schemas.microsoft.com/office/drawing/2014/main" id="{EF4F5C73-EA4F-4AA2-8D5D-EE7466EA9ADE}"/>
                </a:ext>
              </a:extLst>
            </p:cNvPr>
            <p:cNvCxnSpPr>
              <a:cxnSpLocks/>
              <a:endCxn id="116" idx="2"/>
            </p:cNvCxnSpPr>
            <p:nvPr/>
          </p:nvCxnSpPr>
          <p:spPr>
            <a:xfrm>
              <a:off x="5321167" y="3597394"/>
              <a:ext cx="238318" cy="0"/>
            </a:xfrm>
            <a:prstGeom prst="straightConnector1">
              <a:avLst/>
            </a:prstGeom>
            <a:ln w="25400">
              <a:solidFill>
                <a:schemeClr val="accent3">
                  <a:lumMod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화살표 연결선 175">
              <a:extLst>
                <a:ext uri="{FF2B5EF4-FFF2-40B4-BE49-F238E27FC236}">
                  <a16:creationId xmlns:a16="http://schemas.microsoft.com/office/drawing/2014/main" id="{FF9FEF99-36DF-4A47-B775-BAF9CAB135FC}"/>
                </a:ext>
              </a:extLst>
            </p:cNvPr>
            <p:cNvCxnSpPr>
              <a:cxnSpLocks/>
              <a:stCxn id="116" idx="6"/>
            </p:cNvCxnSpPr>
            <p:nvPr/>
          </p:nvCxnSpPr>
          <p:spPr>
            <a:xfrm>
              <a:off x="6274439" y="3597394"/>
              <a:ext cx="357477" cy="0"/>
            </a:xfrm>
            <a:prstGeom prst="straightConnector1">
              <a:avLst/>
            </a:prstGeom>
            <a:ln w="25400">
              <a:solidFill>
                <a:schemeClr val="accent3">
                  <a:lumMod val="50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1" name="직선 화살표 연결선 180">
            <a:extLst>
              <a:ext uri="{FF2B5EF4-FFF2-40B4-BE49-F238E27FC236}">
                <a16:creationId xmlns:a16="http://schemas.microsoft.com/office/drawing/2014/main" id="{FE1C31AF-897B-4B72-905C-7DDF74BA263C}"/>
              </a:ext>
            </a:extLst>
          </p:cNvPr>
          <p:cNvCxnSpPr>
            <a:cxnSpLocks/>
            <a:stCxn id="56" idx="3"/>
          </p:cNvCxnSpPr>
          <p:nvPr/>
        </p:nvCxnSpPr>
        <p:spPr>
          <a:xfrm>
            <a:off x="6929814" y="5176237"/>
            <a:ext cx="774534" cy="0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281EE455-0044-4CB3-8A95-E88259E909F8}"/>
              </a:ext>
            </a:extLst>
          </p:cNvPr>
          <p:cNvGrpSpPr/>
          <p:nvPr/>
        </p:nvGrpSpPr>
        <p:grpSpPr>
          <a:xfrm>
            <a:off x="8064177" y="2469969"/>
            <a:ext cx="432048" cy="432048"/>
            <a:chOff x="4355976" y="3215985"/>
            <a:chExt cx="432048" cy="432048"/>
          </a:xfrm>
        </p:grpSpPr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EB9B843F-E83A-46B6-8923-B7C7B93645C2}"/>
                </a:ext>
              </a:extLst>
            </p:cNvPr>
            <p:cNvSpPr/>
            <p:nvPr/>
          </p:nvSpPr>
          <p:spPr>
            <a:xfrm>
              <a:off x="4355976" y="3215985"/>
              <a:ext cx="432048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02" name="텍스트 상자 6">
              <a:extLst>
                <a:ext uri="{FF2B5EF4-FFF2-40B4-BE49-F238E27FC236}">
                  <a16:creationId xmlns:a16="http://schemas.microsoft.com/office/drawing/2014/main" id="{1C48A598-ECA1-4914-AEC8-3C0D346570D5}"/>
                </a:ext>
              </a:extLst>
            </p:cNvPr>
            <p:cNvSpPr txBox="1"/>
            <p:nvPr/>
          </p:nvSpPr>
          <p:spPr>
            <a:xfrm>
              <a:off x="4400355" y="3225875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 err="1">
                  <a:solidFill>
                    <a:schemeClr val="bg1"/>
                  </a:solidFill>
                </a:rPr>
                <a:t>x</a:t>
              </a:r>
              <a:r>
                <a:rPr kumimoji="1" lang="en-US" altLang="ko-KR" baseline="-25000" dirty="0" err="1">
                  <a:solidFill>
                    <a:schemeClr val="bg1"/>
                  </a:solidFill>
                </a:rPr>
                <a:t>t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</p:grp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2BD6A2E2-92D9-4D0C-9B8F-446B7C814E6F}"/>
              </a:ext>
            </a:extLst>
          </p:cNvPr>
          <p:cNvSpPr/>
          <p:nvPr/>
        </p:nvSpPr>
        <p:spPr>
          <a:xfrm>
            <a:off x="7920161" y="1570316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B046A447-D3AB-4FAD-9921-E2EADC3C7782}"/>
              </a:ext>
            </a:extLst>
          </p:cNvPr>
          <p:cNvGrpSpPr/>
          <p:nvPr/>
        </p:nvGrpSpPr>
        <p:grpSpPr>
          <a:xfrm>
            <a:off x="8061419" y="741777"/>
            <a:ext cx="432048" cy="432048"/>
            <a:chOff x="4353218" y="1748201"/>
            <a:chExt cx="432048" cy="432048"/>
          </a:xfrm>
        </p:grpSpPr>
        <p:sp>
          <p:nvSpPr>
            <p:cNvPr id="106" name="타원 105">
              <a:extLst>
                <a:ext uri="{FF2B5EF4-FFF2-40B4-BE49-F238E27FC236}">
                  <a16:creationId xmlns:a16="http://schemas.microsoft.com/office/drawing/2014/main" id="{04250358-DF5E-4F6B-85BB-66701CDCFE12}"/>
                </a:ext>
              </a:extLst>
            </p:cNvPr>
            <p:cNvSpPr/>
            <p:nvPr/>
          </p:nvSpPr>
          <p:spPr>
            <a:xfrm>
              <a:off x="4353218" y="1748201"/>
              <a:ext cx="432048" cy="43204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08" name="텍스트 상자 22">
              <a:extLst>
                <a:ext uri="{FF2B5EF4-FFF2-40B4-BE49-F238E27FC236}">
                  <a16:creationId xmlns:a16="http://schemas.microsoft.com/office/drawing/2014/main" id="{E1A660A4-327C-44A0-8297-45692EA6BBBA}"/>
                </a:ext>
              </a:extLst>
            </p:cNvPr>
            <p:cNvSpPr txBox="1"/>
            <p:nvPr/>
          </p:nvSpPr>
          <p:spPr>
            <a:xfrm>
              <a:off x="4397597" y="1758091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 err="1">
                  <a:solidFill>
                    <a:schemeClr val="bg1"/>
                  </a:solidFill>
                </a:rPr>
                <a:t>o</a:t>
              </a:r>
              <a:r>
                <a:rPr kumimoji="1" lang="en-US" altLang="ko-KR" baseline="-25000" dirty="0" err="1">
                  <a:solidFill>
                    <a:schemeClr val="bg1"/>
                  </a:solidFill>
                </a:rPr>
                <a:t>t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4E4EA660-E93E-491E-A365-99B440E138AB}"/>
              </a:ext>
            </a:extLst>
          </p:cNvPr>
          <p:cNvCxnSpPr>
            <a:stCxn id="99" idx="0"/>
            <a:endCxn id="104" idx="2"/>
          </p:cNvCxnSpPr>
          <p:nvPr/>
        </p:nvCxnSpPr>
        <p:spPr>
          <a:xfrm flipV="1">
            <a:off x="8280201" y="2074372"/>
            <a:ext cx="0" cy="39559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EB08741F-30FA-4C29-8E0B-5CAC12F33E21}"/>
              </a:ext>
            </a:extLst>
          </p:cNvPr>
          <p:cNvCxnSpPr>
            <a:stCxn id="104" idx="0"/>
            <a:endCxn id="106" idx="4"/>
          </p:cNvCxnSpPr>
          <p:nvPr/>
        </p:nvCxnSpPr>
        <p:spPr>
          <a:xfrm flipH="1" flipV="1">
            <a:off x="8277443" y="1173825"/>
            <a:ext cx="2758" cy="396491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텍스트 상자 60">
            <a:extLst>
              <a:ext uri="{FF2B5EF4-FFF2-40B4-BE49-F238E27FC236}">
                <a16:creationId xmlns:a16="http://schemas.microsoft.com/office/drawing/2014/main" id="{95798B42-B3F0-4AC9-BC82-80579A3BBBCB}"/>
              </a:ext>
            </a:extLst>
          </p:cNvPr>
          <p:cNvSpPr txBox="1"/>
          <p:nvPr/>
        </p:nvSpPr>
        <p:spPr>
          <a:xfrm>
            <a:off x="8125386" y="1605873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/>
              <a:t>h</a:t>
            </a:r>
            <a:r>
              <a:rPr kumimoji="1" lang="en-US" altLang="ko-KR" baseline="-25000" dirty="0" err="1"/>
              <a:t>t</a:t>
            </a:r>
            <a:endParaRPr kumimoji="1" lang="ko-KR" altLang="en-US" baseline="-25000" dirty="0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19D42239-C570-4C26-9C75-2487C931A5EB}"/>
              </a:ext>
            </a:extLst>
          </p:cNvPr>
          <p:cNvSpPr/>
          <p:nvPr/>
        </p:nvSpPr>
        <p:spPr>
          <a:xfrm>
            <a:off x="6624017" y="1570316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3" name="텍스트 상자 60">
            <a:extLst>
              <a:ext uri="{FF2B5EF4-FFF2-40B4-BE49-F238E27FC236}">
                <a16:creationId xmlns:a16="http://schemas.microsoft.com/office/drawing/2014/main" id="{FB9E83B2-0F2F-4693-8D20-073943A0B338}"/>
              </a:ext>
            </a:extLst>
          </p:cNvPr>
          <p:cNvSpPr txBox="1"/>
          <p:nvPr/>
        </p:nvSpPr>
        <p:spPr>
          <a:xfrm>
            <a:off x="6768033" y="1637678"/>
            <a:ext cx="57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t-1</a:t>
            </a:r>
            <a:endParaRPr kumimoji="1" lang="ko-KR" altLang="en-US" baseline="-25000" dirty="0"/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7992460C-FE02-4797-88EA-DF02BB0AC6F5}"/>
              </a:ext>
            </a:extLst>
          </p:cNvPr>
          <p:cNvCxnSpPr>
            <a:cxnSpLocks/>
            <a:stCxn id="112" idx="3"/>
            <a:endCxn id="104" idx="1"/>
          </p:cNvCxnSpPr>
          <p:nvPr/>
        </p:nvCxnSpPr>
        <p:spPr>
          <a:xfrm>
            <a:off x="7344097" y="1822344"/>
            <a:ext cx="576064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Rectangle 6">
                <a:extLst>
                  <a:ext uri="{FF2B5EF4-FFF2-40B4-BE49-F238E27FC236}">
                    <a16:creationId xmlns:a16="http://schemas.microsoft.com/office/drawing/2014/main" id="{7B8ECFB4-9A42-4436-BD10-0D10BF4643AD}"/>
                  </a:ext>
                </a:extLst>
              </p:cNvPr>
              <p:cNvSpPr/>
              <p:nvPr/>
            </p:nvSpPr>
            <p:spPr>
              <a:xfrm>
                <a:off x="8299827" y="1173825"/>
                <a:ext cx="4003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5" name="Rectangle 6">
                <a:extLst>
                  <a:ext uri="{FF2B5EF4-FFF2-40B4-BE49-F238E27FC236}">
                    <a16:creationId xmlns:a16="http://schemas.microsoft.com/office/drawing/2014/main" id="{7B8ECFB4-9A42-4436-BD10-0D10BF4643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9827" y="1173825"/>
                <a:ext cx="40036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Rectangle 5">
                <a:extLst>
                  <a:ext uri="{FF2B5EF4-FFF2-40B4-BE49-F238E27FC236}">
                    <a16:creationId xmlns:a16="http://schemas.microsoft.com/office/drawing/2014/main" id="{49F83648-6CF1-42C3-ADB4-A762B12400D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344097" y="1453012"/>
                <a:ext cx="4774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9" name="Rectangle 5">
                <a:extLst>
                  <a:ext uri="{FF2B5EF4-FFF2-40B4-BE49-F238E27FC236}">
                    <a16:creationId xmlns:a16="http://schemas.microsoft.com/office/drawing/2014/main" id="{49F83648-6CF1-42C3-ADB4-A762B12400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4097" y="1453012"/>
                <a:ext cx="47743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Rectangle 5">
                <a:extLst>
                  <a:ext uri="{FF2B5EF4-FFF2-40B4-BE49-F238E27FC236}">
                    <a16:creationId xmlns:a16="http://schemas.microsoft.com/office/drawing/2014/main" id="{BF07ADC4-30A2-4859-85C3-E3D7F756941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265594" y="2100637"/>
                <a:ext cx="47743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0" name="Rectangle 5">
                <a:extLst>
                  <a:ext uri="{FF2B5EF4-FFF2-40B4-BE49-F238E27FC236}">
                    <a16:creationId xmlns:a16="http://schemas.microsoft.com/office/drawing/2014/main" id="{BF07ADC4-30A2-4859-85C3-E3D7F75694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5594" y="2100637"/>
                <a:ext cx="47743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직사각형 63">
            <a:extLst>
              <a:ext uri="{FF2B5EF4-FFF2-40B4-BE49-F238E27FC236}">
                <a16:creationId xmlns:a16="http://schemas.microsoft.com/office/drawing/2014/main" id="{DDBFD05E-01BA-404F-B968-CEE968471976}"/>
              </a:ext>
            </a:extLst>
          </p:cNvPr>
          <p:cNvSpPr/>
          <p:nvPr/>
        </p:nvSpPr>
        <p:spPr>
          <a:xfrm>
            <a:off x="2580509" y="4187699"/>
            <a:ext cx="595795" cy="41705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/>
          </a:p>
        </p:txBody>
      </p:sp>
      <p:sp>
        <p:nvSpPr>
          <p:cNvPr id="65" name="텍스트 상자 60">
            <a:extLst>
              <a:ext uri="{FF2B5EF4-FFF2-40B4-BE49-F238E27FC236}">
                <a16:creationId xmlns:a16="http://schemas.microsoft.com/office/drawing/2014/main" id="{FB1C67EC-F4BC-42B7-8C2A-EB86DD2C5286}"/>
              </a:ext>
            </a:extLst>
          </p:cNvPr>
          <p:cNvSpPr txBox="1"/>
          <p:nvPr/>
        </p:nvSpPr>
        <p:spPr>
          <a:xfrm>
            <a:off x="2750312" y="4217119"/>
            <a:ext cx="2808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 err="1">
                <a:solidFill>
                  <a:schemeClr val="bg1"/>
                </a:solidFill>
              </a:rPr>
              <a:t>f</a:t>
            </a:r>
            <a:r>
              <a:rPr kumimoji="1" lang="en-US" altLang="ko-KR" sz="1600" baseline="-25000" dirty="0" err="1">
                <a:solidFill>
                  <a:schemeClr val="bg1"/>
                </a:solidFill>
              </a:rPr>
              <a:t>t</a:t>
            </a:r>
            <a:endParaRPr kumimoji="1" lang="ko-KR" altLang="en-US" sz="1600" baseline="-25000" dirty="0">
              <a:solidFill>
                <a:schemeClr val="bg1"/>
              </a:solidFill>
            </a:endParaRP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07A02510-1D59-4D86-A4F4-CB4520591962}"/>
              </a:ext>
            </a:extLst>
          </p:cNvPr>
          <p:cNvCxnSpPr>
            <a:cxnSpLocks/>
            <a:endCxn id="67" idx="2"/>
          </p:cNvCxnSpPr>
          <p:nvPr/>
        </p:nvCxnSpPr>
        <p:spPr>
          <a:xfrm flipV="1">
            <a:off x="2044293" y="2991304"/>
            <a:ext cx="655375" cy="7600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타원 66">
            <a:extLst>
              <a:ext uri="{FF2B5EF4-FFF2-40B4-BE49-F238E27FC236}">
                <a16:creationId xmlns:a16="http://schemas.microsoft.com/office/drawing/2014/main" id="{81FED6E8-643E-44AA-BF5F-C15D6D507E49}"/>
              </a:ext>
            </a:extLst>
          </p:cNvPr>
          <p:cNvSpPr/>
          <p:nvPr/>
        </p:nvSpPr>
        <p:spPr>
          <a:xfrm>
            <a:off x="2699668" y="2812566"/>
            <a:ext cx="357477" cy="357477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/>
          </a:p>
        </p:txBody>
      </p:sp>
      <p:sp>
        <p:nvSpPr>
          <p:cNvPr id="68" name="텍스트 상자 6">
            <a:extLst>
              <a:ext uri="{FF2B5EF4-FFF2-40B4-BE49-F238E27FC236}">
                <a16:creationId xmlns:a16="http://schemas.microsoft.com/office/drawing/2014/main" id="{325FC202-832B-4A90-84D7-9784FF2954C2}"/>
              </a:ext>
            </a:extLst>
          </p:cNvPr>
          <p:cNvSpPr txBox="1"/>
          <p:nvPr/>
        </p:nvSpPr>
        <p:spPr>
          <a:xfrm>
            <a:off x="2771800" y="2852936"/>
            <a:ext cx="269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>
                <a:solidFill>
                  <a:schemeClr val="bg1"/>
                </a:solidFill>
              </a:rPr>
              <a:t>*</a:t>
            </a:r>
            <a:endParaRPr kumimoji="1" lang="ko-KR" altLang="en-US" sz="1600" baseline="-25000" dirty="0">
              <a:solidFill>
                <a:schemeClr val="bg1"/>
              </a:solidFill>
            </a:endParaRPr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65FF5893-45B8-4672-B949-12F60A692B54}"/>
              </a:ext>
            </a:extLst>
          </p:cNvPr>
          <p:cNvCxnSpPr>
            <a:cxnSpLocks/>
            <a:stCxn id="64" idx="0"/>
            <a:endCxn id="67" idx="4"/>
          </p:cNvCxnSpPr>
          <p:nvPr/>
        </p:nvCxnSpPr>
        <p:spPr>
          <a:xfrm flipV="1">
            <a:off x="2878407" y="3170043"/>
            <a:ext cx="0" cy="1017656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99734054-6BBB-4E2D-89FC-6453FB11B46B}"/>
              </a:ext>
            </a:extLst>
          </p:cNvPr>
          <p:cNvCxnSpPr>
            <a:cxnSpLocks/>
          </p:cNvCxnSpPr>
          <p:nvPr/>
        </p:nvCxnSpPr>
        <p:spPr>
          <a:xfrm flipV="1">
            <a:off x="2773712" y="4603759"/>
            <a:ext cx="0" cy="781006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208E25B0-E240-40A0-A41B-B2C9821CC382}"/>
              </a:ext>
            </a:extLst>
          </p:cNvPr>
          <p:cNvCxnSpPr>
            <a:cxnSpLocks/>
          </p:cNvCxnSpPr>
          <p:nvPr/>
        </p:nvCxnSpPr>
        <p:spPr>
          <a:xfrm>
            <a:off x="3057145" y="2991304"/>
            <a:ext cx="774534" cy="2804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69CCFD36-460C-4643-B11B-3B7B6A06702D}"/>
              </a:ext>
            </a:extLst>
          </p:cNvPr>
          <p:cNvCxnSpPr>
            <a:cxnSpLocks/>
          </p:cNvCxnSpPr>
          <p:nvPr/>
        </p:nvCxnSpPr>
        <p:spPr>
          <a:xfrm flipV="1">
            <a:off x="2997565" y="4604428"/>
            <a:ext cx="0" cy="557015"/>
          </a:xfrm>
          <a:prstGeom prst="straightConnector1">
            <a:avLst/>
          </a:prstGeom>
          <a:ln w="254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234EA6FC-3D53-604E-B928-4541CC3D9B13}"/>
              </a:ext>
            </a:extLst>
          </p:cNvPr>
          <p:cNvCxnSpPr>
            <a:cxnSpLocks/>
          </p:cNvCxnSpPr>
          <p:nvPr/>
        </p:nvCxnSpPr>
        <p:spPr>
          <a:xfrm flipV="1">
            <a:off x="5137940" y="2983053"/>
            <a:ext cx="2566408" cy="23516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80098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1A7026-502A-4603-B031-FC917FDC9B3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How to work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1611A7E-A1C6-4A5B-A612-EFC9FD904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Long Short-Term Memory (LSTM)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D7594FB-0C11-4E32-A2D1-2DE90DBFC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28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D3BAF431-4ED2-45EB-A377-58B2A0198781}"/>
              </a:ext>
            </a:extLst>
          </p:cNvPr>
          <p:cNvSpPr/>
          <p:nvPr/>
        </p:nvSpPr>
        <p:spPr>
          <a:xfrm>
            <a:off x="2282611" y="2584542"/>
            <a:ext cx="4885521" cy="29925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29B2C2A-EA26-455D-A76F-77E8A24D2807}"/>
              </a:ext>
            </a:extLst>
          </p:cNvPr>
          <p:cNvGrpSpPr/>
          <p:nvPr/>
        </p:nvGrpSpPr>
        <p:grpSpPr>
          <a:xfrm>
            <a:off x="3805844" y="5801837"/>
            <a:ext cx="378218" cy="357477"/>
            <a:chOff x="4355976" y="3215985"/>
            <a:chExt cx="457115" cy="432048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4138E7C9-C25C-48A3-8F25-BCCC475141BF}"/>
                </a:ext>
              </a:extLst>
            </p:cNvPr>
            <p:cNvSpPr/>
            <p:nvPr/>
          </p:nvSpPr>
          <p:spPr>
            <a:xfrm>
              <a:off x="4355976" y="3215985"/>
              <a:ext cx="432048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600" dirty="0"/>
            </a:p>
          </p:txBody>
        </p:sp>
        <p:sp>
          <p:nvSpPr>
            <p:cNvPr id="7" name="텍스트 상자 6">
              <a:extLst>
                <a:ext uri="{FF2B5EF4-FFF2-40B4-BE49-F238E27FC236}">
                  <a16:creationId xmlns:a16="http://schemas.microsoft.com/office/drawing/2014/main" id="{00B16940-2322-4B6A-8633-D8A067F80953}"/>
                </a:ext>
              </a:extLst>
            </p:cNvPr>
            <p:cNvSpPr txBox="1"/>
            <p:nvPr/>
          </p:nvSpPr>
          <p:spPr>
            <a:xfrm>
              <a:off x="4411664" y="3220127"/>
              <a:ext cx="401427" cy="4091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600" dirty="0" err="1">
                  <a:solidFill>
                    <a:schemeClr val="bg1"/>
                  </a:solidFill>
                </a:rPr>
                <a:t>x</a:t>
              </a:r>
              <a:r>
                <a:rPr kumimoji="1" lang="en-US" altLang="ko-KR" sz="1600" baseline="-25000" dirty="0" err="1">
                  <a:solidFill>
                    <a:schemeClr val="bg1"/>
                  </a:solidFill>
                </a:rPr>
                <a:t>t</a:t>
              </a:r>
              <a:endParaRPr kumimoji="1" lang="ko-KR" altLang="en-US" sz="1600" baseline="-25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C590EFCE-63F7-439E-B91C-8F57F5FB499B}"/>
              </a:ext>
            </a:extLst>
          </p:cNvPr>
          <p:cNvGrpSpPr/>
          <p:nvPr/>
        </p:nvGrpSpPr>
        <p:grpSpPr>
          <a:xfrm>
            <a:off x="6453178" y="5754742"/>
            <a:ext cx="357477" cy="404572"/>
            <a:chOff x="4353218" y="1691282"/>
            <a:chExt cx="432048" cy="488967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25DBBFA3-137C-452B-B6F6-F84548737803}"/>
                </a:ext>
              </a:extLst>
            </p:cNvPr>
            <p:cNvSpPr/>
            <p:nvPr/>
          </p:nvSpPr>
          <p:spPr>
            <a:xfrm>
              <a:off x="4353218" y="1748201"/>
              <a:ext cx="432048" cy="43204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600" dirty="0"/>
            </a:p>
          </p:txBody>
        </p:sp>
        <p:sp>
          <p:nvSpPr>
            <p:cNvPr id="11" name="텍스트 상자 22">
              <a:extLst>
                <a:ext uri="{FF2B5EF4-FFF2-40B4-BE49-F238E27FC236}">
                  <a16:creationId xmlns:a16="http://schemas.microsoft.com/office/drawing/2014/main" id="{766C4271-3651-4179-AFEE-114E012C5E93}"/>
                </a:ext>
              </a:extLst>
            </p:cNvPr>
            <p:cNvSpPr txBox="1"/>
            <p:nvPr/>
          </p:nvSpPr>
          <p:spPr>
            <a:xfrm>
              <a:off x="4397597" y="1691282"/>
              <a:ext cx="385929" cy="4091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600" dirty="0" err="1">
                  <a:solidFill>
                    <a:schemeClr val="bg1"/>
                  </a:solidFill>
                </a:rPr>
                <a:t>y</a:t>
              </a:r>
              <a:r>
                <a:rPr kumimoji="1" lang="en-US" altLang="ko-KR" sz="1600" baseline="-25000" dirty="0" err="1">
                  <a:solidFill>
                    <a:schemeClr val="bg1"/>
                  </a:solidFill>
                </a:rPr>
                <a:t>t</a:t>
              </a:r>
              <a:endParaRPr kumimoji="1" lang="ko-KR" altLang="en-US" sz="1600" baseline="-250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DE6AA30-4FAC-420D-970E-1C861F350076}"/>
              </a:ext>
            </a:extLst>
          </p:cNvPr>
          <p:cNvCxnSpPr>
            <a:cxnSpLocks/>
            <a:stCxn id="56" idx="2"/>
            <a:endCxn id="11" idx="0"/>
          </p:cNvCxnSpPr>
          <p:nvPr/>
        </p:nvCxnSpPr>
        <p:spPr>
          <a:xfrm>
            <a:off x="6631917" y="5384765"/>
            <a:ext cx="17639" cy="369977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3ED71FF1-9B6D-4EAE-99CE-0A184830CE8F}"/>
              </a:ext>
            </a:extLst>
          </p:cNvPr>
          <p:cNvGrpSpPr/>
          <p:nvPr/>
        </p:nvGrpSpPr>
        <p:grpSpPr>
          <a:xfrm>
            <a:off x="1439652" y="4968977"/>
            <a:ext cx="595795" cy="417057"/>
            <a:chOff x="2164512" y="4585774"/>
            <a:chExt cx="720080" cy="504056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4FE2B3BE-5A5F-465B-BCD6-9B6088740120}"/>
                </a:ext>
              </a:extLst>
            </p:cNvPr>
            <p:cNvSpPr/>
            <p:nvPr/>
          </p:nvSpPr>
          <p:spPr>
            <a:xfrm>
              <a:off x="2164512" y="4585774"/>
              <a:ext cx="720080" cy="50405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600"/>
            </a:p>
          </p:txBody>
        </p:sp>
        <p:sp>
          <p:nvSpPr>
            <p:cNvPr id="16" name="텍스트 상자 60">
              <a:extLst>
                <a:ext uri="{FF2B5EF4-FFF2-40B4-BE49-F238E27FC236}">
                  <a16:creationId xmlns:a16="http://schemas.microsoft.com/office/drawing/2014/main" id="{D6AABEDC-DFCC-472A-B88C-2AB9755BB7EB}"/>
                </a:ext>
              </a:extLst>
            </p:cNvPr>
            <p:cNvSpPr txBox="1"/>
            <p:nvPr/>
          </p:nvSpPr>
          <p:spPr>
            <a:xfrm>
              <a:off x="2308528" y="4653135"/>
              <a:ext cx="570640" cy="4091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600" dirty="0"/>
                <a:t>h</a:t>
              </a:r>
              <a:r>
                <a:rPr kumimoji="1" lang="en-US" altLang="ko-KR" sz="1600" baseline="-25000" dirty="0"/>
                <a:t>t-1</a:t>
              </a:r>
              <a:endParaRPr kumimoji="1" lang="ko-KR" altLang="en-US" sz="1600" baseline="-25000" dirty="0"/>
            </a:p>
          </p:txBody>
        </p:sp>
      </p:grp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6FB3154-150F-4B7E-B383-F0F4110F2FB9}"/>
              </a:ext>
            </a:extLst>
          </p:cNvPr>
          <p:cNvSpPr/>
          <p:nvPr/>
        </p:nvSpPr>
        <p:spPr>
          <a:xfrm>
            <a:off x="3414622" y="4186703"/>
            <a:ext cx="595795" cy="41705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/>
          </a:p>
        </p:txBody>
      </p:sp>
      <p:sp>
        <p:nvSpPr>
          <p:cNvPr id="29" name="텍스트 상자 60">
            <a:extLst>
              <a:ext uri="{FF2B5EF4-FFF2-40B4-BE49-F238E27FC236}">
                <a16:creationId xmlns:a16="http://schemas.microsoft.com/office/drawing/2014/main" id="{63E38A2C-06B3-45E2-98A1-23F9D0257E3A}"/>
              </a:ext>
            </a:extLst>
          </p:cNvPr>
          <p:cNvSpPr txBox="1"/>
          <p:nvPr/>
        </p:nvSpPr>
        <p:spPr>
          <a:xfrm>
            <a:off x="3584426" y="4216122"/>
            <a:ext cx="3177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 err="1">
                <a:solidFill>
                  <a:schemeClr val="bg1"/>
                </a:solidFill>
              </a:rPr>
              <a:t>g</a:t>
            </a:r>
            <a:r>
              <a:rPr kumimoji="1" lang="en-US" altLang="ko-KR" sz="1600" baseline="-25000" dirty="0" err="1">
                <a:solidFill>
                  <a:schemeClr val="bg1"/>
                </a:solidFill>
              </a:rPr>
              <a:t>t</a:t>
            </a:r>
            <a:endParaRPr kumimoji="1" lang="ko-KR" altLang="en-US" sz="1600" baseline="-25000" dirty="0">
              <a:solidFill>
                <a:schemeClr val="bg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C509E35-121B-4AFC-9292-EA41854B76DE}"/>
              </a:ext>
            </a:extLst>
          </p:cNvPr>
          <p:cNvSpPr/>
          <p:nvPr/>
        </p:nvSpPr>
        <p:spPr>
          <a:xfrm>
            <a:off x="4546633" y="2781557"/>
            <a:ext cx="595795" cy="41705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/>
          </a:p>
        </p:txBody>
      </p:sp>
      <p:sp>
        <p:nvSpPr>
          <p:cNvPr id="54" name="텍스트 상자 60">
            <a:extLst>
              <a:ext uri="{FF2B5EF4-FFF2-40B4-BE49-F238E27FC236}">
                <a16:creationId xmlns:a16="http://schemas.microsoft.com/office/drawing/2014/main" id="{2B5D8689-4907-48A0-B0B1-3EB01C401607}"/>
              </a:ext>
            </a:extLst>
          </p:cNvPr>
          <p:cNvSpPr txBox="1"/>
          <p:nvPr/>
        </p:nvSpPr>
        <p:spPr>
          <a:xfrm>
            <a:off x="4665792" y="2837292"/>
            <a:ext cx="4721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 err="1">
                <a:solidFill>
                  <a:schemeClr val="bg1"/>
                </a:solidFill>
              </a:rPr>
              <a:t>c</a:t>
            </a:r>
            <a:r>
              <a:rPr kumimoji="1" lang="en-US" altLang="ko-KR" sz="1600" baseline="-25000" dirty="0" err="1">
                <a:solidFill>
                  <a:schemeClr val="bg1"/>
                </a:solidFill>
              </a:rPr>
              <a:t>t</a:t>
            </a:r>
            <a:endParaRPr kumimoji="1" lang="ko-KR" altLang="en-US" sz="1600" baseline="-25000" dirty="0">
              <a:solidFill>
                <a:schemeClr val="bg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D62AA96-9AA9-434C-9543-73019E638CAD}"/>
              </a:ext>
            </a:extLst>
          </p:cNvPr>
          <p:cNvSpPr/>
          <p:nvPr/>
        </p:nvSpPr>
        <p:spPr>
          <a:xfrm>
            <a:off x="6334019" y="4967708"/>
            <a:ext cx="595795" cy="41705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/>
          </a:p>
        </p:txBody>
      </p:sp>
      <p:sp>
        <p:nvSpPr>
          <p:cNvPr id="57" name="텍스트 상자 60">
            <a:extLst>
              <a:ext uri="{FF2B5EF4-FFF2-40B4-BE49-F238E27FC236}">
                <a16:creationId xmlns:a16="http://schemas.microsoft.com/office/drawing/2014/main" id="{D2D776F6-8A83-44C6-9982-AEB3C31604C9}"/>
              </a:ext>
            </a:extLst>
          </p:cNvPr>
          <p:cNvSpPr txBox="1"/>
          <p:nvPr/>
        </p:nvSpPr>
        <p:spPr>
          <a:xfrm>
            <a:off x="6503822" y="4997128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 err="1">
                <a:solidFill>
                  <a:schemeClr val="bg1"/>
                </a:solidFill>
              </a:rPr>
              <a:t>h</a:t>
            </a:r>
            <a:r>
              <a:rPr kumimoji="1" lang="en-US" altLang="ko-KR" sz="1600" baseline="-25000" dirty="0" err="1">
                <a:solidFill>
                  <a:schemeClr val="bg1"/>
                </a:solidFill>
              </a:rPr>
              <a:t>t</a:t>
            </a:r>
            <a:endParaRPr kumimoji="1" lang="ko-KR" altLang="en-US" sz="1600" baseline="-25000" dirty="0">
              <a:solidFill>
                <a:schemeClr val="bg1"/>
              </a:solidFill>
            </a:endParaRP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3F228D4E-C093-4697-8110-D297C15CB0E7}"/>
              </a:ext>
            </a:extLst>
          </p:cNvPr>
          <p:cNvGrpSpPr/>
          <p:nvPr/>
        </p:nvGrpSpPr>
        <p:grpSpPr>
          <a:xfrm>
            <a:off x="1448498" y="2790376"/>
            <a:ext cx="595795" cy="417057"/>
            <a:chOff x="2164512" y="4585774"/>
            <a:chExt cx="720080" cy="504056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959586C6-4B47-4B75-93CD-C1660EFE90E4}"/>
                </a:ext>
              </a:extLst>
            </p:cNvPr>
            <p:cNvSpPr/>
            <p:nvPr/>
          </p:nvSpPr>
          <p:spPr>
            <a:xfrm>
              <a:off x="2164512" y="4585774"/>
              <a:ext cx="720080" cy="50405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600"/>
            </a:p>
          </p:txBody>
        </p:sp>
        <p:sp>
          <p:nvSpPr>
            <p:cNvPr id="51" name="텍스트 상자 60">
              <a:extLst>
                <a:ext uri="{FF2B5EF4-FFF2-40B4-BE49-F238E27FC236}">
                  <a16:creationId xmlns:a16="http://schemas.microsoft.com/office/drawing/2014/main" id="{A35E1A3F-CFFA-41F8-BA22-52421AB2CB03}"/>
                </a:ext>
              </a:extLst>
            </p:cNvPr>
            <p:cNvSpPr txBox="1"/>
            <p:nvPr/>
          </p:nvSpPr>
          <p:spPr>
            <a:xfrm>
              <a:off x="2308528" y="4653135"/>
              <a:ext cx="570640" cy="4091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600" dirty="0"/>
                <a:t>c</a:t>
              </a:r>
              <a:r>
                <a:rPr kumimoji="1" lang="en-US" altLang="ko-KR" sz="1600" baseline="-25000" dirty="0"/>
                <a:t>t-1</a:t>
              </a:r>
              <a:endParaRPr kumimoji="1" lang="ko-KR" altLang="en-US" sz="1600" baseline="-25000" dirty="0"/>
            </a:p>
          </p:txBody>
        </p:sp>
      </p:grpSp>
      <p:sp>
        <p:nvSpPr>
          <p:cNvPr id="93" name="타원 92">
            <a:extLst>
              <a:ext uri="{FF2B5EF4-FFF2-40B4-BE49-F238E27FC236}">
                <a16:creationId xmlns:a16="http://schemas.microsoft.com/office/drawing/2014/main" id="{C86D68A6-A9CB-4FFE-9233-1F29AE923B97}"/>
              </a:ext>
            </a:extLst>
          </p:cNvPr>
          <p:cNvSpPr/>
          <p:nvPr/>
        </p:nvSpPr>
        <p:spPr>
          <a:xfrm>
            <a:off x="3831679" y="2815370"/>
            <a:ext cx="357477" cy="357477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/>
          </a:p>
        </p:txBody>
      </p:sp>
      <p:sp>
        <p:nvSpPr>
          <p:cNvPr id="94" name="텍스트 상자 6">
            <a:extLst>
              <a:ext uri="{FF2B5EF4-FFF2-40B4-BE49-F238E27FC236}">
                <a16:creationId xmlns:a16="http://schemas.microsoft.com/office/drawing/2014/main" id="{B872B1E9-046D-48AF-9D54-2E848B20227F}"/>
              </a:ext>
            </a:extLst>
          </p:cNvPr>
          <p:cNvSpPr txBox="1"/>
          <p:nvPr/>
        </p:nvSpPr>
        <p:spPr>
          <a:xfrm>
            <a:off x="3871063" y="2846946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>
                <a:solidFill>
                  <a:schemeClr val="bg1"/>
                </a:solidFill>
              </a:rPr>
              <a:t>+</a:t>
            </a:r>
            <a:endParaRPr kumimoji="1" lang="ko-KR" altLang="en-US" sz="1600" baseline="-25000" dirty="0">
              <a:solidFill>
                <a:schemeClr val="bg1"/>
              </a:solidFill>
            </a:endParaRPr>
          </a:p>
        </p:txBody>
      </p: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4BB51E8E-27BF-4477-BD1D-6691BF5B0927}"/>
              </a:ext>
            </a:extLst>
          </p:cNvPr>
          <p:cNvCxnSpPr>
            <a:cxnSpLocks/>
            <a:stCxn id="93" idx="6"/>
            <a:endCxn id="53" idx="1"/>
          </p:cNvCxnSpPr>
          <p:nvPr/>
        </p:nvCxnSpPr>
        <p:spPr>
          <a:xfrm flipV="1">
            <a:off x="4189156" y="2990085"/>
            <a:ext cx="357477" cy="4023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654A2EDF-440F-4060-BE8C-9367FBBB839A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2030959" y="5161443"/>
            <a:ext cx="2634833" cy="32546"/>
          </a:xfrm>
          <a:prstGeom prst="straightConnector1">
            <a:avLst/>
          </a:prstGeom>
          <a:ln w="25400">
            <a:solidFill>
              <a:srgbClr val="FFC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화살표 연결선 155">
            <a:extLst>
              <a:ext uri="{FF2B5EF4-FFF2-40B4-BE49-F238E27FC236}">
                <a16:creationId xmlns:a16="http://schemas.microsoft.com/office/drawing/2014/main" id="{6A43A56E-6CFA-4ADF-8844-F7D7B818C462}"/>
              </a:ext>
            </a:extLst>
          </p:cNvPr>
          <p:cNvCxnSpPr>
            <a:cxnSpLocks/>
          </p:cNvCxnSpPr>
          <p:nvPr/>
        </p:nvCxnSpPr>
        <p:spPr>
          <a:xfrm flipV="1">
            <a:off x="3831679" y="4604428"/>
            <a:ext cx="0" cy="557015"/>
          </a:xfrm>
          <a:prstGeom prst="straightConnector1">
            <a:avLst/>
          </a:prstGeom>
          <a:ln w="254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화살표 연결선 157">
            <a:extLst>
              <a:ext uri="{FF2B5EF4-FFF2-40B4-BE49-F238E27FC236}">
                <a16:creationId xmlns:a16="http://schemas.microsoft.com/office/drawing/2014/main" id="{7F66E362-5F87-4C8C-8CFD-1EAAD9813A05}"/>
              </a:ext>
            </a:extLst>
          </p:cNvPr>
          <p:cNvCxnSpPr>
            <a:cxnSpLocks/>
          </p:cNvCxnSpPr>
          <p:nvPr/>
        </p:nvCxnSpPr>
        <p:spPr>
          <a:xfrm flipV="1">
            <a:off x="2771800" y="5371806"/>
            <a:ext cx="1674200" cy="12960"/>
          </a:xfrm>
          <a:prstGeom prst="straightConnector1">
            <a:avLst/>
          </a:prstGeom>
          <a:ln w="25400">
            <a:solidFill>
              <a:srgbClr val="FF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화살표 연결선 162">
            <a:extLst>
              <a:ext uri="{FF2B5EF4-FFF2-40B4-BE49-F238E27FC236}">
                <a16:creationId xmlns:a16="http://schemas.microsoft.com/office/drawing/2014/main" id="{D824F0EA-75A4-4965-81C8-3C3E2E015572}"/>
              </a:ext>
            </a:extLst>
          </p:cNvPr>
          <p:cNvCxnSpPr>
            <a:cxnSpLocks/>
          </p:cNvCxnSpPr>
          <p:nvPr/>
        </p:nvCxnSpPr>
        <p:spPr>
          <a:xfrm flipV="1">
            <a:off x="3584426" y="4595609"/>
            <a:ext cx="0" cy="781006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화살표 연결선 166">
            <a:extLst>
              <a:ext uri="{FF2B5EF4-FFF2-40B4-BE49-F238E27FC236}">
                <a16:creationId xmlns:a16="http://schemas.microsoft.com/office/drawing/2014/main" id="{54E5F960-64D2-4FB5-B3E8-F93BE1A7BA0D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3984583" y="5371806"/>
            <a:ext cx="0" cy="430030"/>
          </a:xfrm>
          <a:prstGeom prst="straightConnector1">
            <a:avLst/>
          </a:prstGeom>
          <a:ln w="25400">
            <a:solidFill>
              <a:srgbClr val="FF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직선 화살표 연결선 180">
            <a:extLst>
              <a:ext uri="{FF2B5EF4-FFF2-40B4-BE49-F238E27FC236}">
                <a16:creationId xmlns:a16="http://schemas.microsoft.com/office/drawing/2014/main" id="{FE1C31AF-897B-4B72-905C-7DDF74BA263C}"/>
              </a:ext>
            </a:extLst>
          </p:cNvPr>
          <p:cNvCxnSpPr>
            <a:cxnSpLocks/>
            <a:stCxn id="56" idx="3"/>
          </p:cNvCxnSpPr>
          <p:nvPr/>
        </p:nvCxnSpPr>
        <p:spPr>
          <a:xfrm>
            <a:off x="6929814" y="5176237"/>
            <a:ext cx="774534" cy="0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281EE455-0044-4CB3-8A95-E88259E909F8}"/>
              </a:ext>
            </a:extLst>
          </p:cNvPr>
          <p:cNvGrpSpPr/>
          <p:nvPr/>
        </p:nvGrpSpPr>
        <p:grpSpPr>
          <a:xfrm>
            <a:off x="8064177" y="2469969"/>
            <a:ext cx="432048" cy="432048"/>
            <a:chOff x="4355976" y="3215985"/>
            <a:chExt cx="432048" cy="432048"/>
          </a:xfrm>
        </p:grpSpPr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EB9B843F-E83A-46B6-8923-B7C7B93645C2}"/>
                </a:ext>
              </a:extLst>
            </p:cNvPr>
            <p:cNvSpPr/>
            <p:nvPr/>
          </p:nvSpPr>
          <p:spPr>
            <a:xfrm>
              <a:off x="4355976" y="3215985"/>
              <a:ext cx="432048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02" name="텍스트 상자 6">
              <a:extLst>
                <a:ext uri="{FF2B5EF4-FFF2-40B4-BE49-F238E27FC236}">
                  <a16:creationId xmlns:a16="http://schemas.microsoft.com/office/drawing/2014/main" id="{1C48A598-ECA1-4914-AEC8-3C0D346570D5}"/>
                </a:ext>
              </a:extLst>
            </p:cNvPr>
            <p:cNvSpPr txBox="1"/>
            <p:nvPr/>
          </p:nvSpPr>
          <p:spPr>
            <a:xfrm>
              <a:off x="4400355" y="3225875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 err="1">
                  <a:solidFill>
                    <a:schemeClr val="bg1"/>
                  </a:solidFill>
                </a:rPr>
                <a:t>x</a:t>
              </a:r>
              <a:r>
                <a:rPr kumimoji="1" lang="en-US" altLang="ko-KR" baseline="-25000" dirty="0" err="1">
                  <a:solidFill>
                    <a:schemeClr val="bg1"/>
                  </a:solidFill>
                </a:rPr>
                <a:t>t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</p:grp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2BD6A2E2-92D9-4D0C-9B8F-446B7C814E6F}"/>
              </a:ext>
            </a:extLst>
          </p:cNvPr>
          <p:cNvSpPr/>
          <p:nvPr/>
        </p:nvSpPr>
        <p:spPr>
          <a:xfrm>
            <a:off x="7920161" y="1570316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B046A447-D3AB-4FAD-9921-E2EADC3C7782}"/>
              </a:ext>
            </a:extLst>
          </p:cNvPr>
          <p:cNvGrpSpPr/>
          <p:nvPr/>
        </p:nvGrpSpPr>
        <p:grpSpPr>
          <a:xfrm>
            <a:off x="8061419" y="741777"/>
            <a:ext cx="432048" cy="432048"/>
            <a:chOff x="4353218" y="1748201"/>
            <a:chExt cx="432048" cy="432048"/>
          </a:xfrm>
        </p:grpSpPr>
        <p:sp>
          <p:nvSpPr>
            <p:cNvPr id="106" name="타원 105">
              <a:extLst>
                <a:ext uri="{FF2B5EF4-FFF2-40B4-BE49-F238E27FC236}">
                  <a16:creationId xmlns:a16="http://schemas.microsoft.com/office/drawing/2014/main" id="{04250358-DF5E-4F6B-85BB-66701CDCFE12}"/>
                </a:ext>
              </a:extLst>
            </p:cNvPr>
            <p:cNvSpPr/>
            <p:nvPr/>
          </p:nvSpPr>
          <p:spPr>
            <a:xfrm>
              <a:off x="4353218" y="1748201"/>
              <a:ext cx="432048" cy="43204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08" name="텍스트 상자 22">
              <a:extLst>
                <a:ext uri="{FF2B5EF4-FFF2-40B4-BE49-F238E27FC236}">
                  <a16:creationId xmlns:a16="http://schemas.microsoft.com/office/drawing/2014/main" id="{E1A660A4-327C-44A0-8297-45692EA6BBBA}"/>
                </a:ext>
              </a:extLst>
            </p:cNvPr>
            <p:cNvSpPr txBox="1"/>
            <p:nvPr/>
          </p:nvSpPr>
          <p:spPr>
            <a:xfrm>
              <a:off x="4397597" y="1758091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 err="1">
                  <a:solidFill>
                    <a:schemeClr val="bg1"/>
                  </a:solidFill>
                </a:rPr>
                <a:t>o</a:t>
              </a:r>
              <a:r>
                <a:rPr kumimoji="1" lang="en-US" altLang="ko-KR" baseline="-25000" dirty="0" err="1">
                  <a:solidFill>
                    <a:schemeClr val="bg1"/>
                  </a:solidFill>
                </a:rPr>
                <a:t>t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4E4EA660-E93E-491E-A365-99B440E138AB}"/>
              </a:ext>
            </a:extLst>
          </p:cNvPr>
          <p:cNvCxnSpPr>
            <a:stCxn id="99" idx="0"/>
            <a:endCxn id="104" idx="2"/>
          </p:cNvCxnSpPr>
          <p:nvPr/>
        </p:nvCxnSpPr>
        <p:spPr>
          <a:xfrm flipV="1">
            <a:off x="8280201" y="2074372"/>
            <a:ext cx="0" cy="39559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EB08741F-30FA-4C29-8E0B-5CAC12F33E21}"/>
              </a:ext>
            </a:extLst>
          </p:cNvPr>
          <p:cNvCxnSpPr>
            <a:stCxn id="104" idx="0"/>
            <a:endCxn id="106" idx="4"/>
          </p:cNvCxnSpPr>
          <p:nvPr/>
        </p:nvCxnSpPr>
        <p:spPr>
          <a:xfrm flipH="1" flipV="1">
            <a:off x="8277443" y="1173825"/>
            <a:ext cx="2758" cy="396491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텍스트 상자 60">
            <a:extLst>
              <a:ext uri="{FF2B5EF4-FFF2-40B4-BE49-F238E27FC236}">
                <a16:creationId xmlns:a16="http://schemas.microsoft.com/office/drawing/2014/main" id="{95798B42-B3F0-4AC9-BC82-80579A3BBBCB}"/>
              </a:ext>
            </a:extLst>
          </p:cNvPr>
          <p:cNvSpPr txBox="1"/>
          <p:nvPr/>
        </p:nvSpPr>
        <p:spPr>
          <a:xfrm>
            <a:off x="8125386" y="1605873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/>
              <a:t>h</a:t>
            </a:r>
            <a:r>
              <a:rPr kumimoji="1" lang="en-US" altLang="ko-KR" baseline="-25000" dirty="0" err="1"/>
              <a:t>t</a:t>
            </a:r>
            <a:endParaRPr kumimoji="1" lang="ko-KR" altLang="en-US" baseline="-25000" dirty="0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19D42239-C570-4C26-9C75-2487C931A5EB}"/>
              </a:ext>
            </a:extLst>
          </p:cNvPr>
          <p:cNvSpPr/>
          <p:nvPr/>
        </p:nvSpPr>
        <p:spPr>
          <a:xfrm>
            <a:off x="6624017" y="1570316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3" name="텍스트 상자 60">
            <a:extLst>
              <a:ext uri="{FF2B5EF4-FFF2-40B4-BE49-F238E27FC236}">
                <a16:creationId xmlns:a16="http://schemas.microsoft.com/office/drawing/2014/main" id="{FB9E83B2-0F2F-4693-8D20-073943A0B338}"/>
              </a:ext>
            </a:extLst>
          </p:cNvPr>
          <p:cNvSpPr txBox="1"/>
          <p:nvPr/>
        </p:nvSpPr>
        <p:spPr>
          <a:xfrm>
            <a:off x="6768033" y="1637678"/>
            <a:ext cx="57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t-1</a:t>
            </a:r>
            <a:endParaRPr kumimoji="1" lang="ko-KR" altLang="en-US" baseline="-25000" dirty="0"/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7992460C-FE02-4797-88EA-DF02BB0AC6F5}"/>
              </a:ext>
            </a:extLst>
          </p:cNvPr>
          <p:cNvCxnSpPr>
            <a:cxnSpLocks/>
            <a:stCxn id="112" idx="3"/>
            <a:endCxn id="104" idx="1"/>
          </p:cNvCxnSpPr>
          <p:nvPr/>
        </p:nvCxnSpPr>
        <p:spPr>
          <a:xfrm>
            <a:off x="7344097" y="1822344"/>
            <a:ext cx="576064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Rectangle 6">
                <a:extLst>
                  <a:ext uri="{FF2B5EF4-FFF2-40B4-BE49-F238E27FC236}">
                    <a16:creationId xmlns:a16="http://schemas.microsoft.com/office/drawing/2014/main" id="{7B8ECFB4-9A42-4436-BD10-0D10BF4643AD}"/>
                  </a:ext>
                </a:extLst>
              </p:cNvPr>
              <p:cNvSpPr/>
              <p:nvPr/>
            </p:nvSpPr>
            <p:spPr>
              <a:xfrm>
                <a:off x="8299827" y="1173825"/>
                <a:ext cx="4003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5" name="Rectangle 6">
                <a:extLst>
                  <a:ext uri="{FF2B5EF4-FFF2-40B4-BE49-F238E27FC236}">
                    <a16:creationId xmlns:a16="http://schemas.microsoft.com/office/drawing/2014/main" id="{7B8ECFB4-9A42-4436-BD10-0D10BF4643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9827" y="1173825"/>
                <a:ext cx="40036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Rectangle 5">
                <a:extLst>
                  <a:ext uri="{FF2B5EF4-FFF2-40B4-BE49-F238E27FC236}">
                    <a16:creationId xmlns:a16="http://schemas.microsoft.com/office/drawing/2014/main" id="{49F83648-6CF1-42C3-ADB4-A762B12400D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344097" y="1453012"/>
                <a:ext cx="4774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9" name="Rectangle 5">
                <a:extLst>
                  <a:ext uri="{FF2B5EF4-FFF2-40B4-BE49-F238E27FC236}">
                    <a16:creationId xmlns:a16="http://schemas.microsoft.com/office/drawing/2014/main" id="{49F83648-6CF1-42C3-ADB4-A762B12400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4097" y="1453012"/>
                <a:ext cx="47743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Rectangle 5">
                <a:extLst>
                  <a:ext uri="{FF2B5EF4-FFF2-40B4-BE49-F238E27FC236}">
                    <a16:creationId xmlns:a16="http://schemas.microsoft.com/office/drawing/2014/main" id="{BF07ADC4-30A2-4859-85C3-E3D7F756941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265594" y="2100637"/>
                <a:ext cx="47743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0" name="Rectangle 5">
                <a:extLst>
                  <a:ext uri="{FF2B5EF4-FFF2-40B4-BE49-F238E27FC236}">
                    <a16:creationId xmlns:a16="http://schemas.microsoft.com/office/drawing/2014/main" id="{BF07ADC4-30A2-4859-85C3-E3D7F75694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5594" y="2100637"/>
                <a:ext cx="47743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직사각형 63">
            <a:extLst>
              <a:ext uri="{FF2B5EF4-FFF2-40B4-BE49-F238E27FC236}">
                <a16:creationId xmlns:a16="http://schemas.microsoft.com/office/drawing/2014/main" id="{DDBFD05E-01BA-404F-B968-CEE968471976}"/>
              </a:ext>
            </a:extLst>
          </p:cNvPr>
          <p:cNvSpPr/>
          <p:nvPr/>
        </p:nvSpPr>
        <p:spPr>
          <a:xfrm>
            <a:off x="2580509" y="4187699"/>
            <a:ext cx="595795" cy="41705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/>
          </a:p>
        </p:txBody>
      </p:sp>
      <p:sp>
        <p:nvSpPr>
          <p:cNvPr id="65" name="텍스트 상자 60">
            <a:extLst>
              <a:ext uri="{FF2B5EF4-FFF2-40B4-BE49-F238E27FC236}">
                <a16:creationId xmlns:a16="http://schemas.microsoft.com/office/drawing/2014/main" id="{FB1C67EC-F4BC-42B7-8C2A-EB86DD2C5286}"/>
              </a:ext>
            </a:extLst>
          </p:cNvPr>
          <p:cNvSpPr txBox="1"/>
          <p:nvPr/>
        </p:nvSpPr>
        <p:spPr>
          <a:xfrm>
            <a:off x="2750312" y="4217119"/>
            <a:ext cx="2808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 err="1">
                <a:solidFill>
                  <a:schemeClr val="bg1"/>
                </a:solidFill>
              </a:rPr>
              <a:t>f</a:t>
            </a:r>
            <a:r>
              <a:rPr kumimoji="1" lang="en-US" altLang="ko-KR" sz="1600" baseline="-25000" dirty="0" err="1">
                <a:solidFill>
                  <a:schemeClr val="bg1"/>
                </a:solidFill>
              </a:rPr>
              <a:t>t</a:t>
            </a:r>
            <a:endParaRPr kumimoji="1" lang="ko-KR" altLang="en-US" sz="1600" baseline="-25000" dirty="0">
              <a:solidFill>
                <a:schemeClr val="bg1"/>
              </a:solidFill>
            </a:endParaRP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07A02510-1D59-4D86-A4F4-CB4520591962}"/>
              </a:ext>
            </a:extLst>
          </p:cNvPr>
          <p:cNvCxnSpPr>
            <a:cxnSpLocks/>
            <a:endCxn id="67" idx="2"/>
          </p:cNvCxnSpPr>
          <p:nvPr/>
        </p:nvCxnSpPr>
        <p:spPr>
          <a:xfrm flipV="1">
            <a:off x="2044293" y="2991304"/>
            <a:ext cx="655375" cy="7600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타원 66">
            <a:extLst>
              <a:ext uri="{FF2B5EF4-FFF2-40B4-BE49-F238E27FC236}">
                <a16:creationId xmlns:a16="http://schemas.microsoft.com/office/drawing/2014/main" id="{81FED6E8-643E-44AA-BF5F-C15D6D507E49}"/>
              </a:ext>
            </a:extLst>
          </p:cNvPr>
          <p:cNvSpPr/>
          <p:nvPr/>
        </p:nvSpPr>
        <p:spPr>
          <a:xfrm>
            <a:off x="2699668" y="2812566"/>
            <a:ext cx="357477" cy="357477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/>
          </a:p>
        </p:txBody>
      </p:sp>
      <p:sp>
        <p:nvSpPr>
          <p:cNvPr id="68" name="텍스트 상자 6">
            <a:extLst>
              <a:ext uri="{FF2B5EF4-FFF2-40B4-BE49-F238E27FC236}">
                <a16:creationId xmlns:a16="http://schemas.microsoft.com/office/drawing/2014/main" id="{325FC202-832B-4A90-84D7-9784FF2954C2}"/>
              </a:ext>
            </a:extLst>
          </p:cNvPr>
          <p:cNvSpPr txBox="1"/>
          <p:nvPr/>
        </p:nvSpPr>
        <p:spPr>
          <a:xfrm>
            <a:off x="2771800" y="2852936"/>
            <a:ext cx="269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>
                <a:solidFill>
                  <a:schemeClr val="bg1"/>
                </a:solidFill>
              </a:rPr>
              <a:t>*</a:t>
            </a:r>
            <a:endParaRPr kumimoji="1" lang="ko-KR" altLang="en-US" sz="1600" baseline="-25000" dirty="0">
              <a:solidFill>
                <a:schemeClr val="bg1"/>
              </a:solidFill>
            </a:endParaRPr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65FF5893-45B8-4672-B949-12F60A692B54}"/>
              </a:ext>
            </a:extLst>
          </p:cNvPr>
          <p:cNvCxnSpPr>
            <a:cxnSpLocks/>
            <a:stCxn id="64" idx="0"/>
            <a:endCxn id="67" idx="4"/>
          </p:cNvCxnSpPr>
          <p:nvPr/>
        </p:nvCxnSpPr>
        <p:spPr>
          <a:xfrm flipV="1">
            <a:off x="2878407" y="3170043"/>
            <a:ext cx="0" cy="1017656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99734054-6BBB-4E2D-89FC-6453FB11B46B}"/>
              </a:ext>
            </a:extLst>
          </p:cNvPr>
          <p:cNvCxnSpPr>
            <a:cxnSpLocks/>
          </p:cNvCxnSpPr>
          <p:nvPr/>
        </p:nvCxnSpPr>
        <p:spPr>
          <a:xfrm flipV="1">
            <a:off x="2773712" y="4603759"/>
            <a:ext cx="0" cy="781006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B9F56E60-DCD0-43F7-B4D0-8FBFCE179942}"/>
              </a:ext>
            </a:extLst>
          </p:cNvPr>
          <p:cNvCxnSpPr>
            <a:cxnSpLocks/>
          </p:cNvCxnSpPr>
          <p:nvPr/>
        </p:nvCxnSpPr>
        <p:spPr>
          <a:xfrm>
            <a:off x="3057145" y="2991304"/>
            <a:ext cx="774534" cy="2804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F54DFEE5-3869-458F-A24D-336C5FE1884A}"/>
              </a:ext>
            </a:extLst>
          </p:cNvPr>
          <p:cNvCxnSpPr>
            <a:cxnSpLocks/>
          </p:cNvCxnSpPr>
          <p:nvPr/>
        </p:nvCxnSpPr>
        <p:spPr>
          <a:xfrm flipV="1">
            <a:off x="2997565" y="4604428"/>
            <a:ext cx="0" cy="557015"/>
          </a:xfrm>
          <a:prstGeom prst="straightConnector1">
            <a:avLst/>
          </a:prstGeom>
          <a:ln w="254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04616FF6-FDD5-4A29-95A4-FFB9CA30D136}"/>
              </a:ext>
            </a:extLst>
          </p:cNvPr>
          <p:cNvCxnSpPr>
            <a:cxnSpLocks/>
            <a:endCxn id="78" idx="3"/>
          </p:cNvCxnSpPr>
          <p:nvPr/>
        </p:nvCxnSpPr>
        <p:spPr>
          <a:xfrm flipV="1">
            <a:off x="3712520" y="3821401"/>
            <a:ext cx="171510" cy="365302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4C1CBC7B-04D8-46BE-9E04-9F9DCDAE61B0}"/>
              </a:ext>
            </a:extLst>
          </p:cNvPr>
          <p:cNvSpPr/>
          <p:nvPr/>
        </p:nvSpPr>
        <p:spPr>
          <a:xfrm>
            <a:off x="4258003" y="4178553"/>
            <a:ext cx="595795" cy="41705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/>
          </a:p>
        </p:txBody>
      </p:sp>
      <p:sp>
        <p:nvSpPr>
          <p:cNvPr id="76" name="텍스트 상자 60">
            <a:extLst>
              <a:ext uri="{FF2B5EF4-FFF2-40B4-BE49-F238E27FC236}">
                <a16:creationId xmlns:a16="http://schemas.microsoft.com/office/drawing/2014/main" id="{6027EF03-A3BA-432A-9949-A2BB7726ED15}"/>
              </a:ext>
            </a:extLst>
          </p:cNvPr>
          <p:cNvSpPr txBox="1"/>
          <p:nvPr/>
        </p:nvSpPr>
        <p:spPr>
          <a:xfrm>
            <a:off x="4427807" y="4207973"/>
            <a:ext cx="2744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>
                <a:solidFill>
                  <a:schemeClr val="bg1"/>
                </a:solidFill>
              </a:rPr>
              <a:t>i</a:t>
            </a:r>
            <a:r>
              <a:rPr kumimoji="1" lang="en-US" altLang="ko-KR" sz="1600" baseline="-25000" dirty="0">
                <a:solidFill>
                  <a:schemeClr val="bg1"/>
                </a:solidFill>
              </a:rPr>
              <a:t>t</a:t>
            </a:r>
            <a:endParaRPr kumimoji="1" lang="ko-KR" altLang="en-US" sz="1600" baseline="-25000" dirty="0">
              <a:solidFill>
                <a:schemeClr val="bg1"/>
              </a:solidFill>
            </a:endParaRPr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7C7B36CE-F459-4879-AC3C-B0A298EE2394}"/>
              </a:ext>
            </a:extLst>
          </p:cNvPr>
          <p:cNvCxnSpPr>
            <a:cxnSpLocks/>
            <a:stCxn id="75" idx="0"/>
            <a:endCxn id="78" idx="5"/>
          </p:cNvCxnSpPr>
          <p:nvPr/>
        </p:nvCxnSpPr>
        <p:spPr>
          <a:xfrm flipH="1" flipV="1">
            <a:off x="4136805" y="3821401"/>
            <a:ext cx="419096" cy="357152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타원 77">
            <a:extLst>
              <a:ext uri="{FF2B5EF4-FFF2-40B4-BE49-F238E27FC236}">
                <a16:creationId xmlns:a16="http://schemas.microsoft.com/office/drawing/2014/main" id="{EF9E56B4-67BC-4AE7-A32B-50CC1771AA6E}"/>
              </a:ext>
            </a:extLst>
          </p:cNvPr>
          <p:cNvSpPr/>
          <p:nvPr/>
        </p:nvSpPr>
        <p:spPr>
          <a:xfrm>
            <a:off x="3831679" y="3516275"/>
            <a:ext cx="357477" cy="357477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/>
          </a:p>
        </p:txBody>
      </p:sp>
      <p:sp>
        <p:nvSpPr>
          <p:cNvPr id="79" name="텍스트 상자 6">
            <a:extLst>
              <a:ext uri="{FF2B5EF4-FFF2-40B4-BE49-F238E27FC236}">
                <a16:creationId xmlns:a16="http://schemas.microsoft.com/office/drawing/2014/main" id="{E27B2CBD-C6B1-4FB3-96C7-3DC91FB7A94F}"/>
              </a:ext>
            </a:extLst>
          </p:cNvPr>
          <p:cNvSpPr txBox="1"/>
          <p:nvPr/>
        </p:nvSpPr>
        <p:spPr>
          <a:xfrm>
            <a:off x="3887923" y="3567026"/>
            <a:ext cx="269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>
                <a:solidFill>
                  <a:schemeClr val="bg1"/>
                </a:solidFill>
              </a:rPr>
              <a:t>*</a:t>
            </a:r>
            <a:endParaRPr kumimoji="1" lang="ko-KR" altLang="en-US" sz="1600" baseline="-25000" dirty="0">
              <a:solidFill>
                <a:schemeClr val="bg1"/>
              </a:solidFill>
            </a:endParaRPr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63AF9C4D-619A-4414-9512-6E543247128D}"/>
              </a:ext>
            </a:extLst>
          </p:cNvPr>
          <p:cNvCxnSpPr>
            <a:cxnSpLocks/>
            <a:stCxn id="78" idx="0"/>
          </p:cNvCxnSpPr>
          <p:nvPr/>
        </p:nvCxnSpPr>
        <p:spPr>
          <a:xfrm flipV="1">
            <a:off x="4010417" y="3172847"/>
            <a:ext cx="0" cy="343428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7FDC30A6-B9E4-4767-96F6-DAF6974FF791}"/>
              </a:ext>
            </a:extLst>
          </p:cNvPr>
          <p:cNvCxnSpPr>
            <a:cxnSpLocks/>
          </p:cNvCxnSpPr>
          <p:nvPr/>
        </p:nvCxnSpPr>
        <p:spPr>
          <a:xfrm flipV="1">
            <a:off x="4665792" y="4589447"/>
            <a:ext cx="0" cy="557015"/>
          </a:xfrm>
          <a:prstGeom prst="straightConnector1">
            <a:avLst/>
          </a:prstGeom>
          <a:ln w="254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2FAB7A58-7AF2-4557-9E98-5E6CBF4987D5}"/>
              </a:ext>
            </a:extLst>
          </p:cNvPr>
          <p:cNvCxnSpPr>
            <a:cxnSpLocks/>
          </p:cNvCxnSpPr>
          <p:nvPr/>
        </p:nvCxnSpPr>
        <p:spPr>
          <a:xfrm flipV="1">
            <a:off x="4446000" y="4595609"/>
            <a:ext cx="0" cy="781006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3B89AB13-1F78-42DD-B562-12A2A24F41D3}"/>
              </a:ext>
            </a:extLst>
          </p:cNvPr>
          <p:cNvGrpSpPr/>
          <p:nvPr/>
        </p:nvGrpSpPr>
        <p:grpSpPr>
          <a:xfrm>
            <a:off x="5137940" y="2998904"/>
            <a:ext cx="1493977" cy="1968804"/>
            <a:chOff x="5137940" y="2998904"/>
            <a:chExt cx="1493977" cy="1968804"/>
          </a:xfrm>
        </p:grpSpPr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A4CB3A45-50EE-4204-9086-73E60F2C74A0}"/>
                </a:ext>
              </a:extLst>
            </p:cNvPr>
            <p:cNvSpPr/>
            <p:nvPr/>
          </p:nvSpPr>
          <p:spPr>
            <a:xfrm>
              <a:off x="5559485" y="3418655"/>
              <a:ext cx="714954" cy="357477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600" dirty="0"/>
            </a:p>
          </p:txBody>
        </p:sp>
        <p:sp>
          <p:nvSpPr>
            <p:cNvPr id="89" name="텍스트 상자 6">
              <a:extLst>
                <a:ext uri="{FF2B5EF4-FFF2-40B4-BE49-F238E27FC236}">
                  <a16:creationId xmlns:a16="http://schemas.microsoft.com/office/drawing/2014/main" id="{83780A11-6977-48EB-81E3-7D513427EDFA}"/>
                </a:ext>
              </a:extLst>
            </p:cNvPr>
            <p:cNvSpPr txBox="1"/>
            <p:nvPr/>
          </p:nvSpPr>
          <p:spPr>
            <a:xfrm>
              <a:off x="5645234" y="3424189"/>
              <a:ext cx="54694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600" dirty="0">
                  <a:solidFill>
                    <a:schemeClr val="bg1"/>
                  </a:solidFill>
                </a:rPr>
                <a:t>tanh</a:t>
              </a:r>
              <a:endParaRPr kumimoji="1" lang="ko-KR" altLang="en-US" sz="1600" baseline="-25000" dirty="0">
                <a:solidFill>
                  <a:schemeClr val="bg1"/>
                </a:solidFill>
              </a:endParaRPr>
            </a:p>
          </p:txBody>
        </p:sp>
        <p:cxnSp>
          <p:nvCxnSpPr>
            <p:cNvPr id="90" name="직선 화살표 연결선 89">
              <a:extLst>
                <a:ext uri="{FF2B5EF4-FFF2-40B4-BE49-F238E27FC236}">
                  <a16:creationId xmlns:a16="http://schemas.microsoft.com/office/drawing/2014/main" id="{07A980E9-6376-4A4C-8864-981B1CD4AA90}"/>
                </a:ext>
              </a:extLst>
            </p:cNvPr>
            <p:cNvCxnSpPr>
              <a:cxnSpLocks/>
            </p:cNvCxnSpPr>
            <p:nvPr/>
          </p:nvCxnSpPr>
          <p:spPr>
            <a:xfrm>
              <a:off x="5321167" y="2998904"/>
              <a:ext cx="0" cy="598490"/>
            </a:xfrm>
            <a:prstGeom prst="straightConnector1">
              <a:avLst/>
            </a:prstGeom>
            <a:ln w="25400">
              <a:solidFill>
                <a:schemeClr val="accent3">
                  <a:lumMod val="50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화살표 연결선 90">
              <a:extLst>
                <a:ext uri="{FF2B5EF4-FFF2-40B4-BE49-F238E27FC236}">
                  <a16:creationId xmlns:a16="http://schemas.microsoft.com/office/drawing/2014/main" id="{88561167-1488-4E24-BDEC-FBCBB0D58A51}"/>
                </a:ext>
              </a:extLst>
            </p:cNvPr>
            <p:cNvCxnSpPr>
              <a:cxnSpLocks/>
            </p:cNvCxnSpPr>
            <p:nvPr/>
          </p:nvCxnSpPr>
          <p:spPr>
            <a:xfrm>
              <a:off x="6631917" y="3597394"/>
              <a:ext cx="0" cy="1370314"/>
            </a:xfrm>
            <a:prstGeom prst="straightConnector1">
              <a:avLst/>
            </a:prstGeom>
            <a:ln w="25400">
              <a:solidFill>
                <a:schemeClr val="accent3">
                  <a:lumMod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화살표 연결선 91">
              <a:extLst>
                <a:ext uri="{FF2B5EF4-FFF2-40B4-BE49-F238E27FC236}">
                  <a16:creationId xmlns:a16="http://schemas.microsoft.com/office/drawing/2014/main" id="{AC4C81AA-248F-4ADD-99EC-D4726BE256A8}"/>
                </a:ext>
              </a:extLst>
            </p:cNvPr>
            <p:cNvCxnSpPr>
              <a:cxnSpLocks/>
            </p:cNvCxnSpPr>
            <p:nvPr/>
          </p:nvCxnSpPr>
          <p:spPr>
            <a:xfrm>
              <a:off x="5137940" y="3006569"/>
              <a:ext cx="183227" cy="0"/>
            </a:xfrm>
            <a:prstGeom prst="straightConnector1">
              <a:avLst/>
            </a:prstGeom>
            <a:ln w="25400">
              <a:solidFill>
                <a:schemeClr val="accent3">
                  <a:lumMod val="50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화살표 연결선 94">
              <a:extLst>
                <a:ext uri="{FF2B5EF4-FFF2-40B4-BE49-F238E27FC236}">
                  <a16:creationId xmlns:a16="http://schemas.microsoft.com/office/drawing/2014/main" id="{6825BDEF-4B33-4FBB-835A-DAB9A4F4930C}"/>
                </a:ext>
              </a:extLst>
            </p:cNvPr>
            <p:cNvCxnSpPr>
              <a:cxnSpLocks/>
              <a:endCxn id="88" idx="2"/>
            </p:cNvCxnSpPr>
            <p:nvPr/>
          </p:nvCxnSpPr>
          <p:spPr>
            <a:xfrm>
              <a:off x="5321167" y="3597394"/>
              <a:ext cx="238318" cy="0"/>
            </a:xfrm>
            <a:prstGeom prst="straightConnector1">
              <a:avLst/>
            </a:prstGeom>
            <a:ln w="25400">
              <a:solidFill>
                <a:schemeClr val="accent3">
                  <a:lumMod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화살표 연결선 95">
              <a:extLst>
                <a:ext uri="{FF2B5EF4-FFF2-40B4-BE49-F238E27FC236}">
                  <a16:creationId xmlns:a16="http://schemas.microsoft.com/office/drawing/2014/main" id="{1854F18F-4900-45D6-BF37-37087CC2FA4B}"/>
                </a:ext>
              </a:extLst>
            </p:cNvPr>
            <p:cNvCxnSpPr>
              <a:cxnSpLocks/>
              <a:stCxn id="88" idx="6"/>
            </p:cNvCxnSpPr>
            <p:nvPr/>
          </p:nvCxnSpPr>
          <p:spPr>
            <a:xfrm>
              <a:off x="6274439" y="3597394"/>
              <a:ext cx="357477" cy="0"/>
            </a:xfrm>
            <a:prstGeom prst="straightConnector1">
              <a:avLst/>
            </a:prstGeom>
            <a:ln w="25400">
              <a:solidFill>
                <a:schemeClr val="accent3">
                  <a:lumMod val="50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72E64403-9D08-2942-9A14-6E118BE08B00}"/>
              </a:ext>
            </a:extLst>
          </p:cNvPr>
          <p:cNvCxnSpPr>
            <a:cxnSpLocks/>
          </p:cNvCxnSpPr>
          <p:nvPr/>
        </p:nvCxnSpPr>
        <p:spPr>
          <a:xfrm flipV="1">
            <a:off x="5137940" y="2983053"/>
            <a:ext cx="2566408" cy="23516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55436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1A7026-502A-4603-B031-FC917FDC9B3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How to work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1611A7E-A1C6-4A5B-A612-EFC9FD904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Long Short-Term Memory (LSTM)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D7594FB-0C11-4E32-A2D1-2DE90DBFC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29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D3BAF431-4ED2-45EB-A377-58B2A0198781}"/>
              </a:ext>
            </a:extLst>
          </p:cNvPr>
          <p:cNvSpPr/>
          <p:nvPr/>
        </p:nvSpPr>
        <p:spPr>
          <a:xfrm>
            <a:off x="2282611" y="2584542"/>
            <a:ext cx="4885521" cy="29925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29B2C2A-EA26-455D-A76F-77E8A24D2807}"/>
              </a:ext>
            </a:extLst>
          </p:cNvPr>
          <p:cNvGrpSpPr/>
          <p:nvPr/>
        </p:nvGrpSpPr>
        <p:grpSpPr>
          <a:xfrm>
            <a:off x="3805844" y="5801837"/>
            <a:ext cx="378218" cy="357477"/>
            <a:chOff x="4355976" y="3215985"/>
            <a:chExt cx="457115" cy="432048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4138E7C9-C25C-48A3-8F25-BCCC475141BF}"/>
                </a:ext>
              </a:extLst>
            </p:cNvPr>
            <p:cNvSpPr/>
            <p:nvPr/>
          </p:nvSpPr>
          <p:spPr>
            <a:xfrm>
              <a:off x="4355976" y="3215985"/>
              <a:ext cx="432048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600" dirty="0"/>
            </a:p>
          </p:txBody>
        </p:sp>
        <p:sp>
          <p:nvSpPr>
            <p:cNvPr id="7" name="텍스트 상자 6">
              <a:extLst>
                <a:ext uri="{FF2B5EF4-FFF2-40B4-BE49-F238E27FC236}">
                  <a16:creationId xmlns:a16="http://schemas.microsoft.com/office/drawing/2014/main" id="{00B16940-2322-4B6A-8633-D8A067F80953}"/>
                </a:ext>
              </a:extLst>
            </p:cNvPr>
            <p:cNvSpPr txBox="1"/>
            <p:nvPr/>
          </p:nvSpPr>
          <p:spPr>
            <a:xfrm>
              <a:off x="4411664" y="3220127"/>
              <a:ext cx="401427" cy="4091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600" dirty="0" err="1">
                  <a:solidFill>
                    <a:schemeClr val="bg1"/>
                  </a:solidFill>
                </a:rPr>
                <a:t>x</a:t>
              </a:r>
              <a:r>
                <a:rPr kumimoji="1" lang="en-US" altLang="ko-KR" sz="1600" baseline="-25000" dirty="0" err="1">
                  <a:solidFill>
                    <a:schemeClr val="bg1"/>
                  </a:solidFill>
                </a:rPr>
                <a:t>t</a:t>
              </a:r>
              <a:endParaRPr kumimoji="1" lang="ko-KR" altLang="en-US" sz="1600" baseline="-25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C590EFCE-63F7-439E-B91C-8F57F5FB499B}"/>
              </a:ext>
            </a:extLst>
          </p:cNvPr>
          <p:cNvGrpSpPr/>
          <p:nvPr/>
        </p:nvGrpSpPr>
        <p:grpSpPr>
          <a:xfrm>
            <a:off x="6453178" y="5754742"/>
            <a:ext cx="357477" cy="404572"/>
            <a:chOff x="4353218" y="1691282"/>
            <a:chExt cx="432048" cy="488967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25DBBFA3-137C-452B-B6F6-F84548737803}"/>
                </a:ext>
              </a:extLst>
            </p:cNvPr>
            <p:cNvSpPr/>
            <p:nvPr/>
          </p:nvSpPr>
          <p:spPr>
            <a:xfrm>
              <a:off x="4353218" y="1748201"/>
              <a:ext cx="432048" cy="43204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600" dirty="0"/>
            </a:p>
          </p:txBody>
        </p:sp>
        <p:sp>
          <p:nvSpPr>
            <p:cNvPr id="11" name="텍스트 상자 22">
              <a:extLst>
                <a:ext uri="{FF2B5EF4-FFF2-40B4-BE49-F238E27FC236}">
                  <a16:creationId xmlns:a16="http://schemas.microsoft.com/office/drawing/2014/main" id="{766C4271-3651-4179-AFEE-114E012C5E93}"/>
                </a:ext>
              </a:extLst>
            </p:cNvPr>
            <p:cNvSpPr txBox="1"/>
            <p:nvPr/>
          </p:nvSpPr>
          <p:spPr>
            <a:xfrm>
              <a:off x="4397597" y="1691282"/>
              <a:ext cx="385929" cy="4091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600" dirty="0" err="1">
                  <a:solidFill>
                    <a:schemeClr val="bg1"/>
                  </a:solidFill>
                </a:rPr>
                <a:t>y</a:t>
              </a:r>
              <a:r>
                <a:rPr kumimoji="1" lang="en-US" altLang="ko-KR" sz="1600" baseline="-25000" dirty="0" err="1">
                  <a:solidFill>
                    <a:schemeClr val="bg1"/>
                  </a:solidFill>
                </a:rPr>
                <a:t>t</a:t>
              </a:r>
              <a:endParaRPr kumimoji="1" lang="ko-KR" altLang="en-US" sz="1600" baseline="-250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DE6AA30-4FAC-420D-970E-1C861F350076}"/>
              </a:ext>
            </a:extLst>
          </p:cNvPr>
          <p:cNvCxnSpPr>
            <a:cxnSpLocks/>
            <a:stCxn id="56" idx="2"/>
            <a:endCxn id="11" idx="0"/>
          </p:cNvCxnSpPr>
          <p:nvPr/>
        </p:nvCxnSpPr>
        <p:spPr>
          <a:xfrm>
            <a:off x="6631917" y="5384765"/>
            <a:ext cx="17639" cy="369977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ABC1433C-8CE8-4C33-B670-488C81A02FD7}"/>
              </a:ext>
            </a:extLst>
          </p:cNvPr>
          <p:cNvSpPr/>
          <p:nvPr/>
        </p:nvSpPr>
        <p:spPr>
          <a:xfrm>
            <a:off x="5499906" y="4163572"/>
            <a:ext cx="595795" cy="41705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/>
          </a:p>
        </p:txBody>
      </p:sp>
      <p:sp>
        <p:nvSpPr>
          <p:cNvPr id="14" name="텍스트 상자 60">
            <a:extLst>
              <a:ext uri="{FF2B5EF4-FFF2-40B4-BE49-F238E27FC236}">
                <a16:creationId xmlns:a16="http://schemas.microsoft.com/office/drawing/2014/main" id="{8AD60CF0-1095-40CF-9BAA-80CD62BAEE5B}"/>
              </a:ext>
            </a:extLst>
          </p:cNvPr>
          <p:cNvSpPr txBox="1"/>
          <p:nvPr/>
        </p:nvSpPr>
        <p:spPr>
          <a:xfrm>
            <a:off x="5632791" y="4192992"/>
            <a:ext cx="343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 err="1">
                <a:solidFill>
                  <a:schemeClr val="bg1"/>
                </a:solidFill>
              </a:rPr>
              <a:t>o</a:t>
            </a:r>
            <a:r>
              <a:rPr kumimoji="1" lang="en-US" altLang="ko-KR" sz="1600" baseline="-25000" dirty="0" err="1">
                <a:solidFill>
                  <a:schemeClr val="bg1"/>
                </a:solidFill>
              </a:rPr>
              <a:t>t</a:t>
            </a:r>
            <a:endParaRPr kumimoji="1" lang="ko-KR" altLang="en-US" sz="1600" baseline="-25000" dirty="0">
              <a:solidFill>
                <a:schemeClr val="bg1"/>
              </a:solidFill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3ED71FF1-9B6D-4EAE-99CE-0A184830CE8F}"/>
              </a:ext>
            </a:extLst>
          </p:cNvPr>
          <p:cNvGrpSpPr/>
          <p:nvPr/>
        </p:nvGrpSpPr>
        <p:grpSpPr>
          <a:xfrm>
            <a:off x="1439652" y="4968977"/>
            <a:ext cx="595795" cy="417057"/>
            <a:chOff x="2164512" y="4585774"/>
            <a:chExt cx="720080" cy="504056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4FE2B3BE-5A5F-465B-BCD6-9B6088740120}"/>
                </a:ext>
              </a:extLst>
            </p:cNvPr>
            <p:cNvSpPr/>
            <p:nvPr/>
          </p:nvSpPr>
          <p:spPr>
            <a:xfrm>
              <a:off x="2164512" y="4585774"/>
              <a:ext cx="720080" cy="50405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600"/>
            </a:p>
          </p:txBody>
        </p:sp>
        <p:sp>
          <p:nvSpPr>
            <p:cNvPr id="16" name="텍스트 상자 60">
              <a:extLst>
                <a:ext uri="{FF2B5EF4-FFF2-40B4-BE49-F238E27FC236}">
                  <a16:creationId xmlns:a16="http://schemas.microsoft.com/office/drawing/2014/main" id="{D6AABEDC-DFCC-472A-B88C-2AB9755BB7EB}"/>
                </a:ext>
              </a:extLst>
            </p:cNvPr>
            <p:cNvSpPr txBox="1"/>
            <p:nvPr/>
          </p:nvSpPr>
          <p:spPr>
            <a:xfrm>
              <a:off x="2308528" y="4653135"/>
              <a:ext cx="570640" cy="4091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600" dirty="0"/>
                <a:t>h</a:t>
              </a:r>
              <a:r>
                <a:rPr kumimoji="1" lang="en-US" altLang="ko-KR" sz="1600" baseline="-25000" dirty="0"/>
                <a:t>t-1</a:t>
              </a:r>
              <a:endParaRPr kumimoji="1" lang="ko-KR" altLang="en-US" sz="1600" baseline="-25000" dirty="0"/>
            </a:p>
          </p:txBody>
        </p:sp>
      </p:grp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2858385C-A835-4F11-808F-258878BDD814}"/>
              </a:ext>
            </a:extLst>
          </p:cNvPr>
          <p:cNvCxnSpPr>
            <a:cxnSpLocks/>
          </p:cNvCxnSpPr>
          <p:nvPr/>
        </p:nvCxnSpPr>
        <p:spPr>
          <a:xfrm flipV="1">
            <a:off x="5920715" y="4580536"/>
            <a:ext cx="0" cy="557015"/>
          </a:xfrm>
          <a:prstGeom prst="straightConnector1">
            <a:avLst/>
          </a:prstGeom>
          <a:ln w="254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6FB3154-150F-4B7E-B383-F0F4110F2FB9}"/>
              </a:ext>
            </a:extLst>
          </p:cNvPr>
          <p:cNvSpPr/>
          <p:nvPr/>
        </p:nvSpPr>
        <p:spPr>
          <a:xfrm>
            <a:off x="3414622" y="4186703"/>
            <a:ext cx="595795" cy="41705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/>
          </a:p>
        </p:txBody>
      </p:sp>
      <p:sp>
        <p:nvSpPr>
          <p:cNvPr id="29" name="텍스트 상자 60">
            <a:extLst>
              <a:ext uri="{FF2B5EF4-FFF2-40B4-BE49-F238E27FC236}">
                <a16:creationId xmlns:a16="http://schemas.microsoft.com/office/drawing/2014/main" id="{63E38A2C-06B3-45E2-98A1-23F9D0257E3A}"/>
              </a:ext>
            </a:extLst>
          </p:cNvPr>
          <p:cNvSpPr txBox="1"/>
          <p:nvPr/>
        </p:nvSpPr>
        <p:spPr>
          <a:xfrm>
            <a:off x="3584426" y="4216122"/>
            <a:ext cx="3177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 err="1">
                <a:solidFill>
                  <a:schemeClr val="bg1"/>
                </a:solidFill>
              </a:rPr>
              <a:t>g</a:t>
            </a:r>
            <a:r>
              <a:rPr kumimoji="1" lang="en-US" altLang="ko-KR" sz="1600" baseline="-25000" dirty="0" err="1">
                <a:solidFill>
                  <a:schemeClr val="bg1"/>
                </a:solidFill>
              </a:rPr>
              <a:t>t</a:t>
            </a:r>
            <a:endParaRPr kumimoji="1" lang="ko-KR" altLang="en-US" sz="1600" baseline="-25000" dirty="0">
              <a:solidFill>
                <a:schemeClr val="bg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95397353-E3AB-44AA-B790-A307DC7C3CD8}"/>
              </a:ext>
            </a:extLst>
          </p:cNvPr>
          <p:cNvSpPr/>
          <p:nvPr/>
        </p:nvSpPr>
        <p:spPr>
          <a:xfrm>
            <a:off x="6453178" y="4193189"/>
            <a:ext cx="357477" cy="357477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/>
          </a:p>
        </p:txBody>
      </p:sp>
      <p:sp>
        <p:nvSpPr>
          <p:cNvPr id="39" name="텍스트 상자 6">
            <a:extLst>
              <a:ext uri="{FF2B5EF4-FFF2-40B4-BE49-F238E27FC236}">
                <a16:creationId xmlns:a16="http://schemas.microsoft.com/office/drawing/2014/main" id="{CDDD9698-9435-444F-831F-61A0B943B4A3}"/>
              </a:ext>
            </a:extLst>
          </p:cNvPr>
          <p:cNvSpPr txBox="1"/>
          <p:nvPr/>
        </p:nvSpPr>
        <p:spPr>
          <a:xfrm>
            <a:off x="6480211" y="4236584"/>
            <a:ext cx="2319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>
                <a:solidFill>
                  <a:schemeClr val="bg1"/>
                </a:solidFill>
              </a:rPr>
              <a:t>*</a:t>
            </a:r>
            <a:endParaRPr kumimoji="1" lang="ko-KR" altLang="en-US" sz="1600" baseline="-25000" dirty="0">
              <a:solidFill>
                <a:schemeClr val="bg1"/>
              </a:solidFill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11BEAFE8-3620-44E6-B363-4F7DE690CF43}"/>
              </a:ext>
            </a:extLst>
          </p:cNvPr>
          <p:cNvCxnSpPr>
            <a:cxnSpLocks/>
            <a:stCxn id="8" idx="3"/>
            <a:endCxn id="38" idx="2"/>
          </p:cNvCxnSpPr>
          <p:nvPr/>
        </p:nvCxnSpPr>
        <p:spPr>
          <a:xfrm flipV="1">
            <a:off x="6095701" y="4371928"/>
            <a:ext cx="357477" cy="172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7D7E0E59-AEAF-40CA-8E62-5F6DF6DF1241}"/>
              </a:ext>
            </a:extLst>
          </p:cNvPr>
          <p:cNvCxnSpPr>
            <a:cxnSpLocks/>
            <a:stCxn id="28" idx="0"/>
            <a:endCxn id="100" idx="3"/>
          </p:cNvCxnSpPr>
          <p:nvPr/>
        </p:nvCxnSpPr>
        <p:spPr>
          <a:xfrm flipV="1">
            <a:off x="3712520" y="3821401"/>
            <a:ext cx="171510" cy="365302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3F228D4E-C093-4697-8110-D297C15CB0E7}"/>
              </a:ext>
            </a:extLst>
          </p:cNvPr>
          <p:cNvGrpSpPr/>
          <p:nvPr/>
        </p:nvGrpSpPr>
        <p:grpSpPr>
          <a:xfrm>
            <a:off x="1448498" y="2790376"/>
            <a:ext cx="595795" cy="417057"/>
            <a:chOff x="2164512" y="4585774"/>
            <a:chExt cx="720080" cy="504056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959586C6-4B47-4B75-93CD-C1660EFE90E4}"/>
                </a:ext>
              </a:extLst>
            </p:cNvPr>
            <p:cNvSpPr/>
            <p:nvPr/>
          </p:nvSpPr>
          <p:spPr>
            <a:xfrm>
              <a:off x="2164512" y="4585774"/>
              <a:ext cx="720080" cy="50405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600"/>
            </a:p>
          </p:txBody>
        </p:sp>
        <p:sp>
          <p:nvSpPr>
            <p:cNvPr id="51" name="텍스트 상자 60">
              <a:extLst>
                <a:ext uri="{FF2B5EF4-FFF2-40B4-BE49-F238E27FC236}">
                  <a16:creationId xmlns:a16="http://schemas.microsoft.com/office/drawing/2014/main" id="{A35E1A3F-CFFA-41F8-BA22-52421AB2CB03}"/>
                </a:ext>
              </a:extLst>
            </p:cNvPr>
            <p:cNvSpPr txBox="1"/>
            <p:nvPr/>
          </p:nvSpPr>
          <p:spPr>
            <a:xfrm>
              <a:off x="2308528" y="4653135"/>
              <a:ext cx="570640" cy="4091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600" dirty="0"/>
                <a:t>c</a:t>
              </a:r>
              <a:r>
                <a:rPr kumimoji="1" lang="en-US" altLang="ko-KR" sz="1600" baseline="-25000" dirty="0"/>
                <a:t>t-1</a:t>
              </a:r>
              <a:endParaRPr kumimoji="1" lang="ko-KR" altLang="en-US" sz="1600" baseline="-25000" dirty="0"/>
            </a:p>
          </p:txBody>
        </p:sp>
      </p:grp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C509E35-121B-4AFC-9292-EA41854B76DE}"/>
              </a:ext>
            </a:extLst>
          </p:cNvPr>
          <p:cNvSpPr/>
          <p:nvPr/>
        </p:nvSpPr>
        <p:spPr>
          <a:xfrm>
            <a:off x="4546633" y="2781557"/>
            <a:ext cx="595795" cy="41705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/>
          </a:p>
        </p:txBody>
      </p:sp>
      <p:sp>
        <p:nvSpPr>
          <p:cNvPr id="54" name="텍스트 상자 60">
            <a:extLst>
              <a:ext uri="{FF2B5EF4-FFF2-40B4-BE49-F238E27FC236}">
                <a16:creationId xmlns:a16="http://schemas.microsoft.com/office/drawing/2014/main" id="{2B5D8689-4907-48A0-B0B1-3EB01C401607}"/>
              </a:ext>
            </a:extLst>
          </p:cNvPr>
          <p:cNvSpPr txBox="1"/>
          <p:nvPr/>
        </p:nvSpPr>
        <p:spPr>
          <a:xfrm>
            <a:off x="4665792" y="2837292"/>
            <a:ext cx="4721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 err="1">
                <a:solidFill>
                  <a:schemeClr val="bg1"/>
                </a:solidFill>
              </a:rPr>
              <a:t>c</a:t>
            </a:r>
            <a:r>
              <a:rPr kumimoji="1" lang="en-US" altLang="ko-KR" sz="1600" baseline="-25000" dirty="0" err="1">
                <a:solidFill>
                  <a:schemeClr val="bg1"/>
                </a:solidFill>
              </a:rPr>
              <a:t>t</a:t>
            </a:r>
            <a:endParaRPr kumimoji="1" lang="ko-KR" altLang="en-US" sz="1600" baseline="-25000" dirty="0">
              <a:solidFill>
                <a:schemeClr val="bg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D62AA96-9AA9-434C-9543-73019E638CAD}"/>
              </a:ext>
            </a:extLst>
          </p:cNvPr>
          <p:cNvSpPr/>
          <p:nvPr/>
        </p:nvSpPr>
        <p:spPr>
          <a:xfrm>
            <a:off x="6334019" y="4967708"/>
            <a:ext cx="595795" cy="41705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/>
          </a:p>
        </p:txBody>
      </p:sp>
      <p:sp>
        <p:nvSpPr>
          <p:cNvPr id="57" name="텍스트 상자 60">
            <a:extLst>
              <a:ext uri="{FF2B5EF4-FFF2-40B4-BE49-F238E27FC236}">
                <a16:creationId xmlns:a16="http://schemas.microsoft.com/office/drawing/2014/main" id="{D2D776F6-8A83-44C6-9982-AEB3C31604C9}"/>
              </a:ext>
            </a:extLst>
          </p:cNvPr>
          <p:cNvSpPr txBox="1"/>
          <p:nvPr/>
        </p:nvSpPr>
        <p:spPr>
          <a:xfrm>
            <a:off x="6503822" y="4997128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 err="1">
                <a:solidFill>
                  <a:schemeClr val="bg1"/>
                </a:solidFill>
              </a:rPr>
              <a:t>h</a:t>
            </a:r>
            <a:r>
              <a:rPr kumimoji="1" lang="en-US" altLang="ko-KR" sz="1600" baseline="-25000" dirty="0" err="1">
                <a:solidFill>
                  <a:schemeClr val="bg1"/>
                </a:solidFill>
              </a:rPr>
              <a:t>t</a:t>
            </a:r>
            <a:endParaRPr kumimoji="1" lang="ko-KR" altLang="en-US" sz="1600" baseline="-25000" dirty="0">
              <a:solidFill>
                <a:schemeClr val="bg1"/>
              </a:solidFill>
            </a:endParaRP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E67B6978-D910-49AD-B39A-23E3CB01C85B}"/>
              </a:ext>
            </a:extLst>
          </p:cNvPr>
          <p:cNvCxnSpPr>
            <a:cxnSpLocks/>
            <a:stCxn id="38" idx="4"/>
            <a:endCxn id="56" idx="0"/>
          </p:cNvCxnSpPr>
          <p:nvPr/>
        </p:nvCxnSpPr>
        <p:spPr>
          <a:xfrm>
            <a:off x="6631917" y="4550666"/>
            <a:ext cx="0" cy="417042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E7D8D719-1301-4519-B42A-55AB45404C7B}"/>
              </a:ext>
            </a:extLst>
          </p:cNvPr>
          <p:cNvSpPr/>
          <p:nvPr/>
        </p:nvSpPr>
        <p:spPr>
          <a:xfrm>
            <a:off x="2580509" y="4187699"/>
            <a:ext cx="595795" cy="41705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/>
          </a:p>
        </p:txBody>
      </p:sp>
      <p:sp>
        <p:nvSpPr>
          <p:cNvPr id="64" name="텍스트 상자 60">
            <a:extLst>
              <a:ext uri="{FF2B5EF4-FFF2-40B4-BE49-F238E27FC236}">
                <a16:creationId xmlns:a16="http://schemas.microsoft.com/office/drawing/2014/main" id="{DB7EC3D3-4F7E-4BD8-971C-A7FFA1E25C60}"/>
              </a:ext>
            </a:extLst>
          </p:cNvPr>
          <p:cNvSpPr txBox="1"/>
          <p:nvPr/>
        </p:nvSpPr>
        <p:spPr>
          <a:xfrm>
            <a:off x="2750312" y="4217119"/>
            <a:ext cx="2808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 err="1">
                <a:solidFill>
                  <a:schemeClr val="bg1"/>
                </a:solidFill>
              </a:rPr>
              <a:t>f</a:t>
            </a:r>
            <a:r>
              <a:rPr kumimoji="1" lang="en-US" altLang="ko-KR" sz="1600" baseline="-25000" dirty="0" err="1">
                <a:solidFill>
                  <a:schemeClr val="bg1"/>
                </a:solidFill>
              </a:rPr>
              <a:t>t</a:t>
            </a:r>
            <a:endParaRPr kumimoji="1" lang="ko-KR" altLang="en-US" sz="1600" baseline="-25000" dirty="0">
              <a:solidFill>
                <a:schemeClr val="bg1"/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16964755-75C6-4C45-B33B-5BEE9C7ECDB9}"/>
              </a:ext>
            </a:extLst>
          </p:cNvPr>
          <p:cNvSpPr/>
          <p:nvPr/>
        </p:nvSpPr>
        <p:spPr>
          <a:xfrm>
            <a:off x="4258003" y="4178553"/>
            <a:ext cx="595795" cy="41705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/>
          </a:p>
        </p:txBody>
      </p:sp>
      <p:sp>
        <p:nvSpPr>
          <p:cNvPr id="73" name="텍스트 상자 60">
            <a:extLst>
              <a:ext uri="{FF2B5EF4-FFF2-40B4-BE49-F238E27FC236}">
                <a16:creationId xmlns:a16="http://schemas.microsoft.com/office/drawing/2014/main" id="{C86352D2-59C2-4847-BC3F-F7197A9622F0}"/>
              </a:ext>
            </a:extLst>
          </p:cNvPr>
          <p:cNvSpPr txBox="1"/>
          <p:nvPr/>
        </p:nvSpPr>
        <p:spPr>
          <a:xfrm>
            <a:off x="4427807" y="4207973"/>
            <a:ext cx="2744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>
                <a:solidFill>
                  <a:schemeClr val="bg1"/>
                </a:solidFill>
              </a:rPr>
              <a:t>i</a:t>
            </a:r>
            <a:r>
              <a:rPr kumimoji="1" lang="en-US" altLang="ko-KR" sz="1600" baseline="-25000" dirty="0">
                <a:solidFill>
                  <a:schemeClr val="bg1"/>
                </a:solidFill>
              </a:rPr>
              <a:t>t</a:t>
            </a:r>
            <a:endParaRPr kumimoji="1" lang="ko-KR" altLang="en-US" sz="1600" baseline="-25000" dirty="0">
              <a:solidFill>
                <a:schemeClr val="bg1"/>
              </a:solidFill>
            </a:endParaRPr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0A1B6C6D-BA2F-4647-BF76-8617FF2E834F}"/>
              </a:ext>
            </a:extLst>
          </p:cNvPr>
          <p:cNvCxnSpPr>
            <a:cxnSpLocks/>
            <a:stCxn id="50" idx="3"/>
            <a:endCxn id="85" idx="2"/>
          </p:cNvCxnSpPr>
          <p:nvPr/>
        </p:nvCxnSpPr>
        <p:spPr>
          <a:xfrm flipV="1">
            <a:off x="2044293" y="2991304"/>
            <a:ext cx="655375" cy="7600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타원 84">
            <a:extLst>
              <a:ext uri="{FF2B5EF4-FFF2-40B4-BE49-F238E27FC236}">
                <a16:creationId xmlns:a16="http://schemas.microsoft.com/office/drawing/2014/main" id="{BD9A90A3-0CDF-42CD-8245-91EB6CA51295}"/>
              </a:ext>
            </a:extLst>
          </p:cNvPr>
          <p:cNvSpPr/>
          <p:nvPr/>
        </p:nvSpPr>
        <p:spPr>
          <a:xfrm>
            <a:off x="2699668" y="2812566"/>
            <a:ext cx="357477" cy="357477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/>
          </a:p>
        </p:txBody>
      </p:sp>
      <p:sp>
        <p:nvSpPr>
          <p:cNvPr id="86" name="텍스트 상자 6">
            <a:extLst>
              <a:ext uri="{FF2B5EF4-FFF2-40B4-BE49-F238E27FC236}">
                <a16:creationId xmlns:a16="http://schemas.microsoft.com/office/drawing/2014/main" id="{1C70B3DC-6EBD-4EAF-B006-57EBF563D397}"/>
              </a:ext>
            </a:extLst>
          </p:cNvPr>
          <p:cNvSpPr txBox="1"/>
          <p:nvPr/>
        </p:nvSpPr>
        <p:spPr>
          <a:xfrm>
            <a:off x="2771800" y="2852936"/>
            <a:ext cx="269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>
                <a:solidFill>
                  <a:schemeClr val="bg1"/>
                </a:solidFill>
              </a:rPr>
              <a:t>*</a:t>
            </a:r>
            <a:endParaRPr kumimoji="1" lang="ko-KR" altLang="en-US" sz="1600" baseline="-25000" dirty="0">
              <a:solidFill>
                <a:schemeClr val="bg1"/>
              </a:solidFill>
            </a:endParaRPr>
          </a:p>
        </p:txBody>
      </p: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0BD8796A-AB30-4EE8-9A34-6E6BAEC75B36}"/>
              </a:ext>
            </a:extLst>
          </p:cNvPr>
          <p:cNvCxnSpPr>
            <a:cxnSpLocks/>
            <a:stCxn id="63" idx="0"/>
            <a:endCxn id="85" idx="4"/>
          </p:cNvCxnSpPr>
          <p:nvPr/>
        </p:nvCxnSpPr>
        <p:spPr>
          <a:xfrm flipV="1">
            <a:off x="2878407" y="3170043"/>
            <a:ext cx="0" cy="1017656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F512512B-F610-409E-9214-64D2414815AD}"/>
              </a:ext>
            </a:extLst>
          </p:cNvPr>
          <p:cNvCxnSpPr>
            <a:cxnSpLocks/>
            <a:stCxn id="85" idx="6"/>
            <a:endCxn id="93" idx="2"/>
          </p:cNvCxnSpPr>
          <p:nvPr/>
        </p:nvCxnSpPr>
        <p:spPr>
          <a:xfrm>
            <a:off x="3057145" y="2991304"/>
            <a:ext cx="774534" cy="2804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타원 92">
            <a:extLst>
              <a:ext uri="{FF2B5EF4-FFF2-40B4-BE49-F238E27FC236}">
                <a16:creationId xmlns:a16="http://schemas.microsoft.com/office/drawing/2014/main" id="{C86D68A6-A9CB-4FFE-9233-1F29AE923B97}"/>
              </a:ext>
            </a:extLst>
          </p:cNvPr>
          <p:cNvSpPr/>
          <p:nvPr/>
        </p:nvSpPr>
        <p:spPr>
          <a:xfrm>
            <a:off x="3831679" y="2815370"/>
            <a:ext cx="357477" cy="357477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/>
          </a:p>
        </p:txBody>
      </p:sp>
      <p:sp>
        <p:nvSpPr>
          <p:cNvPr id="94" name="텍스트 상자 6">
            <a:extLst>
              <a:ext uri="{FF2B5EF4-FFF2-40B4-BE49-F238E27FC236}">
                <a16:creationId xmlns:a16="http://schemas.microsoft.com/office/drawing/2014/main" id="{B872B1E9-046D-48AF-9D54-2E848B20227F}"/>
              </a:ext>
            </a:extLst>
          </p:cNvPr>
          <p:cNvSpPr txBox="1"/>
          <p:nvPr/>
        </p:nvSpPr>
        <p:spPr>
          <a:xfrm>
            <a:off x="3871063" y="2846946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>
                <a:solidFill>
                  <a:schemeClr val="bg1"/>
                </a:solidFill>
              </a:rPr>
              <a:t>+</a:t>
            </a:r>
            <a:endParaRPr kumimoji="1" lang="ko-KR" altLang="en-US" sz="1600" baseline="-25000" dirty="0">
              <a:solidFill>
                <a:schemeClr val="bg1"/>
              </a:solidFill>
            </a:endParaRP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875831CA-4F05-48F2-9F31-3397B2AEF128}"/>
              </a:ext>
            </a:extLst>
          </p:cNvPr>
          <p:cNvCxnSpPr>
            <a:cxnSpLocks/>
            <a:stCxn id="72" idx="0"/>
            <a:endCxn id="100" idx="5"/>
          </p:cNvCxnSpPr>
          <p:nvPr/>
        </p:nvCxnSpPr>
        <p:spPr>
          <a:xfrm flipH="1" flipV="1">
            <a:off x="4136805" y="3821401"/>
            <a:ext cx="419096" cy="357152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타원 99">
            <a:extLst>
              <a:ext uri="{FF2B5EF4-FFF2-40B4-BE49-F238E27FC236}">
                <a16:creationId xmlns:a16="http://schemas.microsoft.com/office/drawing/2014/main" id="{E9969C13-32B3-4477-AAC2-66024E346DB9}"/>
              </a:ext>
            </a:extLst>
          </p:cNvPr>
          <p:cNvSpPr/>
          <p:nvPr/>
        </p:nvSpPr>
        <p:spPr>
          <a:xfrm>
            <a:off x="3831679" y="3516275"/>
            <a:ext cx="357477" cy="357477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/>
          </a:p>
        </p:txBody>
      </p:sp>
      <p:sp>
        <p:nvSpPr>
          <p:cNvPr id="101" name="텍스트 상자 6">
            <a:extLst>
              <a:ext uri="{FF2B5EF4-FFF2-40B4-BE49-F238E27FC236}">
                <a16:creationId xmlns:a16="http://schemas.microsoft.com/office/drawing/2014/main" id="{5347F52C-8B7B-4BB4-A50F-61DA7B11B77C}"/>
              </a:ext>
            </a:extLst>
          </p:cNvPr>
          <p:cNvSpPr txBox="1"/>
          <p:nvPr/>
        </p:nvSpPr>
        <p:spPr>
          <a:xfrm>
            <a:off x="3887923" y="3567026"/>
            <a:ext cx="269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>
                <a:solidFill>
                  <a:schemeClr val="bg1"/>
                </a:solidFill>
              </a:rPr>
              <a:t>*</a:t>
            </a:r>
            <a:endParaRPr kumimoji="1" lang="ko-KR" altLang="en-US" sz="1600" baseline="-25000" dirty="0">
              <a:solidFill>
                <a:schemeClr val="bg1"/>
              </a:solidFill>
            </a:endParaRPr>
          </a:p>
        </p:txBody>
      </p: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7B84A0F5-6CBF-4A98-8C66-C93F32BCF4BD}"/>
              </a:ext>
            </a:extLst>
          </p:cNvPr>
          <p:cNvCxnSpPr>
            <a:cxnSpLocks/>
            <a:stCxn id="100" idx="0"/>
            <a:endCxn id="93" idx="4"/>
          </p:cNvCxnSpPr>
          <p:nvPr/>
        </p:nvCxnSpPr>
        <p:spPr>
          <a:xfrm flipV="1">
            <a:off x="4010417" y="3172847"/>
            <a:ext cx="0" cy="343428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4BB51E8E-27BF-4477-BD1D-6691BF5B0927}"/>
              </a:ext>
            </a:extLst>
          </p:cNvPr>
          <p:cNvCxnSpPr>
            <a:cxnSpLocks/>
            <a:stCxn id="93" idx="6"/>
            <a:endCxn id="53" idx="1"/>
          </p:cNvCxnSpPr>
          <p:nvPr/>
        </p:nvCxnSpPr>
        <p:spPr>
          <a:xfrm flipV="1">
            <a:off x="4189156" y="2990085"/>
            <a:ext cx="357477" cy="4023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타원 115">
            <a:extLst>
              <a:ext uri="{FF2B5EF4-FFF2-40B4-BE49-F238E27FC236}">
                <a16:creationId xmlns:a16="http://schemas.microsoft.com/office/drawing/2014/main" id="{9FF6FA5F-7B15-479F-B4D8-580EAB7B1F44}"/>
              </a:ext>
            </a:extLst>
          </p:cNvPr>
          <p:cNvSpPr/>
          <p:nvPr/>
        </p:nvSpPr>
        <p:spPr>
          <a:xfrm>
            <a:off x="5559485" y="3418655"/>
            <a:ext cx="714954" cy="357477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/>
          </a:p>
        </p:txBody>
      </p:sp>
      <p:sp>
        <p:nvSpPr>
          <p:cNvPr id="117" name="텍스트 상자 6">
            <a:extLst>
              <a:ext uri="{FF2B5EF4-FFF2-40B4-BE49-F238E27FC236}">
                <a16:creationId xmlns:a16="http://schemas.microsoft.com/office/drawing/2014/main" id="{95E9C4D9-35EA-47FB-B956-E4C0FC151F1E}"/>
              </a:ext>
            </a:extLst>
          </p:cNvPr>
          <p:cNvSpPr txBox="1"/>
          <p:nvPr/>
        </p:nvSpPr>
        <p:spPr>
          <a:xfrm>
            <a:off x="5645234" y="3424189"/>
            <a:ext cx="5469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>
                <a:solidFill>
                  <a:schemeClr val="bg1"/>
                </a:solidFill>
              </a:rPr>
              <a:t>tanh</a:t>
            </a:r>
            <a:endParaRPr kumimoji="1" lang="ko-KR" altLang="en-US" sz="1600" baseline="-25000" dirty="0">
              <a:solidFill>
                <a:schemeClr val="bg1"/>
              </a:solidFill>
            </a:endParaRPr>
          </a:p>
        </p:txBody>
      </p: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2587089B-1D68-408A-BA9B-3C80984B3C1F}"/>
              </a:ext>
            </a:extLst>
          </p:cNvPr>
          <p:cNvCxnSpPr>
            <a:cxnSpLocks/>
          </p:cNvCxnSpPr>
          <p:nvPr/>
        </p:nvCxnSpPr>
        <p:spPr>
          <a:xfrm>
            <a:off x="5321167" y="2998904"/>
            <a:ext cx="0" cy="598490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600D921A-6BA5-4ABE-B3E1-C04EDAD68479}"/>
              </a:ext>
            </a:extLst>
          </p:cNvPr>
          <p:cNvCxnSpPr>
            <a:cxnSpLocks/>
            <a:endCxn id="38" idx="0"/>
          </p:cNvCxnSpPr>
          <p:nvPr/>
        </p:nvCxnSpPr>
        <p:spPr>
          <a:xfrm>
            <a:off x="6631917" y="3597394"/>
            <a:ext cx="0" cy="595795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654A2EDF-440F-4060-BE8C-9367FBBB839A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2030959" y="5145085"/>
            <a:ext cx="3886003" cy="48904"/>
          </a:xfrm>
          <a:prstGeom prst="straightConnector1">
            <a:avLst/>
          </a:prstGeom>
          <a:ln w="25400">
            <a:solidFill>
              <a:srgbClr val="FFC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화살표 연결선 154">
            <a:extLst>
              <a:ext uri="{FF2B5EF4-FFF2-40B4-BE49-F238E27FC236}">
                <a16:creationId xmlns:a16="http://schemas.microsoft.com/office/drawing/2014/main" id="{5E418D09-1BF3-46B2-B7B3-66700EDA7287}"/>
              </a:ext>
            </a:extLst>
          </p:cNvPr>
          <p:cNvCxnSpPr>
            <a:cxnSpLocks/>
          </p:cNvCxnSpPr>
          <p:nvPr/>
        </p:nvCxnSpPr>
        <p:spPr>
          <a:xfrm flipV="1">
            <a:off x="4665792" y="4589447"/>
            <a:ext cx="0" cy="557015"/>
          </a:xfrm>
          <a:prstGeom prst="straightConnector1">
            <a:avLst/>
          </a:prstGeom>
          <a:ln w="254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화살표 연결선 155">
            <a:extLst>
              <a:ext uri="{FF2B5EF4-FFF2-40B4-BE49-F238E27FC236}">
                <a16:creationId xmlns:a16="http://schemas.microsoft.com/office/drawing/2014/main" id="{6A43A56E-6CFA-4ADF-8844-F7D7B818C462}"/>
              </a:ext>
            </a:extLst>
          </p:cNvPr>
          <p:cNvCxnSpPr>
            <a:cxnSpLocks/>
          </p:cNvCxnSpPr>
          <p:nvPr/>
        </p:nvCxnSpPr>
        <p:spPr>
          <a:xfrm flipV="1">
            <a:off x="3831679" y="4604428"/>
            <a:ext cx="0" cy="557015"/>
          </a:xfrm>
          <a:prstGeom prst="straightConnector1">
            <a:avLst/>
          </a:prstGeom>
          <a:ln w="254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화살표 연결선 156">
            <a:extLst>
              <a:ext uri="{FF2B5EF4-FFF2-40B4-BE49-F238E27FC236}">
                <a16:creationId xmlns:a16="http://schemas.microsoft.com/office/drawing/2014/main" id="{BFC57651-C529-4DB7-98A7-8632153EE44B}"/>
              </a:ext>
            </a:extLst>
          </p:cNvPr>
          <p:cNvCxnSpPr>
            <a:cxnSpLocks/>
          </p:cNvCxnSpPr>
          <p:nvPr/>
        </p:nvCxnSpPr>
        <p:spPr>
          <a:xfrm flipV="1">
            <a:off x="2997565" y="4604428"/>
            <a:ext cx="0" cy="557015"/>
          </a:xfrm>
          <a:prstGeom prst="straightConnector1">
            <a:avLst/>
          </a:prstGeom>
          <a:ln w="254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화살표 연결선 157">
            <a:extLst>
              <a:ext uri="{FF2B5EF4-FFF2-40B4-BE49-F238E27FC236}">
                <a16:creationId xmlns:a16="http://schemas.microsoft.com/office/drawing/2014/main" id="{7F66E362-5F87-4C8C-8CFD-1EAAD9813A05}"/>
              </a:ext>
            </a:extLst>
          </p:cNvPr>
          <p:cNvCxnSpPr>
            <a:cxnSpLocks/>
          </p:cNvCxnSpPr>
          <p:nvPr/>
        </p:nvCxnSpPr>
        <p:spPr>
          <a:xfrm flipV="1">
            <a:off x="2765584" y="5354666"/>
            <a:ext cx="2972640" cy="17140"/>
          </a:xfrm>
          <a:prstGeom prst="straightConnector1">
            <a:avLst/>
          </a:prstGeom>
          <a:ln w="25400">
            <a:solidFill>
              <a:srgbClr val="FF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화살표 연결선 160">
            <a:extLst>
              <a:ext uri="{FF2B5EF4-FFF2-40B4-BE49-F238E27FC236}">
                <a16:creationId xmlns:a16="http://schemas.microsoft.com/office/drawing/2014/main" id="{DFEFA322-77B3-40CB-98E8-217638C305E9}"/>
              </a:ext>
            </a:extLst>
          </p:cNvPr>
          <p:cNvCxnSpPr>
            <a:cxnSpLocks/>
          </p:cNvCxnSpPr>
          <p:nvPr/>
        </p:nvCxnSpPr>
        <p:spPr>
          <a:xfrm flipV="1">
            <a:off x="2773712" y="4603759"/>
            <a:ext cx="0" cy="781006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화살표 연결선 162">
            <a:extLst>
              <a:ext uri="{FF2B5EF4-FFF2-40B4-BE49-F238E27FC236}">
                <a16:creationId xmlns:a16="http://schemas.microsoft.com/office/drawing/2014/main" id="{D824F0EA-75A4-4965-81C8-3C3E2E015572}"/>
              </a:ext>
            </a:extLst>
          </p:cNvPr>
          <p:cNvCxnSpPr>
            <a:cxnSpLocks/>
          </p:cNvCxnSpPr>
          <p:nvPr/>
        </p:nvCxnSpPr>
        <p:spPr>
          <a:xfrm flipV="1">
            <a:off x="3584426" y="4595609"/>
            <a:ext cx="0" cy="781006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화살표 연결선 163">
            <a:extLst>
              <a:ext uri="{FF2B5EF4-FFF2-40B4-BE49-F238E27FC236}">
                <a16:creationId xmlns:a16="http://schemas.microsoft.com/office/drawing/2014/main" id="{E5BE0DE0-E78C-4CA5-B9E3-359753FD6940}"/>
              </a:ext>
            </a:extLst>
          </p:cNvPr>
          <p:cNvCxnSpPr>
            <a:cxnSpLocks/>
          </p:cNvCxnSpPr>
          <p:nvPr/>
        </p:nvCxnSpPr>
        <p:spPr>
          <a:xfrm flipV="1">
            <a:off x="4446000" y="4595609"/>
            <a:ext cx="0" cy="781006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화살표 연결선 164">
            <a:extLst>
              <a:ext uri="{FF2B5EF4-FFF2-40B4-BE49-F238E27FC236}">
                <a16:creationId xmlns:a16="http://schemas.microsoft.com/office/drawing/2014/main" id="{1F93009C-2603-4A0D-A0AE-E06B988A59D3}"/>
              </a:ext>
            </a:extLst>
          </p:cNvPr>
          <p:cNvCxnSpPr>
            <a:cxnSpLocks/>
          </p:cNvCxnSpPr>
          <p:nvPr/>
        </p:nvCxnSpPr>
        <p:spPr>
          <a:xfrm flipV="1">
            <a:off x="5738224" y="4574948"/>
            <a:ext cx="0" cy="781006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화살표 연결선 166">
            <a:extLst>
              <a:ext uri="{FF2B5EF4-FFF2-40B4-BE49-F238E27FC236}">
                <a16:creationId xmlns:a16="http://schemas.microsoft.com/office/drawing/2014/main" id="{54E5F960-64D2-4FB5-B3E8-F93BE1A7BA0D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3984583" y="5371806"/>
            <a:ext cx="0" cy="430030"/>
          </a:xfrm>
          <a:prstGeom prst="straightConnector1">
            <a:avLst/>
          </a:prstGeom>
          <a:ln w="25400">
            <a:solidFill>
              <a:srgbClr val="FF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화살표 연결선 171">
            <a:extLst>
              <a:ext uri="{FF2B5EF4-FFF2-40B4-BE49-F238E27FC236}">
                <a16:creationId xmlns:a16="http://schemas.microsoft.com/office/drawing/2014/main" id="{EF4F5C73-EA4F-4AA2-8D5D-EE7466EA9ADE}"/>
              </a:ext>
            </a:extLst>
          </p:cNvPr>
          <p:cNvCxnSpPr>
            <a:cxnSpLocks/>
            <a:endCxn id="116" idx="2"/>
          </p:cNvCxnSpPr>
          <p:nvPr/>
        </p:nvCxnSpPr>
        <p:spPr>
          <a:xfrm>
            <a:off x="5321167" y="3597394"/>
            <a:ext cx="238318" cy="0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화살표 연결선 175">
            <a:extLst>
              <a:ext uri="{FF2B5EF4-FFF2-40B4-BE49-F238E27FC236}">
                <a16:creationId xmlns:a16="http://schemas.microsoft.com/office/drawing/2014/main" id="{FF9FEF99-36DF-4A47-B775-BAF9CAB135FC}"/>
              </a:ext>
            </a:extLst>
          </p:cNvPr>
          <p:cNvCxnSpPr>
            <a:cxnSpLocks/>
            <a:stCxn id="116" idx="6"/>
          </p:cNvCxnSpPr>
          <p:nvPr/>
        </p:nvCxnSpPr>
        <p:spPr>
          <a:xfrm>
            <a:off x="6274439" y="3597394"/>
            <a:ext cx="357477" cy="0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직선 화살표 연결선 180">
            <a:extLst>
              <a:ext uri="{FF2B5EF4-FFF2-40B4-BE49-F238E27FC236}">
                <a16:creationId xmlns:a16="http://schemas.microsoft.com/office/drawing/2014/main" id="{FE1C31AF-897B-4B72-905C-7DDF74BA263C}"/>
              </a:ext>
            </a:extLst>
          </p:cNvPr>
          <p:cNvCxnSpPr>
            <a:cxnSpLocks/>
            <a:stCxn id="56" idx="3"/>
          </p:cNvCxnSpPr>
          <p:nvPr/>
        </p:nvCxnSpPr>
        <p:spPr>
          <a:xfrm>
            <a:off x="6929814" y="5176237"/>
            <a:ext cx="774534" cy="0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281EE455-0044-4CB3-8A95-E88259E909F8}"/>
              </a:ext>
            </a:extLst>
          </p:cNvPr>
          <p:cNvGrpSpPr/>
          <p:nvPr/>
        </p:nvGrpSpPr>
        <p:grpSpPr>
          <a:xfrm>
            <a:off x="8064177" y="2469969"/>
            <a:ext cx="432048" cy="432048"/>
            <a:chOff x="4355976" y="3215985"/>
            <a:chExt cx="432048" cy="432048"/>
          </a:xfrm>
        </p:grpSpPr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EB9B843F-E83A-46B6-8923-B7C7B93645C2}"/>
                </a:ext>
              </a:extLst>
            </p:cNvPr>
            <p:cNvSpPr/>
            <p:nvPr/>
          </p:nvSpPr>
          <p:spPr>
            <a:xfrm>
              <a:off x="4355976" y="3215985"/>
              <a:ext cx="432048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02" name="텍스트 상자 6">
              <a:extLst>
                <a:ext uri="{FF2B5EF4-FFF2-40B4-BE49-F238E27FC236}">
                  <a16:creationId xmlns:a16="http://schemas.microsoft.com/office/drawing/2014/main" id="{1C48A598-ECA1-4914-AEC8-3C0D346570D5}"/>
                </a:ext>
              </a:extLst>
            </p:cNvPr>
            <p:cNvSpPr txBox="1"/>
            <p:nvPr/>
          </p:nvSpPr>
          <p:spPr>
            <a:xfrm>
              <a:off x="4400355" y="3225875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 err="1">
                  <a:solidFill>
                    <a:schemeClr val="bg1"/>
                  </a:solidFill>
                </a:rPr>
                <a:t>x</a:t>
              </a:r>
              <a:r>
                <a:rPr kumimoji="1" lang="en-US" altLang="ko-KR" baseline="-25000" dirty="0" err="1">
                  <a:solidFill>
                    <a:schemeClr val="bg1"/>
                  </a:solidFill>
                </a:rPr>
                <a:t>t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</p:grp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2BD6A2E2-92D9-4D0C-9B8F-446B7C814E6F}"/>
              </a:ext>
            </a:extLst>
          </p:cNvPr>
          <p:cNvSpPr/>
          <p:nvPr/>
        </p:nvSpPr>
        <p:spPr>
          <a:xfrm>
            <a:off x="7920161" y="1570316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B046A447-D3AB-4FAD-9921-E2EADC3C7782}"/>
              </a:ext>
            </a:extLst>
          </p:cNvPr>
          <p:cNvGrpSpPr/>
          <p:nvPr/>
        </p:nvGrpSpPr>
        <p:grpSpPr>
          <a:xfrm>
            <a:off x="8061419" y="741777"/>
            <a:ext cx="432048" cy="432048"/>
            <a:chOff x="4353218" y="1748201"/>
            <a:chExt cx="432048" cy="432048"/>
          </a:xfrm>
        </p:grpSpPr>
        <p:sp>
          <p:nvSpPr>
            <p:cNvPr id="106" name="타원 105">
              <a:extLst>
                <a:ext uri="{FF2B5EF4-FFF2-40B4-BE49-F238E27FC236}">
                  <a16:creationId xmlns:a16="http://schemas.microsoft.com/office/drawing/2014/main" id="{04250358-DF5E-4F6B-85BB-66701CDCFE12}"/>
                </a:ext>
              </a:extLst>
            </p:cNvPr>
            <p:cNvSpPr/>
            <p:nvPr/>
          </p:nvSpPr>
          <p:spPr>
            <a:xfrm>
              <a:off x="4353218" y="1748201"/>
              <a:ext cx="432048" cy="43204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08" name="텍스트 상자 22">
              <a:extLst>
                <a:ext uri="{FF2B5EF4-FFF2-40B4-BE49-F238E27FC236}">
                  <a16:creationId xmlns:a16="http://schemas.microsoft.com/office/drawing/2014/main" id="{E1A660A4-327C-44A0-8297-45692EA6BBBA}"/>
                </a:ext>
              </a:extLst>
            </p:cNvPr>
            <p:cNvSpPr txBox="1"/>
            <p:nvPr/>
          </p:nvSpPr>
          <p:spPr>
            <a:xfrm>
              <a:off x="4397597" y="1758091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 err="1">
                  <a:solidFill>
                    <a:schemeClr val="bg1"/>
                  </a:solidFill>
                </a:rPr>
                <a:t>o</a:t>
              </a:r>
              <a:r>
                <a:rPr kumimoji="1" lang="en-US" altLang="ko-KR" baseline="-25000" dirty="0" err="1">
                  <a:solidFill>
                    <a:schemeClr val="bg1"/>
                  </a:solidFill>
                </a:rPr>
                <a:t>t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4E4EA660-E93E-491E-A365-99B440E138AB}"/>
              </a:ext>
            </a:extLst>
          </p:cNvPr>
          <p:cNvCxnSpPr>
            <a:stCxn id="99" idx="0"/>
            <a:endCxn id="104" idx="2"/>
          </p:cNvCxnSpPr>
          <p:nvPr/>
        </p:nvCxnSpPr>
        <p:spPr>
          <a:xfrm flipV="1">
            <a:off x="8280201" y="2074372"/>
            <a:ext cx="0" cy="39559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EB08741F-30FA-4C29-8E0B-5CAC12F33E21}"/>
              </a:ext>
            </a:extLst>
          </p:cNvPr>
          <p:cNvCxnSpPr>
            <a:stCxn id="104" idx="0"/>
            <a:endCxn id="106" idx="4"/>
          </p:cNvCxnSpPr>
          <p:nvPr/>
        </p:nvCxnSpPr>
        <p:spPr>
          <a:xfrm flipH="1" flipV="1">
            <a:off x="8277443" y="1173825"/>
            <a:ext cx="2758" cy="396491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텍스트 상자 60">
            <a:extLst>
              <a:ext uri="{FF2B5EF4-FFF2-40B4-BE49-F238E27FC236}">
                <a16:creationId xmlns:a16="http://schemas.microsoft.com/office/drawing/2014/main" id="{95798B42-B3F0-4AC9-BC82-80579A3BBBCB}"/>
              </a:ext>
            </a:extLst>
          </p:cNvPr>
          <p:cNvSpPr txBox="1"/>
          <p:nvPr/>
        </p:nvSpPr>
        <p:spPr>
          <a:xfrm>
            <a:off x="8125386" y="1605873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/>
              <a:t>h</a:t>
            </a:r>
            <a:r>
              <a:rPr kumimoji="1" lang="en-US" altLang="ko-KR" baseline="-25000" dirty="0" err="1"/>
              <a:t>t</a:t>
            </a:r>
            <a:endParaRPr kumimoji="1" lang="ko-KR" altLang="en-US" baseline="-25000" dirty="0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19D42239-C570-4C26-9C75-2487C931A5EB}"/>
              </a:ext>
            </a:extLst>
          </p:cNvPr>
          <p:cNvSpPr/>
          <p:nvPr/>
        </p:nvSpPr>
        <p:spPr>
          <a:xfrm>
            <a:off x="6624017" y="1570316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3" name="텍스트 상자 60">
            <a:extLst>
              <a:ext uri="{FF2B5EF4-FFF2-40B4-BE49-F238E27FC236}">
                <a16:creationId xmlns:a16="http://schemas.microsoft.com/office/drawing/2014/main" id="{FB9E83B2-0F2F-4693-8D20-073943A0B338}"/>
              </a:ext>
            </a:extLst>
          </p:cNvPr>
          <p:cNvSpPr txBox="1"/>
          <p:nvPr/>
        </p:nvSpPr>
        <p:spPr>
          <a:xfrm>
            <a:off x="6768033" y="1637678"/>
            <a:ext cx="57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t-1</a:t>
            </a:r>
            <a:endParaRPr kumimoji="1" lang="ko-KR" altLang="en-US" baseline="-25000" dirty="0"/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7992460C-FE02-4797-88EA-DF02BB0AC6F5}"/>
              </a:ext>
            </a:extLst>
          </p:cNvPr>
          <p:cNvCxnSpPr>
            <a:cxnSpLocks/>
            <a:stCxn id="112" idx="3"/>
            <a:endCxn id="104" idx="1"/>
          </p:cNvCxnSpPr>
          <p:nvPr/>
        </p:nvCxnSpPr>
        <p:spPr>
          <a:xfrm>
            <a:off x="7344097" y="1822344"/>
            <a:ext cx="576064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Rectangle 6">
                <a:extLst>
                  <a:ext uri="{FF2B5EF4-FFF2-40B4-BE49-F238E27FC236}">
                    <a16:creationId xmlns:a16="http://schemas.microsoft.com/office/drawing/2014/main" id="{7B8ECFB4-9A42-4436-BD10-0D10BF4643AD}"/>
                  </a:ext>
                </a:extLst>
              </p:cNvPr>
              <p:cNvSpPr/>
              <p:nvPr/>
            </p:nvSpPr>
            <p:spPr>
              <a:xfrm>
                <a:off x="8299827" y="1173825"/>
                <a:ext cx="4003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5" name="Rectangle 6">
                <a:extLst>
                  <a:ext uri="{FF2B5EF4-FFF2-40B4-BE49-F238E27FC236}">
                    <a16:creationId xmlns:a16="http://schemas.microsoft.com/office/drawing/2014/main" id="{7B8ECFB4-9A42-4436-BD10-0D10BF4643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9827" y="1173825"/>
                <a:ext cx="40036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Rectangle 5">
                <a:extLst>
                  <a:ext uri="{FF2B5EF4-FFF2-40B4-BE49-F238E27FC236}">
                    <a16:creationId xmlns:a16="http://schemas.microsoft.com/office/drawing/2014/main" id="{49F83648-6CF1-42C3-ADB4-A762B12400D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344097" y="1453012"/>
                <a:ext cx="4774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9" name="Rectangle 5">
                <a:extLst>
                  <a:ext uri="{FF2B5EF4-FFF2-40B4-BE49-F238E27FC236}">
                    <a16:creationId xmlns:a16="http://schemas.microsoft.com/office/drawing/2014/main" id="{49F83648-6CF1-42C3-ADB4-A762B12400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4097" y="1453012"/>
                <a:ext cx="47743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Rectangle 5">
                <a:extLst>
                  <a:ext uri="{FF2B5EF4-FFF2-40B4-BE49-F238E27FC236}">
                    <a16:creationId xmlns:a16="http://schemas.microsoft.com/office/drawing/2014/main" id="{BF07ADC4-30A2-4859-85C3-E3D7F756941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265594" y="2100637"/>
                <a:ext cx="47743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0" name="Rectangle 5">
                <a:extLst>
                  <a:ext uri="{FF2B5EF4-FFF2-40B4-BE49-F238E27FC236}">
                    <a16:creationId xmlns:a16="http://schemas.microsoft.com/office/drawing/2014/main" id="{BF07ADC4-30A2-4859-85C3-E3D7F75694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5594" y="2100637"/>
                <a:ext cx="47743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33FF2710-BC22-4318-937A-D0B7DDD0376E}"/>
              </a:ext>
            </a:extLst>
          </p:cNvPr>
          <p:cNvCxnSpPr>
            <a:cxnSpLocks/>
          </p:cNvCxnSpPr>
          <p:nvPr/>
        </p:nvCxnSpPr>
        <p:spPr>
          <a:xfrm>
            <a:off x="5137940" y="3006569"/>
            <a:ext cx="183227" cy="0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E9A70A7D-2F00-D947-A5AC-E49822B07319}"/>
              </a:ext>
            </a:extLst>
          </p:cNvPr>
          <p:cNvCxnSpPr>
            <a:cxnSpLocks/>
          </p:cNvCxnSpPr>
          <p:nvPr/>
        </p:nvCxnSpPr>
        <p:spPr>
          <a:xfrm flipV="1">
            <a:off x="5137940" y="2983053"/>
            <a:ext cx="2566408" cy="23516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2181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Recurrent Neural Networks</a:t>
            </a:r>
            <a:endParaRPr kumimoji="1"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3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2" name="내용 개체 틀 41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r>
              <a:rPr kumimoji="1" lang="en-US" altLang="ko-KR" dirty="0"/>
              <a:t>Connections form cycles</a:t>
            </a:r>
            <a:endParaRPr kumimoji="1" lang="ko-KR" altLang="en-US" dirty="0"/>
          </a:p>
        </p:txBody>
      </p:sp>
      <p:sp>
        <p:nvSpPr>
          <p:cNvPr id="59" name="Text Box 7">
            <a:extLst>
              <a:ext uri="{FF2B5EF4-FFF2-40B4-BE49-F238E27FC236}">
                <a16:creationId xmlns:a16="http://schemas.microsoft.com/office/drawing/2014/main" id="{FC68E927-D6F7-4921-AE2B-81B2A90AF3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3337644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latin typeface="Arial" panose="020B0604020202020204" pitchFamily="34" charset="0"/>
              </a:rPr>
              <a:t>…</a:t>
            </a:r>
            <a:endParaRPr lang="en-US" altLang="ko-KR" sz="1800"/>
          </a:p>
        </p:txBody>
      </p:sp>
      <p:sp>
        <p:nvSpPr>
          <p:cNvPr id="60" name="Line 36">
            <a:extLst>
              <a:ext uri="{FF2B5EF4-FFF2-40B4-BE49-F238E27FC236}">
                <a16:creationId xmlns:a16="http://schemas.microsoft.com/office/drawing/2014/main" id="{70F9F89E-301B-44D4-A1A0-3F1316D31A59}"/>
              </a:ext>
            </a:extLst>
          </p:cNvPr>
          <p:cNvSpPr>
            <a:spLocks noChangeShapeType="1"/>
          </p:cNvSpPr>
          <p:nvPr/>
        </p:nvSpPr>
        <p:spPr bwMode="auto">
          <a:xfrm>
            <a:off x="1816100" y="2283544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2" name="Line 37">
            <a:extLst>
              <a:ext uri="{FF2B5EF4-FFF2-40B4-BE49-F238E27FC236}">
                <a16:creationId xmlns:a16="http://schemas.microsoft.com/office/drawing/2014/main" id="{D0B2B054-908A-4022-9D68-44D120D67E2F}"/>
              </a:ext>
            </a:extLst>
          </p:cNvPr>
          <p:cNvSpPr>
            <a:spLocks noChangeShapeType="1"/>
          </p:cNvSpPr>
          <p:nvPr/>
        </p:nvSpPr>
        <p:spPr bwMode="auto">
          <a:xfrm>
            <a:off x="1816100" y="2977282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3" name="Line 38">
            <a:extLst>
              <a:ext uri="{FF2B5EF4-FFF2-40B4-BE49-F238E27FC236}">
                <a16:creationId xmlns:a16="http://schemas.microsoft.com/office/drawing/2014/main" id="{59173EFB-5716-4169-ABAE-5F71F731DC63}"/>
              </a:ext>
            </a:extLst>
          </p:cNvPr>
          <p:cNvSpPr>
            <a:spLocks noChangeShapeType="1"/>
          </p:cNvSpPr>
          <p:nvPr/>
        </p:nvSpPr>
        <p:spPr bwMode="auto">
          <a:xfrm>
            <a:off x="1816100" y="3985344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6" name="Text Box 45">
            <a:extLst>
              <a:ext uri="{FF2B5EF4-FFF2-40B4-BE49-F238E27FC236}">
                <a16:creationId xmlns:a16="http://schemas.microsoft.com/office/drawing/2014/main" id="{3ED25E11-2D27-47B5-B847-7B15110410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6838" y="2072407"/>
            <a:ext cx="3857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1"/>
              <a:t>x</a:t>
            </a:r>
            <a:r>
              <a:rPr lang="en-US" altLang="ko-KR" sz="1800" b="1" baseline="-25000"/>
              <a:t>1</a:t>
            </a:r>
          </a:p>
        </p:txBody>
      </p:sp>
      <p:sp>
        <p:nvSpPr>
          <p:cNvPr id="97" name="Text Box 46">
            <a:extLst>
              <a:ext uri="{FF2B5EF4-FFF2-40B4-BE49-F238E27FC236}">
                <a16:creationId xmlns:a16="http://schemas.microsoft.com/office/drawing/2014/main" id="{B45561F0-3D42-405C-9385-CFBFF651A4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5888" y="2761382"/>
            <a:ext cx="3857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1"/>
              <a:t>x</a:t>
            </a:r>
            <a:r>
              <a:rPr lang="en-US" altLang="ko-KR" sz="1800" b="1" baseline="-25000"/>
              <a:t>2</a:t>
            </a:r>
          </a:p>
        </p:txBody>
      </p:sp>
      <p:sp>
        <p:nvSpPr>
          <p:cNvPr id="98" name="Text Box 47">
            <a:extLst>
              <a:ext uri="{FF2B5EF4-FFF2-40B4-BE49-F238E27FC236}">
                <a16:creationId xmlns:a16="http://schemas.microsoft.com/office/drawing/2014/main" id="{05174403-061F-43F2-BD9D-61E666DC8B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5888" y="3769444"/>
            <a:ext cx="4302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1"/>
              <a:t>x</a:t>
            </a:r>
            <a:r>
              <a:rPr lang="en-US" altLang="ko-KR" sz="1800" b="1" baseline="-25000"/>
              <a:t>m</a:t>
            </a:r>
          </a:p>
        </p:txBody>
      </p:sp>
      <p:sp>
        <p:nvSpPr>
          <p:cNvPr id="104" name="Oval 8">
            <a:extLst>
              <a:ext uri="{FF2B5EF4-FFF2-40B4-BE49-F238E27FC236}">
                <a16:creationId xmlns:a16="http://schemas.microsoft.com/office/drawing/2014/main" id="{2BC01C3F-D93E-4079-B8C3-3635747FBD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6839" y="2040855"/>
            <a:ext cx="504824" cy="504726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/>
              <a:t>h</a:t>
            </a:r>
            <a:r>
              <a:rPr lang="en-US" altLang="ko-KR" sz="1800" baseline="-25000" dirty="0"/>
              <a:t>1</a:t>
            </a:r>
            <a:endParaRPr lang="ko-KR" altLang="en-US" sz="1800" baseline="-25000" dirty="0"/>
          </a:p>
        </p:txBody>
      </p:sp>
      <p:cxnSp>
        <p:nvCxnSpPr>
          <p:cNvPr id="105" name="AutoShape 16">
            <a:extLst>
              <a:ext uri="{FF2B5EF4-FFF2-40B4-BE49-F238E27FC236}">
                <a16:creationId xmlns:a16="http://schemas.microsoft.com/office/drawing/2014/main" id="{3996CBBE-1319-42D2-A3E1-FEA550FD019C}"/>
              </a:ext>
            </a:extLst>
          </p:cNvPr>
          <p:cNvCxnSpPr>
            <a:cxnSpLocks noChangeShapeType="1"/>
            <a:endCxn id="104" idx="2"/>
          </p:cNvCxnSpPr>
          <p:nvPr/>
        </p:nvCxnSpPr>
        <p:spPr bwMode="auto">
          <a:xfrm>
            <a:off x="2311400" y="2293218"/>
            <a:ext cx="1595439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6" name="AutoShape 22">
            <a:extLst>
              <a:ext uri="{FF2B5EF4-FFF2-40B4-BE49-F238E27FC236}">
                <a16:creationId xmlns:a16="http://schemas.microsoft.com/office/drawing/2014/main" id="{6BE17BEF-357B-4391-B707-6C00EEBE838E}"/>
              </a:ext>
            </a:extLst>
          </p:cNvPr>
          <p:cNvCxnSpPr>
            <a:cxnSpLocks noChangeShapeType="1"/>
            <a:stCxn id="62" idx="1"/>
            <a:endCxn id="104" idx="2"/>
          </p:cNvCxnSpPr>
          <p:nvPr/>
        </p:nvCxnSpPr>
        <p:spPr bwMode="auto">
          <a:xfrm flipV="1">
            <a:off x="2247900" y="2293218"/>
            <a:ext cx="1658939" cy="68406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" name="AutoShape 26">
            <a:extLst>
              <a:ext uri="{FF2B5EF4-FFF2-40B4-BE49-F238E27FC236}">
                <a16:creationId xmlns:a16="http://schemas.microsoft.com/office/drawing/2014/main" id="{1AF63868-A0AC-4A99-9FE6-C9AEDB859BF3}"/>
              </a:ext>
            </a:extLst>
          </p:cNvPr>
          <p:cNvCxnSpPr>
            <a:cxnSpLocks noChangeShapeType="1"/>
            <a:stCxn id="83" idx="1"/>
            <a:endCxn id="104" idx="2"/>
          </p:cNvCxnSpPr>
          <p:nvPr/>
        </p:nvCxnSpPr>
        <p:spPr bwMode="auto">
          <a:xfrm flipV="1">
            <a:off x="2247900" y="2293218"/>
            <a:ext cx="1658939" cy="169212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" name="Oval 9">
            <a:extLst>
              <a:ext uri="{FF2B5EF4-FFF2-40B4-BE49-F238E27FC236}">
                <a16:creationId xmlns:a16="http://schemas.microsoft.com/office/drawing/2014/main" id="{C058D87E-8764-4C2A-9110-31F1286356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6839" y="2688927"/>
            <a:ext cx="504824" cy="50471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/>
              <a:t>h</a:t>
            </a:r>
            <a:r>
              <a:rPr lang="en-US" altLang="ko-KR" sz="1800" baseline="-25000" dirty="0"/>
              <a:t>2</a:t>
            </a:r>
            <a:endParaRPr lang="ko-KR" altLang="en-US" sz="1800" baseline="-25000" dirty="0"/>
          </a:p>
        </p:txBody>
      </p:sp>
      <p:cxnSp>
        <p:nvCxnSpPr>
          <p:cNvPr id="113" name="AutoShape 17">
            <a:extLst>
              <a:ext uri="{FF2B5EF4-FFF2-40B4-BE49-F238E27FC236}">
                <a16:creationId xmlns:a16="http://schemas.microsoft.com/office/drawing/2014/main" id="{C96DB6E6-82F5-4761-9308-EB29D58AB466}"/>
              </a:ext>
            </a:extLst>
          </p:cNvPr>
          <p:cNvCxnSpPr>
            <a:cxnSpLocks noChangeShapeType="1"/>
            <a:stCxn id="60" idx="1"/>
            <a:endCxn id="112" idx="2"/>
          </p:cNvCxnSpPr>
          <p:nvPr/>
        </p:nvCxnSpPr>
        <p:spPr bwMode="auto">
          <a:xfrm>
            <a:off x="2247900" y="2283545"/>
            <a:ext cx="1658939" cy="6577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4" name="AutoShape 21">
            <a:extLst>
              <a:ext uri="{FF2B5EF4-FFF2-40B4-BE49-F238E27FC236}">
                <a16:creationId xmlns:a16="http://schemas.microsoft.com/office/drawing/2014/main" id="{00A4A86D-2645-4F29-920F-98E763070AB7}"/>
              </a:ext>
            </a:extLst>
          </p:cNvPr>
          <p:cNvCxnSpPr>
            <a:cxnSpLocks noChangeShapeType="1"/>
            <a:stCxn id="62" idx="1"/>
            <a:endCxn id="112" idx="2"/>
          </p:cNvCxnSpPr>
          <p:nvPr/>
        </p:nvCxnSpPr>
        <p:spPr bwMode="auto">
          <a:xfrm flipV="1">
            <a:off x="2247900" y="2941283"/>
            <a:ext cx="1658939" cy="36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5" name="AutoShape 25">
            <a:extLst>
              <a:ext uri="{FF2B5EF4-FFF2-40B4-BE49-F238E27FC236}">
                <a16:creationId xmlns:a16="http://schemas.microsoft.com/office/drawing/2014/main" id="{9BAEB0AF-C8F7-419E-9AEB-E60ECA19DF72}"/>
              </a:ext>
            </a:extLst>
          </p:cNvPr>
          <p:cNvCxnSpPr>
            <a:cxnSpLocks noChangeShapeType="1"/>
            <a:stCxn id="83" idx="1"/>
            <a:endCxn id="112" idx="2"/>
          </p:cNvCxnSpPr>
          <p:nvPr/>
        </p:nvCxnSpPr>
        <p:spPr bwMode="auto">
          <a:xfrm flipV="1">
            <a:off x="2247900" y="2941283"/>
            <a:ext cx="1658939" cy="10440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9" name="Text Box 11">
            <a:extLst>
              <a:ext uri="{FF2B5EF4-FFF2-40B4-BE49-F238E27FC236}">
                <a16:creationId xmlns:a16="http://schemas.microsoft.com/office/drawing/2014/main" id="{7BD89B4C-63F3-4109-B8CF-5F79F05B92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9863" y="3264769"/>
            <a:ext cx="412750" cy="366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>
                <a:latin typeface="Arial" panose="020B0604020202020204" pitchFamily="34" charset="0"/>
              </a:rPr>
              <a:t>…</a:t>
            </a:r>
            <a:endParaRPr lang="en-US" altLang="ko-KR" sz="1800" dirty="0"/>
          </a:p>
        </p:txBody>
      </p:sp>
      <p:sp>
        <p:nvSpPr>
          <p:cNvPr id="120" name="Oval 10">
            <a:extLst>
              <a:ext uri="{FF2B5EF4-FFF2-40B4-BE49-F238E27FC236}">
                <a16:creationId xmlns:a16="http://schemas.microsoft.com/office/drawing/2014/main" id="{7CF2E40C-1A16-42A4-9332-96AAB191D6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6839" y="3720485"/>
            <a:ext cx="504824" cy="50471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 err="1"/>
              <a:t>h</a:t>
            </a:r>
            <a:r>
              <a:rPr lang="en-US" altLang="ko-KR" sz="1800" baseline="-25000" dirty="0" err="1"/>
              <a:t>k</a:t>
            </a:r>
            <a:endParaRPr lang="ko-KR" altLang="en-US" sz="1800" baseline="-25000" dirty="0"/>
          </a:p>
        </p:txBody>
      </p:sp>
      <p:cxnSp>
        <p:nvCxnSpPr>
          <p:cNvPr id="121" name="AutoShape 18">
            <a:extLst>
              <a:ext uri="{FF2B5EF4-FFF2-40B4-BE49-F238E27FC236}">
                <a16:creationId xmlns:a16="http://schemas.microsoft.com/office/drawing/2014/main" id="{2DB88869-441B-4354-86BA-64CD393D160C}"/>
              </a:ext>
            </a:extLst>
          </p:cNvPr>
          <p:cNvCxnSpPr>
            <a:cxnSpLocks noChangeShapeType="1"/>
            <a:stCxn id="60" idx="1"/>
            <a:endCxn id="120" idx="2"/>
          </p:cNvCxnSpPr>
          <p:nvPr/>
        </p:nvCxnSpPr>
        <p:spPr bwMode="auto">
          <a:xfrm>
            <a:off x="2247900" y="2283545"/>
            <a:ext cx="1658939" cy="168929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2" name="AutoShape 23">
            <a:extLst>
              <a:ext uri="{FF2B5EF4-FFF2-40B4-BE49-F238E27FC236}">
                <a16:creationId xmlns:a16="http://schemas.microsoft.com/office/drawing/2014/main" id="{BA59C3A2-CFEE-49CE-9A2C-7D53151A2EC2}"/>
              </a:ext>
            </a:extLst>
          </p:cNvPr>
          <p:cNvCxnSpPr>
            <a:cxnSpLocks noChangeShapeType="1"/>
            <a:stCxn id="62" idx="1"/>
            <a:endCxn id="120" idx="2"/>
          </p:cNvCxnSpPr>
          <p:nvPr/>
        </p:nvCxnSpPr>
        <p:spPr bwMode="auto">
          <a:xfrm>
            <a:off x="2247900" y="2977283"/>
            <a:ext cx="1658939" cy="99555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" name="AutoShape 24">
            <a:extLst>
              <a:ext uri="{FF2B5EF4-FFF2-40B4-BE49-F238E27FC236}">
                <a16:creationId xmlns:a16="http://schemas.microsoft.com/office/drawing/2014/main" id="{03CF3923-95FA-4FAE-A262-B0390C366EC9}"/>
              </a:ext>
            </a:extLst>
          </p:cNvPr>
          <p:cNvCxnSpPr>
            <a:cxnSpLocks noChangeShapeType="1"/>
            <a:stCxn id="83" idx="1"/>
            <a:endCxn id="120" idx="2"/>
          </p:cNvCxnSpPr>
          <p:nvPr/>
        </p:nvCxnSpPr>
        <p:spPr bwMode="auto">
          <a:xfrm flipV="1">
            <a:off x="2247900" y="3972841"/>
            <a:ext cx="1658939" cy="1250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7" name="Oval 13">
            <a:extLst>
              <a:ext uri="{FF2B5EF4-FFF2-40B4-BE49-F238E27FC236}">
                <a16:creationId xmlns:a16="http://schemas.microsoft.com/office/drawing/2014/main" id="{CD685046-86FF-4CA5-837A-876F206BA5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8864" y="2688927"/>
            <a:ext cx="504824" cy="50457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/>
          </a:p>
        </p:txBody>
      </p:sp>
      <p:cxnSp>
        <p:nvCxnSpPr>
          <p:cNvPr id="128" name="AutoShape 28">
            <a:extLst>
              <a:ext uri="{FF2B5EF4-FFF2-40B4-BE49-F238E27FC236}">
                <a16:creationId xmlns:a16="http://schemas.microsoft.com/office/drawing/2014/main" id="{26D6E041-7ACD-430F-A83B-DD9FA5B04E8A}"/>
              </a:ext>
            </a:extLst>
          </p:cNvPr>
          <p:cNvCxnSpPr>
            <a:cxnSpLocks noChangeShapeType="1"/>
            <a:stCxn id="104" idx="6"/>
            <a:endCxn id="127" idx="2"/>
          </p:cNvCxnSpPr>
          <p:nvPr/>
        </p:nvCxnSpPr>
        <p:spPr bwMode="auto">
          <a:xfrm>
            <a:off x="4411663" y="2293218"/>
            <a:ext cx="1727201" cy="64799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9" name="AutoShape 30">
            <a:extLst>
              <a:ext uri="{FF2B5EF4-FFF2-40B4-BE49-F238E27FC236}">
                <a16:creationId xmlns:a16="http://schemas.microsoft.com/office/drawing/2014/main" id="{7BCBF71E-DC35-4293-A6B6-1FF25CCB5D22}"/>
              </a:ext>
            </a:extLst>
          </p:cNvPr>
          <p:cNvCxnSpPr>
            <a:cxnSpLocks noChangeShapeType="1"/>
            <a:stCxn id="112" idx="6"/>
            <a:endCxn id="127" idx="2"/>
          </p:cNvCxnSpPr>
          <p:nvPr/>
        </p:nvCxnSpPr>
        <p:spPr bwMode="auto">
          <a:xfrm flipV="1">
            <a:off x="4411663" y="2941212"/>
            <a:ext cx="1727201" cy="7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0" name="AutoShape 34">
            <a:extLst>
              <a:ext uri="{FF2B5EF4-FFF2-40B4-BE49-F238E27FC236}">
                <a16:creationId xmlns:a16="http://schemas.microsoft.com/office/drawing/2014/main" id="{38B2CC66-DDEF-45FA-8629-8803B8927FC1}"/>
              </a:ext>
            </a:extLst>
          </p:cNvPr>
          <p:cNvCxnSpPr>
            <a:cxnSpLocks noChangeShapeType="1"/>
            <a:stCxn id="120" idx="6"/>
            <a:endCxn id="127" idx="2"/>
          </p:cNvCxnSpPr>
          <p:nvPr/>
        </p:nvCxnSpPr>
        <p:spPr bwMode="auto">
          <a:xfrm flipV="1">
            <a:off x="4411663" y="2941212"/>
            <a:ext cx="1727201" cy="103162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1" name="Line 40">
            <a:extLst>
              <a:ext uri="{FF2B5EF4-FFF2-40B4-BE49-F238E27FC236}">
                <a16:creationId xmlns:a16="http://schemas.microsoft.com/office/drawing/2014/main" id="{7D50A493-ED59-46B8-B792-6C2A94A5D03F}"/>
              </a:ext>
            </a:extLst>
          </p:cNvPr>
          <p:cNvSpPr>
            <a:spLocks noChangeShapeType="1"/>
          </p:cNvSpPr>
          <p:nvPr/>
        </p:nvSpPr>
        <p:spPr bwMode="auto">
          <a:xfrm>
            <a:off x="6660232" y="2909477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32" name="Text Box 49">
            <a:extLst>
              <a:ext uri="{FF2B5EF4-FFF2-40B4-BE49-F238E27FC236}">
                <a16:creationId xmlns:a16="http://schemas.microsoft.com/office/drawing/2014/main" id="{FFA48C6C-8B86-4305-9675-1A124D2069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2520" y="2688927"/>
            <a:ext cx="4090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1" dirty="0"/>
              <a:t>o</a:t>
            </a:r>
            <a:r>
              <a:rPr lang="en-US" altLang="ko-KR" sz="1800" b="1" baseline="-25000" dirty="0"/>
              <a:t>2</a:t>
            </a:r>
          </a:p>
        </p:txBody>
      </p:sp>
      <p:sp>
        <p:nvSpPr>
          <p:cNvPr id="136" name="Oval 14">
            <a:extLst>
              <a:ext uri="{FF2B5EF4-FFF2-40B4-BE49-F238E27FC236}">
                <a16:creationId xmlns:a16="http://schemas.microsoft.com/office/drawing/2014/main" id="{FA1B40C3-9232-4030-877B-52125251F2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9235" y="3708249"/>
            <a:ext cx="504937" cy="50456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/>
          </a:p>
        </p:txBody>
      </p:sp>
      <p:sp>
        <p:nvSpPr>
          <p:cNvPr id="137" name="Text Box 15">
            <a:extLst>
              <a:ext uri="{FF2B5EF4-FFF2-40B4-BE49-F238E27FC236}">
                <a16:creationId xmlns:a16="http://schemas.microsoft.com/office/drawing/2014/main" id="{44E8BBA3-DDD8-4C4E-A885-220BDC3783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2277" y="3265289"/>
            <a:ext cx="412843" cy="366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latin typeface="Arial" panose="020B0604020202020204" pitchFamily="34" charset="0"/>
              </a:rPr>
              <a:t>…</a:t>
            </a:r>
            <a:endParaRPr lang="en-US" altLang="ko-KR" sz="1800"/>
          </a:p>
        </p:txBody>
      </p:sp>
      <p:cxnSp>
        <p:nvCxnSpPr>
          <p:cNvPr id="138" name="AutoShape 29">
            <a:extLst>
              <a:ext uri="{FF2B5EF4-FFF2-40B4-BE49-F238E27FC236}">
                <a16:creationId xmlns:a16="http://schemas.microsoft.com/office/drawing/2014/main" id="{20CFEF0B-9AEA-4821-B85B-5E3A6236296F}"/>
              </a:ext>
            </a:extLst>
          </p:cNvPr>
          <p:cNvCxnSpPr>
            <a:cxnSpLocks noChangeShapeType="1"/>
            <a:stCxn id="104" idx="6"/>
            <a:endCxn id="136" idx="2"/>
          </p:cNvCxnSpPr>
          <p:nvPr/>
        </p:nvCxnSpPr>
        <p:spPr bwMode="auto">
          <a:xfrm>
            <a:off x="4411663" y="2293218"/>
            <a:ext cx="1727572" cy="166731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9" name="AutoShape 32">
            <a:extLst>
              <a:ext uri="{FF2B5EF4-FFF2-40B4-BE49-F238E27FC236}">
                <a16:creationId xmlns:a16="http://schemas.microsoft.com/office/drawing/2014/main" id="{AD1D5B2D-8766-475A-A569-74809F46CDFC}"/>
              </a:ext>
            </a:extLst>
          </p:cNvPr>
          <p:cNvCxnSpPr>
            <a:cxnSpLocks noChangeShapeType="1"/>
            <a:stCxn id="112" idx="6"/>
            <a:endCxn id="136" idx="2"/>
          </p:cNvCxnSpPr>
          <p:nvPr/>
        </p:nvCxnSpPr>
        <p:spPr bwMode="auto">
          <a:xfrm>
            <a:off x="4411663" y="2941283"/>
            <a:ext cx="1727572" cy="101925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0" name="AutoShape 33">
            <a:extLst>
              <a:ext uri="{FF2B5EF4-FFF2-40B4-BE49-F238E27FC236}">
                <a16:creationId xmlns:a16="http://schemas.microsoft.com/office/drawing/2014/main" id="{A73FB80D-B33F-4AE3-8526-53475217C1D5}"/>
              </a:ext>
            </a:extLst>
          </p:cNvPr>
          <p:cNvCxnSpPr>
            <a:cxnSpLocks noChangeShapeType="1"/>
            <a:stCxn id="120" idx="6"/>
            <a:endCxn id="136" idx="2"/>
          </p:cNvCxnSpPr>
          <p:nvPr/>
        </p:nvCxnSpPr>
        <p:spPr bwMode="auto">
          <a:xfrm flipV="1">
            <a:off x="4411663" y="3960534"/>
            <a:ext cx="1727572" cy="1230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1" name="Line 39">
            <a:extLst>
              <a:ext uri="{FF2B5EF4-FFF2-40B4-BE49-F238E27FC236}">
                <a16:creationId xmlns:a16="http://schemas.microsoft.com/office/drawing/2014/main" id="{C4CE295E-7AC1-44D7-832C-969CEB31E951}"/>
              </a:ext>
            </a:extLst>
          </p:cNvPr>
          <p:cNvSpPr>
            <a:spLocks noChangeShapeType="1"/>
          </p:cNvSpPr>
          <p:nvPr/>
        </p:nvSpPr>
        <p:spPr bwMode="auto">
          <a:xfrm>
            <a:off x="6660734" y="3943061"/>
            <a:ext cx="43189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42" name="Text Box 50">
            <a:extLst>
              <a:ext uri="{FF2B5EF4-FFF2-40B4-BE49-F238E27FC236}">
                <a16:creationId xmlns:a16="http://schemas.microsoft.com/office/drawing/2014/main" id="{CBEA3FEC-0192-466F-AF4D-B61C2E6DD4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3139" y="3722510"/>
            <a:ext cx="41069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1" dirty="0"/>
              <a:t>o</a:t>
            </a:r>
            <a:r>
              <a:rPr lang="en-US" altLang="ko-KR" sz="1800" b="1" baseline="-25000" dirty="0"/>
              <a:t>n</a:t>
            </a:r>
          </a:p>
        </p:txBody>
      </p:sp>
      <p:sp>
        <p:nvSpPr>
          <p:cNvPr id="149" name="Oval 12">
            <a:extLst>
              <a:ext uri="{FF2B5EF4-FFF2-40B4-BE49-F238E27FC236}">
                <a16:creationId xmlns:a16="http://schemas.microsoft.com/office/drawing/2014/main" id="{1A8C8149-E4CC-4A54-A964-F00D1BCB68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8907" y="2040855"/>
            <a:ext cx="504809" cy="50473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/>
          </a:p>
        </p:txBody>
      </p:sp>
      <p:cxnSp>
        <p:nvCxnSpPr>
          <p:cNvPr id="150" name="AutoShape 27">
            <a:extLst>
              <a:ext uri="{FF2B5EF4-FFF2-40B4-BE49-F238E27FC236}">
                <a16:creationId xmlns:a16="http://schemas.microsoft.com/office/drawing/2014/main" id="{8FDFD8C8-E69C-4048-88E0-0592AD2BE54B}"/>
              </a:ext>
            </a:extLst>
          </p:cNvPr>
          <p:cNvCxnSpPr>
            <a:cxnSpLocks noChangeShapeType="1"/>
            <a:stCxn id="104" idx="6"/>
            <a:endCxn id="149" idx="2"/>
          </p:cNvCxnSpPr>
          <p:nvPr/>
        </p:nvCxnSpPr>
        <p:spPr bwMode="auto">
          <a:xfrm>
            <a:off x="4411663" y="2293218"/>
            <a:ext cx="1727244" cy="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1" name="AutoShape 31">
            <a:extLst>
              <a:ext uri="{FF2B5EF4-FFF2-40B4-BE49-F238E27FC236}">
                <a16:creationId xmlns:a16="http://schemas.microsoft.com/office/drawing/2014/main" id="{32DFE622-E105-4628-A35D-840533F6DBBA}"/>
              </a:ext>
            </a:extLst>
          </p:cNvPr>
          <p:cNvCxnSpPr>
            <a:cxnSpLocks noChangeShapeType="1"/>
            <a:stCxn id="112" idx="6"/>
            <a:endCxn id="149" idx="2"/>
          </p:cNvCxnSpPr>
          <p:nvPr/>
        </p:nvCxnSpPr>
        <p:spPr bwMode="auto">
          <a:xfrm flipV="1">
            <a:off x="4411663" y="2293221"/>
            <a:ext cx="1727244" cy="6480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2" name="AutoShape 35">
            <a:extLst>
              <a:ext uri="{FF2B5EF4-FFF2-40B4-BE49-F238E27FC236}">
                <a16:creationId xmlns:a16="http://schemas.microsoft.com/office/drawing/2014/main" id="{9B5585E3-6ED2-4F0A-A3D8-9754E825755F}"/>
              </a:ext>
            </a:extLst>
          </p:cNvPr>
          <p:cNvCxnSpPr>
            <a:cxnSpLocks noChangeShapeType="1"/>
            <a:stCxn id="120" idx="6"/>
            <a:endCxn id="149" idx="2"/>
          </p:cNvCxnSpPr>
          <p:nvPr/>
        </p:nvCxnSpPr>
        <p:spPr bwMode="auto">
          <a:xfrm flipV="1">
            <a:off x="4411663" y="2293221"/>
            <a:ext cx="1727244" cy="167962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" name="Line 41">
            <a:extLst>
              <a:ext uri="{FF2B5EF4-FFF2-40B4-BE49-F238E27FC236}">
                <a16:creationId xmlns:a16="http://schemas.microsoft.com/office/drawing/2014/main" id="{9A207585-A608-40C9-B6CF-EBC36A60F43A}"/>
              </a:ext>
            </a:extLst>
          </p:cNvPr>
          <p:cNvSpPr>
            <a:spLocks noChangeShapeType="1"/>
          </p:cNvSpPr>
          <p:nvPr/>
        </p:nvSpPr>
        <p:spPr bwMode="auto">
          <a:xfrm>
            <a:off x="6660259" y="2324099"/>
            <a:ext cx="4317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54" name="Text Box 48">
            <a:extLst>
              <a:ext uri="{FF2B5EF4-FFF2-40B4-BE49-F238E27FC236}">
                <a16:creationId xmlns:a16="http://schemas.microsoft.com/office/drawing/2014/main" id="{6801268D-52E1-42B7-9962-ECC51E8565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3482" y="2108239"/>
            <a:ext cx="4090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1" dirty="0"/>
              <a:t>o</a:t>
            </a:r>
            <a:r>
              <a:rPr lang="en-US" altLang="ko-KR" sz="1800" b="1" baseline="-25000" dirty="0"/>
              <a:t>1</a:t>
            </a:r>
          </a:p>
        </p:txBody>
      </p:sp>
      <p:grpSp>
        <p:nvGrpSpPr>
          <p:cNvPr id="205" name="그룹 204">
            <a:extLst>
              <a:ext uri="{FF2B5EF4-FFF2-40B4-BE49-F238E27FC236}">
                <a16:creationId xmlns:a16="http://schemas.microsoft.com/office/drawing/2014/main" id="{2A8A6BC8-91D0-42DF-BCF2-7BD70C5DAC2B}"/>
              </a:ext>
            </a:extLst>
          </p:cNvPr>
          <p:cNvGrpSpPr/>
          <p:nvPr/>
        </p:nvGrpSpPr>
        <p:grpSpPr>
          <a:xfrm>
            <a:off x="3906839" y="2293217"/>
            <a:ext cx="517524" cy="4420941"/>
            <a:chOff x="3906839" y="2293217"/>
            <a:chExt cx="517524" cy="4420941"/>
          </a:xfrm>
        </p:grpSpPr>
        <p:sp>
          <p:nvSpPr>
            <p:cNvPr id="156" name="Oval 8">
              <a:extLst>
                <a:ext uri="{FF2B5EF4-FFF2-40B4-BE49-F238E27FC236}">
                  <a16:creationId xmlns:a16="http://schemas.microsoft.com/office/drawing/2014/main" id="{D914B4EE-9B47-4A32-BAE8-1624D2CBCF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6839" y="4529817"/>
              <a:ext cx="504824" cy="504726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3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None/>
              </a:pPr>
              <a:r>
                <a:rPr lang="en-US" altLang="ko-KR" sz="1800" dirty="0"/>
                <a:t>c</a:t>
              </a:r>
              <a:r>
                <a:rPr lang="en-US" altLang="ko-KR" sz="1800" baseline="-25000" dirty="0"/>
                <a:t>1</a:t>
              </a:r>
              <a:endParaRPr lang="ko-KR" altLang="en-US" sz="1800" baseline="-25000" dirty="0"/>
            </a:p>
          </p:txBody>
        </p:sp>
        <p:sp>
          <p:nvSpPr>
            <p:cNvPr id="157" name="Oval 9">
              <a:extLst>
                <a:ext uri="{FF2B5EF4-FFF2-40B4-BE49-F238E27FC236}">
                  <a16:creationId xmlns:a16="http://schemas.microsoft.com/office/drawing/2014/main" id="{5F5E0C65-E650-4EF1-A7ED-F42FDD92A9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6839" y="5177889"/>
              <a:ext cx="504824" cy="504712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3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None/>
              </a:pPr>
              <a:r>
                <a:rPr lang="en-US" altLang="ko-KR" sz="1800" dirty="0"/>
                <a:t>c</a:t>
              </a:r>
              <a:r>
                <a:rPr lang="en-US" altLang="ko-KR" sz="1800" baseline="-25000" dirty="0"/>
                <a:t>2</a:t>
              </a:r>
              <a:endParaRPr lang="ko-KR" altLang="en-US" sz="1800" baseline="-25000" dirty="0"/>
            </a:p>
          </p:txBody>
        </p:sp>
        <p:sp>
          <p:nvSpPr>
            <p:cNvPr id="158" name="Oval 10">
              <a:extLst>
                <a:ext uri="{FF2B5EF4-FFF2-40B4-BE49-F238E27FC236}">
                  <a16:creationId xmlns:a16="http://schemas.microsoft.com/office/drawing/2014/main" id="{7DBD5377-60CE-4FCC-A7A9-C791973876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6839" y="6209447"/>
              <a:ext cx="504824" cy="504711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3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None/>
              </a:pPr>
              <a:r>
                <a:rPr lang="en-US" altLang="ko-KR" sz="1800" dirty="0" err="1"/>
                <a:t>c</a:t>
              </a:r>
              <a:r>
                <a:rPr lang="en-US" altLang="ko-KR" sz="1800" baseline="-25000" dirty="0" err="1"/>
                <a:t>k</a:t>
              </a:r>
              <a:endParaRPr lang="ko-KR" altLang="en-US" sz="1800" baseline="-25000" dirty="0"/>
            </a:p>
          </p:txBody>
        </p:sp>
        <p:cxnSp>
          <p:nvCxnSpPr>
            <p:cNvPr id="32" name="연결선: 구부러짐 31">
              <a:extLst>
                <a:ext uri="{FF2B5EF4-FFF2-40B4-BE49-F238E27FC236}">
                  <a16:creationId xmlns:a16="http://schemas.microsoft.com/office/drawing/2014/main" id="{23B08C6A-20B3-41D5-816D-F517B52A66F8}"/>
                </a:ext>
              </a:extLst>
            </p:cNvPr>
            <p:cNvCxnSpPr>
              <a:cxnSpLocks/>
              <a:stCxn id="104" idx="6"/>
              <a:endCxn id="156" idx="6"/>
            </p:cNvCxnSpPr>
            <p:nvPr/>
          </p:nvCxnSpPr>
          <p:spPr>
            <a:xfrm>
              <a:off x="4411663" y="2293218"/>
              <a:ext cx="12700" cy="2488962"/>
            </a:xfrm>
            <a:prstGeom prst="curvedConnector3">
              <a:avLst>
                <a:gd name="adj1" fmla="val 3461543"/>
              </a:avLst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연결선: 구부러짐 158">
              <a:extLst>
                <a:ext uri="{FF2B5EF4-FFF2-40B4-BE49-F238E27FC236}">
                  <a16:creationId xmlns:a16="http://schemas.microsoft.com/office/drawing/2014/main" id="{6E3B020B-A4C7-4A7F-8B54-BA0CA7774932}"/>
                </a:ext>
              </a:extLst>
            </p:cNvPr>
            <p:cNvCxnSpPr>
              <a:cxnSpLocks/>
              <a:stCxn id="112" idx="6"/>
              <a:endCxn id="157" idx="6"/>
            </p:cNvCxnSpPr>
            <p:nvPr/>
          </p:nvCxnSpPr>
          <p:spPr>
            <a:xfrm>
              <a:off x="4411663" y="2941283"/>
              <a:ext cx="12700" cy="2488962"/>
            </a:xfrm>
            <a:prstGeom prst="curvedConnector3">
              <a:avLst>
                <a:gd name="adj1" fmla="val 3461543"/>
              </a:avLst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연결선: 구부러짐 159">
              <a:extLst>
                <a:ext uri="{FF2B5EF4-FFF2-40B4-BE49-F238E27FC236}">
                  <a16:creationId xmlns:a16="http://schemas.microsoft.com/office/drawing/2014/main" id="{0E46F9E3-BE68-49FD-AFF5-C8139B33D1DC}"/>
                </a:ext>
              </a:extLst>
            </p:cNvPr>
            <p:cNvCxnSpPr>
              <a:cxnSpLocks/>
              <a:stCxn id="120" idx="6"/>
              <a:endCxn id="158" idx="6"/>
            </p:cNvCxnSpPr>
            <p:nvPr/>
          </p:nvCxnSpPr>
          <p:spPr>
            <a:xfrm>
              <a:off x="4411663" y="3972841"/>
              <a:ext cx="12700" cy="2488962"/>
            </a:xfrm>
            <a:prstGeom prst="curvedConnector3">
              <a:avLst>
                <a:gd name="adj1" fmla="val 3184622"/>
              </a:avLst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연결선: 구부러짐 161">
              <a:extLst>
                <a:ext uri="{FF2B5EF4-FFF2-40B4-BE49-F238E27FC236}">
                  <a16:creationId xmlns:a16="http://schemas.microsoft.com/office/drawing/2014/main" id="{F65A9412-A5FE-4783-8BC5-BE317FFC8AE1}"/>
                </a:ext>
              </a:extLst>
            </p:cNvPr>
            <p:cNvCxnSpPr>
              <a:cxnSpLocks/>
              <a:stCxn id="120" idx="2"/>
              <a:endCxn id="158" idx="2"/>
            </p:cNvCxnSpPr>
            <p:nvPr/>
          </p:nvCxnSpPr>
          <p:spPr>
            <a:xfrm rot="10800000" flipV="1">
              <a:off x="3906839" y="3972841"/>
              <a:ext cx="12700" cy="2488962"/>
            </a:xfrm>
            <a:prstGeom prst="curvedConnector3">
              <a:avLst>
                <a:gd name="adj1" fmla="val 6969228"/>
              </a:avLst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연결선: 구부러짐 165">
              <a:extLst>
                <a:ext uri="{FF2B5EF4-FFF2-40B4-BE49-F238E27FC236}">
                  <a16:creationId xmlns:a16="http://schemas.microsoft.com/office/drawing/2014/main" id="{C5788E3B-EB20-458E-96D0-7552ACE16D66}"/>
                </a:ext>
              </a:extLst>
            </p:cNvPr>
            <p:cNvCxnSpPr>
              <a:cxnSpLocks/>
              <a:stCxn id="112" idx="2"/>
              <a:endCxn id="158" idx="2"/>
            </p:cNvCxnSpPr>
            <p:nvPr/>
          </p:nvCxnSpPr>
          <p:spPr>
            <a:xfrm rot="10800000" flipV="1">
              <a:off x="3906839" y="2941283"/>
              <a:ext cx="12700" cy="3520520"/>
            </a:xfrm>
            <a:prstGeom prst="curvedConnector3">
              <a:avLst>
                <a:gd name="adj1" fmla="val 8353843"/>
              </a:avLst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연결선: 구부러짐 169">
              <a:extLst>
                <a:ext uri="{FF2B5EF4-FFF2-40B4-BE49-F238E27FC236}">
                  <a16:creationId xmlns:a16="http://schemas.microsoft.com/office/drawing/2014/main" id="{81444D82-DBD5-4291-B48D-54FE5E9998B6}"/>
                </a:ext>
              </a:extLst>
            </p:cNvPr>
            <p:cNvCxnSpPr>
              <a:cxnSpLocks/>
              <a:stCxn id="104" idx="2"/>
              <a:endCxn id="158" idx="2"/>
            </p:cNvCxnSpPr>
            <p:nvPr/>
          </p:nvCxnSpPr>
          <p:spPr>
            <a:xfrm rot="10800000" flipV="1">
              <a:off x="3906839" y="2293217"/>
              <a:ext cx="12700" cy="4168585"/>
            </a:xfrm>
            <a:prstGeom prst="curvedConnector3">
              <a:avLst>
                <a:gd name="adj1" fmla="val 9646157"/>
              </a:avLst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연결선: 구부러짐 173">
              <a:extLst>
                <a:ext uri="{FF2B5EF4-FFF2-40B4-BE49-F238E27FC236}">
                  <a16:creationId xmlns:a16="http://schemas.microsoft.com/office/drawing/2014/main" id="{BFDCDBF4-24AA-4803-9F03-90ADF96D435F}"/>
                </a:ext>
              </a:extLst>
            </p:cNvPr>
            <p:cNvCxnSpPr>
              <a:cxnSpLocks/>
              <a:stCxn id="120" idx="2"/>
              <a:endCxn id="157" idx="2"/>
            </p:cNvCxnSpPr>
            <p:nvPr/>
          </p:nvCxnSpPr>
          <p:spPr>
            <a:xfrm rot="10800000" flipV="1">
              <a:off x="3906839" y="3972841"/>
              <a:ext cx="12700" cy="1457404"/>
            </a:xfrm>
            <a:prstGeom prst="curvedConnector3">
              <a:avLst>
                <a:gd name="adj1" fmla="val 4200000"/>
              </a:avLst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연결선: 구부러짐 174">
              <a:extLst>
                <a:ext uri="{FF2B5EF4-FFF2-40B4-BE49-F238E27FC236}">
                  <a16:creationId xmlns:a16="http://schemas.microsoft.com/office/drawing/2014/main" id="{D9C3C27E-115A-494A-B575-542BEEF2DFB4}"/>
                </a:ext>
              </a:extLst>
            </p:cNvPr>
            <p:cNvCxnSpPr>
              <a:cxnSpLocks/>
              <a:stCxn id="112" idx="2"/>
              <a:endCxn id="157" idx="2"/>
            </p:cNvCxnSpPr>
            <p:nvPr/>
          </p:nvCxnSpPr>
          <p:spPr>
            <a:xfrm rot="10800000" flipV="1">
              <a:off x="3906839" y="2941283"/>
              <a:ext cx="12700" cy="2488962"/>
            </a:xfrm>
            <a:prstGeom prst="curvedConnector3">
              <a:avLst>
                <a:gd name="adj1" fmla="val 5861535"/>
              </a:avLst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연결선: 구부러짐 175">
              <a:extLst>
                <a:ext uri="{FF2B5EF4-FFF2-40B4-BE49-F238E27FC236}">
                  <a16:creationId xmlns:a16="http://schemas.microsoft.com/office/drawing/2014/main" id="{254DE43B-B9DF-4149-B27C-7A45489246C5}"/>
                </a:ext>
              </a:extLst>
            </p:cNvPr>
            <p:cNvCxnSpPr>
              <a:cxnSpLocks/>
              <a:stCxn id="104" idx="2"/>
              <a:endCxn id="157" idx="2"/>
            </p:cNvCxnSpPr>
            <p:nvPr/>
          </p:nvCxnSpPr>
          <p:spPr>
            <a:xfrm rot="10800000" flipV="1">
              <a:off x="3906839" y="2293217"/>
              <a:ext cx="12700" cy="3137027"/>
            </a:xfrm>
            <a:prstGeom prst="curvedConnector3">
              <a:avLst>
                <a:gd name="adj1" fmla="val 7246150"/>
              </a:avLst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연결선: 구부러짐 191">
              <a:extLst>
                <a:ext uri="{FF2B5EF4-FFF2-40B4-BE49-F238E27FC236}">
                  <a16:creationId xmlns:a16="http://schemas.microsoft.com/office/drawing/2014/main" id="{60C90F8B-659E-472D-B166-22DAF85C747C}"/>
                </a:ext>
              </a:extLst>
            </p:cNvPr>
            <p:cNvCxnSpPr>
              <a:cxnSpLocks/>
              <a:stCxn id="120" idx="2"/>
              <a:endCxn id="156" idx="2"/>
            </p:cNvCxnSpPr>
            <p:nvPr/>
          </p:nvCxnSpPr>
          <p:spPr>
            <a:xfrm rot="10800000" flipV="1">
              <a:off x="3906839" y="3972840"/>
              <a:ext cx="12700" cy="809339"/>
            </a:xfrm>
            <a:prstGeom prst="curvedConnector3">
              <a:avLst>
                <a:gd name="adj1" fmla="val 1800000"/>
              </a:avLst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연결선: 구부러짐 194">
              <a:extLst>
                <a:ext uri="{FF2B5EF4-FFF2-40B4-BE49-F238E27FC236}">
                  <a16:creationId xmlns:a16="http://schemas.microsoft.com/office/drawing/2014/main" id="{E52C2169-5237-4115-9D98-79FDE031AF15}"/>
                </a:ext>
              </a:extLst>
            </p:cNvPr>
            <p:cNvCxnSpPr>
              <a:cxnSpLocks/>
              <a:stCxn id="112" idx="2"/>
              <a:endCxn id="156" idx="2"/>
            </p:cNvCxnSpPr>
            <p:nvPr/>
          </p:nvCxnSpPr>
          <p:spPr>
            <a:xfrm rot="10800000" flipV="1">
              <a:off x="3906839" y="2941282"/>
              <a:ext cx="12700" cy="1840897"/>
            </a:xfrm>
            <a:prstGeom prst="curvedConnector3">
              <a:avLst>
                <a:gd name="adj1" fmla="val 3276921"/>
              </a:avLst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연결선: 구부러짐 197">
              <a:extLst>
                <a:ext uri="{FF2B5EF4-FFF2-40B4-BE49-F238E27FC236}">
                  <a16:creationId xmlns:a16="http://schemas.microsoft.com/office/drawing/2014/main" id="{C3A01A7D-1FD6-408E-A1E8-F2C50A7AACFA}"/>
                </a:ext>
              </a:extLst>
            </p:cNvPr>
            <p:cNvCxnSpPr>
              <a:cxnSpLocks/>
              <a:stCxn id="104" idx="2"/>
              <a:endCxn id="156" idx="2"/>
            </p:cNvCxnSpPr>
            <p:nvPr/>
          </p:nvCxnSpPr>
          <p:spPr>
            <a:xfrm rot="10800000" flipV="1">
              <a:off x="3906839" y="2293218"/>
              <a:ext cx="12700" cy="2488962"/>
            </a:xfrm>
            <a:prstGeom prst="curvedConnector3">
              <a:avLst>
                <a:gd name="adj1" fmla="val 4015386"/>
              </a:avLst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Text Box 11">
              <a:extLst>
                <a:ext uri="{FF2B5EF4-FFF2-40B4-BE49-F238E27FC236}">
                  <a16:creationId xmlns:a16="http://schemas.microsoft.com/office/drawing/2014/main" id="{0A01C195-5A3B-4EAA-BCC0-B9A88D48C2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19539" y="5706712"/>
              <a:ext cx="412750" cy="3666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3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 dirty="0">
                  <a:latin typeface="Arial" panose="020B0604020202020204" pitchFamily="34" charset="0"/>
                </a:rPr>
                <a:t>…</a:t>
              </a:r>
              <a:endParaRPr lang="en-US" altLang="ko-KR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43904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1A7026-502A-4603-B031-FC917FDC9B3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Gradient Flow</a:t>
            </a:r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1611A7E-A1C6-4A5B-A612-EFC9FD904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Long Short-Term Memory (LSTM)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D7594FB-0C11-4E32-A2D1-2DE90DBFC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30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D3BAF431-4ED2-45EB-A377-58B2A0198781}"/>
              </a:ext>
            </a:extLst>
          </p:cNvPr>
          <p:cNvSpPr/>
          <p:nvPr/>
        </p:nvSpPr>
        <p:spPr>
          <a:xfrm>
            <a:off x="1431863" y="2614425"/>
            <a:ext cx="4885521" cy="29925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29B2C2A-EA26-455D-A76F-77E8A24D2807}"/>
              </a:ext>
            </a:extLst>
          </p:cNvPr>
          <p:cNvGrpSpPr/>
          <p:nvPr/>
        </p:nvGrpSpPr>
        <p:grpSpPr>
          <a:xfrm>
            <a:off x="2955096" y="5831720"/>
            <a:ext cx="378218" cy="357477"/>
            <a:chOff x="4355976" y="3215985"/>
            <a:chExt cx="457115" cy="432048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4138E7C9-C25C-48A3-8F25-BCCC475141BF}"/>
                </a:ext>
              </a:extLst>
            </p:cNvPr>
            <p:cNvSpPr/>
            <p:nvPr/>
          </p:nvSpPr>
          <p:spPr>
            <a:xfrm>
              <a:off x="4355976" y="3215985"/>
              <a:ext cx="432048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600" dirty="0"/>
            </a:p>
          </p:txBody>
        </p:sp>
        <p:sp>
          <p:nvSpPr>
            <p:cNvPr id="7" name="텍스트 상자 6">
              <a:extLst>
                <a:ext uri="{FF2B5EF4-FFF2-40B4-BE49-F238E27FC236}">
                  <a16:creationId xmlns:a16="http://schemas.microsoft.com/office/drawing/2014/main" id="{00B16940-2322-4B6A-8633-D8A067F80953}"/>
                </a:ext>
              </a:extLst>
            </p:cNvPr>
            <p:cNvSpPr txBox="1"/>
            <p:nvPr/>
          </p:nvSpPr>
          <p:spPr>
            <a:xfrm>
              <a:off x="4411664" y="3220127"/>
              <a:ext cx="401427" cy="4091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600" dirty="0" err="1">
                  <a:solidFill>
                    <a:schemeClr val="bg1"/>
                  </a:solidFill>
                </a:rPr>
                <a:t>x</a:t>
              </a:r>
              <a:r>
                <a:rPr kumimoji="1" lang="en-US" altLang="ko-KR" sz="1600" baseline="-25000" dirty="0" err="1">
                  <a:solidFill>
                    <a:schemeClr val="bg1"/>
                  </a:solidFill>
                </a:rPr>
                <a:t>t</a:t>
              </a:r>
              <a:endParaRPr kumimoji="1" lang="ko-KR" altLang="en-US" sz="1600" baseline="-25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C590EFCE-63F7-439E-B91C-8F57F5FB499B}"/>
              </a:ext>
            </a:extLst>
          </p:cNvPr>
          <p:cNvGrpSpPr/>
          <p:nvPr/>
        </p:nvGrpSpPr>
        <p:grpSpPr>
          <a:xfrm>
            <a:off x="5602430" y="5784625"/>
            <a:ext cx="357477" cy="404572"/>
            <a:chOff x="4353218" y="1691282"/>
            <a:chExt cx="432048" cy="488967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25DBBFA3-137C-452B-B6F6-F84548737803}"/>
                </a:ext>
              </a:extLst>
            </p:cNvPr>
            <p:cNvSpPr/>
            <p:nvPr/>
          </p:nvSpPr>
          <p:spPr>
            <a:xfrm>
              <a:off x="4353218" y="1748201"/>
              <a:ext cx="432048" cy="43204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600" dirty="0"/>
            </a:p>
          </p:txBody>
        </p:sp>
        <p:sp>
          <p:nvSpPr>
            <p:cNvPr id="11" name="텍스트 상자 22">
              <a:extLst>
                <a:ext uri="{FF2B5EF4-FFF2-40B4-BE49-F238E27FC236}">
                  <a16:creationId xmlns:a16="http://schemas.microsoft.com/office/drawing/2014/main" id="{766C4271-3651-4179-AFEE-114E012C5E93}"/>
                </a:ext>
              </a:extLst>
            </p:cNvPr>
            <p:cNvSpPr txBox="1"/>
            <p:nvPr/>
          </p:nvSpPr>
          <p:spPr>
            <a:xfrm>
              <a:off x="4397597" y="1691282"/>
              <a:ext cx="385929" cy="4091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600" dirty="0" err="1">
                  <a:solidFill>
                    <a:schemeClr val="bg1"/>
                  </a:solidFill>
                </a:rPr>
                <a:t>y</a:t>
              </a:r>
              <a:r>
                <a:rPr kumimoji="1" lang="en-US" altLang="ko-KR" sz="1600" baseline="-25000" dirty="0" err="1">
                  <a:solidFill>
                    <a:schemeClr val="bg1"/>
                  </a:solidFill>
                </a:rPr>
                <a:t>t</a:t>
              </a:r>
              <a:endParaRPr kumimoji="1" lang="ko-KR" altLang="en-US" sz="1600" baseline="-250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DE6AA30-4FAC-420D-970E-1C861F350076}"/>
              </a:ext>
            </a:extLst>
          </p:cNvPr>
          <p:cNvCxnSpPr>
            <a:cxnSpLocks/>
            <a:stCxn id="56" idx="2"/>
            <a:endCxn id="11" idx="0"/>
          </p:cNvCxnSpPr>
          <p:nvPr/>
        </p:nvCxnSpPr>
        <p:spPr>
          <a:xfrm>
            <a:off x="5781169" y="5414648"/>
            <a:ext cx="17639" cy="369977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ABC1433C-8CE8-4C33-B670-488C81A02FD7}"/>
              </a:ext>
            </a:extLst>
          </p:cNvPr>
          <p:cNvSpPr/>
          <p:nvPr/>
        </p:nvSpPr>
        <p:spPr>
          <a:xfrm>
            <a:off x="4649158" y="4193455"/>
            <a:ext cx="595795" cy="41705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/>
          </a:p>
        </p:txBody>
      </p:sp>
      <p:sp>
        <p:nvSpPr>
          <p:cNvPr id="14" name="텍스트 상자 60">
            <a:extLst>
              <a:ext uri="{FF2B5EF4-FFF2-40B4-BE49-F238E27FC236}">
                <a16:creationId xmlns:a16="http://schemas.microsoft.com/office/drawing/2014/main" id="{8AD60CF0-1095-40CF-9BAA-80CD62BAEE5B}"/>
              </a:ext>
            </a:extLst>
          </p:cNvPr>
          <p:cNvSpPr txBox="1"/>
          <p:nvPr/>
        </p:nvSpPr>
        <p:spPr>
          <a:xfrm>
            <a:off x="4782043" y="4222875"/>
            <a:ext cx="343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 err="1">
                <a:solidFill>
                  <a:schemeClr val="bg1"/>
                </a:solidFill>
              </a:rPr>
              <a:t>o</a:t>
            </a:r>
            <a:r>
              <a:rPr kumimoji="1" lang="en-US" altLang="ko-KR" sz="1600" baseline="-25000" dirty="0" err="1">
                <a:solidFill>
                  <a:schemeClr val="bg1"/>
                </a:solidFill>
              </a:rPr>
              <a:t>t</a:t>
            </a:r>
            <a:endParaRPr kumimoji="1" lang="ko-KR" altLang="en-US" sz="1600" baseline="-25000" dirty="0">
              <a:solidFill>
                <a:schemeClr val="bg1"/>
              </a:solidFill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3ED71FF1-9B6D-4EAE-99CE-0A184830CE8F}"/>
              </a:ext>
            </a:extLst>
          </p:cNvPr>
          <p:cNvGrpSpPr/>
          <p:nvPr/>
        </p:nvGrpSpPr>
        <p:grpSpPr>
          <a:xfrm>
            <a:off x="588904" y="4998860"/>
            <a:ext cx="595795" cy="417057"/>
            <a:chOff x="2164512" y="4585774"/>
            <a:chExt cx="720080" cy="504056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4FE2B3BE-5A5F-465B-BCD6-9B6088740120}"/>
                </a:ext>
              </a:extLst>
            </p:cNvPr>
            <p:cNvSpPr/>
            <p:nvPr/>
          </p:nvSpPr>
          <p:spPr>
            <a:xfrm>
              <a:off x="2164512" y="4585774"/>
              <a:ext cx="720080" cy="50405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600"/>
            </a:p>
          </p:txBody>
        </p:sp>
        <p:sp>
          <p:nvSpPr>
            <p:cNvPr id="16" name="텍스트 상자 60">
              <a:extLst>
                <a:ext uri="{FF2B5EF4-FFF2-40B4-BE49-F238E27FC236}">
                  <a16:creationId xmlns:a16="http://schemas.microsoft.com/office/drawing/2014/main" id="{D6AABEDC-DFCC-472A-B88C-2AB9755BB7EB}"/>
                </a:ext>
              </a:extLst>
            </p:cNvPr>
            <p:cNvSpPr txBox="1"/>
            <p:nvPr/>
          </p:nvSpPr>
          <p:spPr>
            <a:xfrm>
              <a:off x="2308528" y="4653135"/>
              <a:ext cx="570640" cy="4091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600" dirty="0"/>
                <a:t>h</a:t>
              </a:r>
              <a:r>
                <a:rPr kumimoji="1" lang="en-US" altLang="ko-KR" sz="1600" baseline="-25000" dirty="0"/>
                <a:t>t-1</a:t>
              </a:r>
              <a:endParaRPr kumimoji="1" lang="ko-KR" altLang="en-US" sz="1600" baseline="-25000" dirty="0"/>
            </a:p>
          </p:txBody>
        </p:sp>
      </p:grp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2858385C-A835-4F11-808F-258878BDD814}"/>
              </a:ext>
            </a:extLst>
          </p:cNvPr>
          <p:cNvCxnSpPr>
            <a:cxnSpLocks/>
          </p:cNvCxnSpPr>
          <p:nvPr/>
        </p:nvCxnSpPr>
        <p:spPr>
          <a:xfrm flipV="1">
            <a:off x="5069967" y="4610419"/>
            <a:ext cx="0" cy="557015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6FB3154-150F-4B7E-B383-F0F4110F2FB9}"/>
              </a:ext>
            </a:extLst>
          </p:cNvPr>
          <p:cNvSpPr/>
          <p:nvPr/>
        </p:nvSpPr>
        <p:spPr>
          <a:xfrm>
            <a:off x="2563874" y="4216586"/>
            <a:ext cx="595795" cy="41705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/>
          </a:p>
        </p:txBody>
      </p:sp>
      <p:sp>
        <p:nvSpPr>
          <p:cNvPr id="29" name="텍스트 상자 60">
            <a:extLst>
              <a:ext uri="{FF2B5EF4-FFF2-40B4-BE49-F238E27FC236}">
                <a16:creationId xmlns:a16="http://schemas.microsoft.com/office/drawing/2014/main" id="{63E38A2C-06B3-45E2-98A1-23F9D0257E3A}"/>
              </a:ext>
            </a:extLst>
          </p:cNvPr>
          <p:cNvSpPr txBox="1"/>
          <p:nvPr/>
        </p:nvSpPr>
        <p:spPr>
          <a:xfrm>
            <a:off x="2733678" y="4246005"/>
            <a:ext cx="3177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 err="1">
                <a:solidFill>
                  <a:schemeClr val="bg1"/>
                </a:solidFill>
              </a:rPr>
              <a:t>g</a:t>
            </a:r>
            <a:r>
              <a:rPr kumimoji="1" lang="en-US" altLang="ko-KR" sz="1600" baseline="-25000" dirty="0" err="1">
                <a:solidFill>
                  <a:schemeClr val="bg1"/>
                </a:solidFill>
              </a:rPr>
              <a:t>t</a:t>
            </a:r>
            <a:endParaRPr kumimoji="1" lang="ko-KR" altLang="en-US" sz="1600" baseline="-25000" dirty="0">
              <a:solidFill>
                <a:schemeClr val="bg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95397353-E3AB-44AA-B790-A307DC7C3CD8}"/>
              </a:ext>
            </a:extLst>
          </p:cNvPr>
          <p:cNvSpPr/>
          <p:nvPr/>
        </p:nvSpPr>
        <p:spPr>
          <a:xfrm>
            <a:off x="5602430" y="4223072"/>
            <a:ext cx="357477" cy="357477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/>
          </a:p>
        </p:txBody>
      </p:sp>
      <p:sp>
        <p:nvSpPr>
          <p:cNvPr id="39" name="텍스트 상자 6">
            <a:extLst>
              <a:ext uri="{FF2B5EF4-FFF2-40B4-BE49-F238E27FC236}">
                <a16:creationId xmlns:a16="http://schemas.microsoft.com/office/drawing/2014/main" id="{CDDD9698-9435-444F-831F-61A0B943B4A3}"/>
              </a:ext>
            </a:extLst>
          </p:cNvPr>
          <p:cNvSpPr txBox="1"/>
          <p:nvPr/>
        </p:nvSpPr>
        <p:spPr>
          <a:xfrm>
            <a:off x="5629463" y="4266467"/>
            <a:ext cx="2319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>
                <a:solidFill>
                  <a:schemeClr val="bg1"/>
                </a:solidFill>
              </a:rPr>
              <a:t>*</a:t>
            </a:r>
            <a:endParaRPr kumimoji="1" lang="ko-KR" altLang="en-US" sz="1600" baseline="-25000" dirty="0">
              <a:solidFill>
                <a:schemeClr val="bg1"/>
              </a:solidFill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11BEAFE8-3620-44E6-B363-4F7DE690CF43}"/>
              </a:ext>
            </a:extLst>
          </p:cNvPr>
          <p:cNvCxnSpPr>
            <a:cxnSpLocks/>
            <a:stCxn id="8" idx="3"/>
            <a:endCxn id="38" idx="2"/>
          </p:cNvCxnSpPr>
          <p:nvPr/>
        </p:nvCxnSpPr>
        <p:spPr>
          <a:xfrm flipV="1">
            <a:off x="5244953" y="4401811"/>
            <a:ext cx="357477" cy="172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7D7E0E59-AEAF-40CA-8E62-5F6DF6DF1241}"/>
              </a:ext>
            </a:extLst>
          </p:cNvPr>
          <p:cNvCxnSpPr>
            <a:cxnSpLocks/>
            <a:stCxn id="28" idx="0"/>
            <a:endCxn id="100" idx="3"/>
          </p:cNvCxnSpPr>
          <p:nvPr/>
        </p:nvCxnSpPr>
        <p:spPr>
          <a:xfrm flipV="1">
            <a:off x="2861772" y="3851284"/>
            <a:ext cx="171510" cy="365302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3F228D4E-C093-4697-8110-D297C15CB0E7}"/>
              </a:ext>
            </a:extLst>
          </p:cNvPr>
          <p:cNvGrpSpPr/>
          <p:nvPr/>
        </p:nvGrpSpPr>
        <p:grpSpPr>
          <a:xfrm>
            <a:off x="597750" y="2820259"/>
            <a:ext cx="595795" cy="417057"/>
            <a:chOff x="2164512" y="4585774"/>
            <a:chExt cx="720080" cy="504056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959586C6-4B47-4B75-93CD-C1660EFE90E4}"/>
                </a:ext>
              </a:extLst>
            </p:cNvPr>
            <p:cNvSpPr/>
            <p:nvPr/>
          </p:nvSpPr>
          <p:spPr>
            <a:xfrm>
              <a:off x="2164512" y="4585774"/>
              <a:ext cx="720080" cy="50405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600"/>
            </a:p>
          </p:txBody>
        </p:sp>
        <p:sp>
          <p:nvSpPr>
            <p:cNvPr id="51" name="텍스트 상자 60">
              <a:extLst>
                <a:ext uri="{FF2B5EF4-FFF2-40B4-BE49-F238E27FC236}">
                  <a16:creationId xmlns:a16="http://schemas.microsoft.com/office/drawing/2014/main" id="{A35E1A3F-CFFA-41F8-BA22-52421AB2CB03}"/>
                </a:ext>
              </a:extLst>
            </p:cNvPr>
            <p:cNvSpPr txBox="1"/>
            <p:nvPr/>
          </p:nvSpPr>
          <p:spPr>
            <a:xfrm>
              <a:off x="2308528" y="4653135"/>
              <a:ext cx="570640" cy="4091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600" dirty="0"/>
                <a:t>c</a:t>
              </a:r>
              <a:r>
                <a:rPr kumimoji="1" lang="en-US" altLang="ko-KR" sz="1600" baseline="-25000" dirty="0"/>
                <a:t>t-1</a:t>
              </a:r>
              <a:endParaRPr kumimoji="1" lang="ko-KR" altLang="en-US" sz="1600" baseline="-25000" dirty="0"/>
            </a:p>
          </p:txBody>
        </p:sp>
      </p:grp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C509E35-121B-4AFC-9292-EA41854B76DE}"/>
              </a:ext>
            </a:extLst>
          </p:cNvPr>
          <p:cNvSpPr/>
          <p:nvPr/>
        </p:nvSpPr>
        <p:spPr>
          <a:xfrm>
            <a:off x="3695885" y="2811440"/>
            <a:ext cx="595795" cy="41705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/>
          </a:p>
        </p:txBody>
      </p:sp>
      <p:sp>
        <p:nvSpPr>
          <p:cNvPr id="54" name="텍스트 상자 60">
            <a:extLst>
              <a:ext uri="{FF2B5EF4-FFF2-40B4-BE49-F238E27FC236}">
                <a16:creationId xmlns:a16="http://schemas.microsoft.com/office/drawing/2014/main" id="{2B5D8689-4907-48A0-B0B1-3EB01C401607}"/>
              </a:ext>
            </a:extLst>
          </p:cNvPr>
          <p:cNvSpPr txBox="1"/>
          <p:nvPr/>
        </p:nvSpPr>
        <p:spPr>
          <a:xfrm>
            <a:off x="3815044" y="2867175"/>
            <a:ext cx="4721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 err="1">
                <a:solidFill>
                  <a:schemeClr val="bg1"/>
                </a:solidFill>
              </a:rPr>
              <a:t>c</a:t>
            </a:r>
            <a:r>
              <a:rPr kumimoji="1" lang="en-US" altLang="ko-KR" sz="1600" baseline="-25000" dirty="0" err="1">
                <a:solidFill>
                  <a:schemeClr val="bg1"/>
                </a:solidFill>
              </a:rPr>
              <a:t>t</a:t>
            </a:r>
            <a:endParaRPr kumimoji="1" lang="ko-KR" altLang="en-US" sz="1600" baseline="-25000" dirty="0">
              <a:solidFill>
                <a:schemeClr val="bg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D62AA96-9AA9-434C-9543-73019E638CAD}"/>
              </a:ext>
            </a:extLst>
          </p:cNvPr>
          <p:cNvSpPr/>
          <p:nvPr/>
        </p:nvSpPr>
        <p:spPr>
          <a:xfrm>
            <a:off x="5483271" y="4997591"/>
            <a:ext cx="595795" cy="41705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/>
          </a:p>
        </p:txBody>
      </p:sp>
      <p:sp>
        <p:nvSpPr>
          <p:cNvPr id="57" name="텍스트 상자 60">
            <a:extLst>
              <a:ext uri="{FF2B5EF4-FFF2-40B4-BE49-F238E27FC236}">
                <a16:creationId xmlns:a16="http://schemas.microsoft.com/office/drawing/2014/main" id="{D2D776F6-8A83-44C6-9982-AEB3C31604C9}"/>
              </a:ext>
            </a:extLst>
          </p:cNvPr>
          <p:cNvSpPr txBox="1"/>
          <p:nvPr/>
        </p:nvSpPr>
        <p:spPr>
          <a:xfrm>
            <a:off x="5653074" y="5027011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 err="1">
                <a:solidFill>
                  <a:schemeClr val="bg1"/>
                </a:solidFill>
              </a:rPr>
              <a:t>h</a:t>
            </a:r>
            <a:r>
              <a:rPr kumimoji="1" lang="en-US" altLang="ko-KR" sz="1600" baseline="-25000" dirty="0" err="1">
                <a:solidFill>
                  <a:schemeClr val="bg1"/>
                </a:solidFill>
              </a:rPr>
              <a:t>t</a:t>
            </a:r>
            <a:endParaRPr kumimoji="1" lang="ko-KR" altLang="en-US" sz="1600" baseline="-25000" dirty="0">
              <a:solidFill>
                <a:schemeClr val="bg1"/>
              </a:solidFill>
            </a:endParaRP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E67B6978-D910-49AD-B39A-23E3CB01C85B}"/>
              </a:ext>
            </a:extLst>
          </p:cNvPr>
          <p:cNvCxnSpPr>
            <a:cxnSpLocks/>
            <a:stCxn id="38" idx="4"/>
            <a:endCxn id="56" idx="0"/>
          </p:cNvCxnSpPr>
          <p:nvPr/>
        </p:nvCxnSpPr>
        <p:spPr>
          <a:xfrm>
            <a:off x="5781169" y="4580549"/>
            <a:ext cx="0" cy="417042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E7D8D719-1301-4519-B42A-55AB45404C7B}"/>
              </a:ext>
            </a:extLst>
          </p:cNvPr>
          <p:cNvSpPr/>
          <p:nvPr/>
        </p:nvSpPr>
        <p:spPr>
          <a:xfrm>
            <a:off x="1729761" y="4217582"/>
            <a:ext cx="595795" cy="41705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/>
          </a:p>
        </p:txBody>
      </p:sp>
      <p:sp>
        <p:nvSpPr>
          <p:cNvPr id="64" name="텍스트 상자 60">
            <a:extLst>
              <a:ext uri="{FF2B5EF4-FFF2-40B4-BE49-F238E27FC236}">
                <a16:creationId xmlns:a16="http://schemas.microsoft.com/office/drawing/2014/main" id="{DB7EC3D3-4F7E-4BD8-971C-A7FFA1E25C60}"/>
              </a:ext>
            </a:extLst>
          </p:cNvPr>
          <p:cNvSpPr txBox="1"/>
          <p:nvPr/>
        </p:nvSpPr>
        <p:spPr>
          <a:xfrm>
            <a:off x="1899564" y="4247002"/>
            <a:ext cx="2808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 err="1">
                <a:solidFill>
                  <a:schemeClr val="bg1"/>
                </a:solidFill>
              </a:rPr>
              <a:t>f</a:t>
            </a:r>
            <a:r>
              <a:rPr kumimoji="1" lang="en-US" altLang="ko-KR" sz="1600" baseline="-25000" dirty="0" err="1">
                <a:solidFill>
                  <a:schemeClr val="bg1"/>
                </a:solidFill>
              </a:rPr>
              <a:t>t</a:t>
            </a:r>
            <a:endParaRPr kumimoji="1" lang="ko-KR" altLang="en-US" sz="1600" baseline="-25000" dirty="0">
              <a:solidFill>
                <a:schemeClr val="bg1"/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16964755-75C6-4C45-B33B-5BEE9C7ECDB9}"/>
              </a:ext>
            </a:extLst>
          </p:cNvPr>
          <p:cNvSpPr/>
          <p:nvPr/>
        </p:nvSpPr>
        <p:spPr>
          <a:xfrm>
            <a:off x="3407255" y="4208436"/>
            <a:ext cx="595795" cy="41705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/>
          </a:p>
        </p:txBody>
      </p:sp>
      <p:sp>
        <p:nvSpPr>
          <p:cNvPr id="73" name="텍스트 상자 60">
            <a:extLst>
              <a:ext uri="{FF2B5EF4-FFF2-40B4-BE49-F238E27FC236}">
                <a16:creationId xmlns:a16="http://schemas.microsoft.com/office/drawing/2014/main" id="{C86352D2-59C2-4847-BC3F-F7197A9622F0}"/>
              </a:ext>
            </a:extLst>
          </p:cNvPr>
          <p:cNvSpPr txBox="1"/>
          <p:nvPr/>
        </p:nvSpPr>
        <p:spPr>
          <a:xfrm>
            <a:off x="3577059" y="4237856"/>
            <a:ext cx="2744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>
                <a:solidFill>
                  <a:schemeClr val="bg1"/>
                </a:solidFill>
              </a:rPr>
              <a:t>i</a:t>
            </a:r>
            <a:r>
              <a:rPr kumimoji="1" lang="en-US" altLang="ko-KR" sz="1600" baseline="-25000" dirty="0">
                <a:solidFill>
                  <a:schemeClr val="bg1"/>
                </a:solidFill>
              </a:rPr>
              <a:t>t</a:t>
            </a:r>
            <a:endParaRPr kumimoji="1" lang="ko-KR" altLang="en-US" sz="1600" baseline="-25000" dirty="0">
              <a:solidFill>
                <a:schemeClr val="bg1"/>
              </a:solidFill>
            </a:endParaRPr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0A1B6C6D-BA2F-4647-BF76-8617FF2E834F}"/>
              </a:ext>
            </a:extLst>
          </p:cNvPr>
          <p:cNvCxnSpPr>
            <a:cxnSpLocks/>
            <a:stCxn id="50" idx="3"/>
            <a:endCxn id="85" idx="2"/>
          </p:cNvCxnSpPr>
          <p:nvPr/>
        </p:nvCxnSpPr>
        <p:spPr>
          <a:xfrm flipV="1">
            <a:off x="1193545" y="3021187"/>
            <a:ext cx="655375" cy="7600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타원 84">
            <a:extLst>
              <a:ext uri="{FF2B5EF4-FFF2-40B4-BE49-F238E27FC236}">
                <a16:creationId xmlns:a16="http://schemas.microsoft.com/office/drawing/2014/main" id="{BD9A90A3-0CDF-42CD-8245-91EB6CA51295}"/>
              </a:ext>
            </a:extLst>
          </p:cNvPr>
          <p:cNvSpPr/>
          <p:nvPr/>
        </p:nvSpPr>
        <p:spPr>
          <a:xfrm>
            <a:off x="1848920" y="2842449"/>
            <a:ext cx="357477" cy="357477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/>
          </a:p>
        </p:txBody>
      </p:sp>
      <p:sp>
        <p:nvSpPr>
          <p:cNvPr id="86" name="텍스트 상자 6">
            <a:extLst>
              <a:ext uri="{FF2B5EF4-FFF2-40B4-BE49-F238E27FC236}">
                <a16:creationId xmlns:a16="http://schemas.microsoft.com/office/drawing/2014/main" id="{1C70B3DC-6EBD-4EAF-B006-57EBF563D397}"/>
              </a:ext>
            </a:extLst>
          </p:cNvPr>
          <p:cNvSpPr txBox="1"/>
          <p:nvPr/>
        </p:nvSpPr>
        <p:spPr>
          <a:xfrm>
            <a:off x="1921052" y="2882819"/>
            <a:ext cx="269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>
                <a:solidFill>
                  <a:schemeClr val="bg1"/>
                </a:solidFill>
              </a:rPr>
              <a:t>*</a:t>
            </a:r>
            <a:endParaRPr kumimoji="1" lang="ko-KR" altLang="en-US" sz="1600" baseline="-25000" dirty="0">
              <a:solidFill>
                <a:schemeClr val="bg1"/>
              </a:solidFill>
            </a:endParaRPr>
          </a:p>
        </p:txBody>
      </p: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0BD8796A-AB30-4EE8-9A34-6E6BAEC75B36}"/>
              </a:ext>
            </a:extLst>
          </p:cNvPr>
          <p:cNvCxnSpPr>
            <a:cxnSpLocks/>
            <a:stCxn id="63" idx="0"/>
            <a:endCxn id="85" idx="4"/>
          </p:cNvCxnSpPr>
          <p:nvPr/>
        </p:nvCxnSpPr>
        <p:spPr>
          <a:xfrm flipV="1">
            <a:off x="2027659" y="3199926"/>
            <a:ext cx="0" cy="1017656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F512512B-F610-409E-9214-64D2414815AD}"/>
              </a:ext>
            </a:extLst>
          </p:cNvPr>
          <p:cNvCxnSpPr>
            <a:cxnSpLocks/>
            <a:stCxn id="85" idx="6"/>
            <a:endCxn id="93" idx="2"/>
          </p:cNvCxnSpPr>
          <p:nvPr/>
        </p:nvCxnSpPr>
        <p:spPr>
          <a:xfrm>
            <a:off x="2206397" y="3021187"/>
            <a:ext cx="774534" cy="2804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타원 92">
            <a:extLst>
              <a:ext uri="{FF2B5EF4-FFF2-40B4-BE49-F238E27FC236}">
                <a16:creationId xmlns:a16="http://schemas.microsoft.com/office/drawing/2014/main" id="{C86D68A6-A9CB-4FFE-9233-1F29AE923B97}"/>
              </a:ext>
            </a:extLst>
          </p:cNvPr>
          <p:cNvSpPr/>
          <p:nvPr/>
        </p:nvSpPr>
        <p:spPr>
          <a:xfrm>
            <a:off x="2980931" y="2845253"/>
            <a:ext cx="357477" cy="357477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/>
          </a:p>
        </p:txBody>
      </p:sp>
      <p:sp>
        <p:nvSpPr>
          <p:cNvPr id="94" name="텍스트 상자 6">
            <a:extLst>
              <a:ext uri="{FF2B5EF4-FFF2-40B4-BE49-F238E27FC236}">
                <a16:creationId xmlns:a16="http://schemas.microsoft.com/office/drawing/2014/main" id="{B872B1E9-046D-48AF-9D54-2E848B20227F}"/>
              </a:ext>
            </a:extLst>
          </p:cNvPr>
          <p:cNvSpPr txBox="1"/>
          <p:nvPr/>
        </p:nvSpPr>
        <p:spPr>
          <a:xfrm>
            <a:off x="3020315" y="2876829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>
                <a:solidFill>
                  <a:schemeClr val="bg1"/>
                </a:solidFill>
              </a:rPr>
              <a:t>+</a:t>
            </a:r>
            <a:endParaRPr kumimoji="1" lang="ko-KR" altLang="en-US" sz="1600" baseline="-25000" dirty="0">
              <a:solidFill>
                <a:schemeClr val="bg1"/>
              </a:solidFill>
            </a:endParaRP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875831CA-4F05-48F2-9F31-3397B2AEF128}"/>
              </a:ext>
            </a:extLst>
          </p:cNvPr>
          <p:cNvCxnSpPr>
            <a:cxnSpLocks/>
            <a:stCxn id="72" idx="0"/>
            <a:endCxn id="100" idx="5"/>
          </p:cNvCxnSpPr>
          <p:nvPr/>
        </p:nvCxnSpPr>
        <p:spPr>
          <a:xfrm flipH="1" flipV="1">
            <a:off x="3286057" y="3851284"/>
            <a:ext cx="419096" cy="357152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타원 99">
            <a:extLst>
              <a:ext uri="{FF2B5EF4-FFF2-40B4-BE49-F238E27FC236}">
                <a16:creationId xmlns:a16="http://schemas.microsoft.com/office/drawing/2014/main" id="{E9969C13-32B3-4477-AAC2-66024E346DB9}"/>
              </a:ext>
            </a:extLst>
          </p:cNvPr>
          <p:cNvSpPr/>
          <p:nvPr/>
        </p:nvSpPr>
        <p:spPr>
          <a:xfrm>
            <a:off x="2980931" y="3546158"/>
            <a:ext cx="357477" cy="357477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/>
          </a:p>
        </p:txBody>
      </p:sp>
      <p:sp>
        <p:nvSpPr>
          <p:cNvPr id="101" name="텍스트 상자 6">
            <a:extLst>
              <a:ext uri="{FF2B5EF4-FFF2-40B4-BE49-F238E27FC236}">
                <a16:creationId xmlns:a16="http://schemas.microsoft.com/office/drawing/2014/main" id="{5347F52C-8B7B-4BB4-A50F-61DA7B11B77C}"/>
              </a:ext>
            </a:extLst>
          </p:cNvPr>
          <p:cNvSpPr txBox="1"/>
          <p:nvPr/>
        </p:nvSpPr>
        <p:spPr>
          <a:xfrm>
            <a:off x="3037175" y="3596909"/>
            <a:ext cx="269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>
                <a:solidFill>
                  <a:schemeClr val="bg1"/>
                </a:solidFill>
              </a:rPr>
              <a:t>*</a:t>
            </a:r>
            <a:endParaRPr kumimoji="1" lang="ko-KR" altLang="en-US" sz="1600" baseline="-25000" dirty="0">
              <a:solidFill>
                <a:schemeClr val="bg1"/>
              </a:solidFill>
            </a:endParaRPr>
          </a:p>
        </p:txBody>
      </p: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7B84A0F5-6CBF-4A98-8C66-C93F32BCF4BD}"/>
              </a:ext>
            </a:extLst>
          </p:cNvPr>
          <p:cNvCxnSpPr>
            <a:cxnSpLocks/>
            <a:stCxn id="100" idx="0"/>
            <a:endCxn id="93" idx="4"/>
          </p:cNvCxnSpPr>
          <p:nvPr/>
        </p:nvCxnSpPr>
        <p:spPr>
          <a:xfrm flipV="1">
            <a:off x="3159669" y="3202730"/>
            <a:ext cx="0" cy="343428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4BB51E8E-27BF-4477-BD1D-6691BF5B0927}"/>
              </a:ext>
            </a:extLst>
          </p:cNvPr>
          <p:cNvCxnSpPr>
            <a:cxnSpLocks/>
            <a:stCxn id="93" idx="6"/>
            <a:endCxn id="53" idx="1"/>
          </p:cNvCxnSpPr>
          <p:nvPr/>
        </p:nvCxnSpPr>
        <p:spPr>
          <a:xfrm flipV="1">
            <a:off x="3338408" y="3019968"/>
            <a:ext cx="357477" cy="4023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타원 115">
            <a:extLst>
              <a:ext uri="{FF2B5EF4-FFF2-40B4-BE49-F238E27FC236}">
                <a16:creationId xmlns:a16="http://schemas.microsoft.com/office/drawing/2014/main" id="{9FF6FA5F-7B15-479F-B4D8-580EAB7B1F44}"/>
              </a:ext>
            </a:extLst>
          </p:cNvPr>
          <p:cNvSpPr/>
          <p:nvPr/>
        </p:nvSpPr>
        <p:spPr>
          <a:xfrm>
            <a:off x="4708737" y="3448538"/>
            <a:ext cx="714954" cy="357477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/>
          </a:p>
        </p:txBody>
      </p:sp>
      <p:sp>
        <p:nvSpPr>
          <p:cNvPr id="117" name="텍스트 상자 6">
            <a:extLst>
              <a:ext uri="{FF2B5EF4-FFF2-40B4-BE49-F238E27FC236}">
                <a16:creationId xmlns:a16="http://schemas.microsoft.com/office/drawing/2014/main" id="{95E9C4D9-35EA-47FB-B956-E4C0FC151F1E}"/>
              </a:ext>
            </a:extLst>
          </p:cNvPr>
          <p:cNvSpPr txBox="1"/>
          <p:nvPr/>
        </p:nvSpPr>
        <p:spPr>
          <a:xfrm>
            <a:off x="4794486" y="3454072"/>
            <a:ext cx="5469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>
                <a:solidFill>
                  <a:schemeClr val="bg1"/>
                </a:solidFill>
              </a:rPr>
              <a:t>tanh</a:t>
            </a:r>
            <a:endParaRPr kumimoji="1" lang="ko-KR" altLang="en-US" sz="1600" baseline="-25000" dirty="0">
              <a:solidFill>
                <a:schemeClr val="bg1"/>
              </a:solidFill>
            </a:endParaRPr>
          </a:p>
        </p:txBody>
      </p: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2587089B-1D68-408A-BA9B-3C80984B3C1F}"/>
              </a:ext>
            </a:extLst>
          </p:cNvPr>
          <p:cNvCxnSpPr>
            <a:cxnSpLocks/>
          </p:cNvCxnSpPr>
          <p:nvPr/>
        </p:nvCxnSpPr>
        <p:spPr>
          <a:xfrm>
            <a:off x="4470419" y="3028787"/>
            <a:ext cx="0" cy="598490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600D921A-6BA5-4ABE-B3E1-C04EDAD68479}"/>
              </a:ext>
            </a:extLst>
          </p:cNvPr>
          <p:cNvCxnSpPr>
            <a:cxnSpLocks/>
            <a:endCxn id="38" idx="0"/>
          </p:cNvCxnSpPr>
          <p:nvPr/>
        </p:nvCxnSpPr>
        <p:spPr>
          <a:xfrm>
            <a:off x="5781169" y="3627277"/>
            <a:ext cx="0" cy="595795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FEFD2EC0-2DD0-440D-9C5D-F9477E19F1E0}"/>
              </a:ext>
            </a:extLst>
          </p:cNvPr>
          <p:cNvCxnSpPr>
            <a:cxnSpLocks/>
            <a:stCxn id="54" idx="3"/>
          </p:cNvCxnSpPr>
          <p:nvPr/>
        </p:nvCxnSpPr>
        <p:spPr>
          <a:xfrm flipV="1">
            <a:off x="4287192" y="3012936"/>
            <a:ext cx="2566408" cy="23516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654A2EDF-440F-4060-BE8C-9367FBBB839A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1180211" y="5174968"/>
            <a:ext cx="3886003" cy="48904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화살표 연결선 154">
            <a:extLst>
              <a:ext uri="{FF2B5EF4-FFF2-40B4-BE49-F238E27FC236}">
                <a16:creationId xmlns:a16="http://schemas.microsoft.com/office/drawing/2014/main" id="{5E418D09-1BF3-46B2-B7B3-66700EDA7287}"/>
              </a:ext>
            </a:extLst>
          </p:cNvPr>
          <p:cNvCxnSpPr>
            <a:cxnSpLocks/>
          </p:cNvCxnSpPr>
          <p:nvPr/>
        </p:nvCxnSpPr>
        <p:spPr>
          <a:xfrm flipV="1">
            <a:off x="3815044" y="4619330"/>
            <a:ext cx="0" cy="557015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화살표 연결선 155">
            <a:extLst>
              <a:ext uri="{FF2B5EF4-FFF2-40B4-BE49-F238E27FC236}">
                <a16:creationId xmlns:a16="http://schemas.microsoft.com/office/drawing/2014/main" id="{6A43A56E-6CFA-4ADF-8844-F7D7B818C462}"/>
              </a:ext>
            </a:extLst>
          </p:cNvPr>
          <p:cNvCxnSpPr>
            <a:cxnSpLocks/>
          </p:cNvCxnSpPr>
          <p:nvPr/>
        </p:nvCxnSpPr>
        <p:spPr>
          <a:xfrm flipV="1">
            <a:off x="2980931" y="4634311"/>
            <a:ext cx="0" cy="557015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화살표 연결선 156">
            <a:extLst>
              <a:ext uri="{FF2B5EF4-FFF2-40B4-BE49-F238E27FC236}">
                <a16:creationId xmlns:a16="http://schemas.microsoft.com/office/drawing/2014/main" id="{BFC57651-C529-4DB7-98A7-8632153EE44B}"/>
              </a:ext>
            </a:extLst>
          </p:cNvPr>
          <p:cNvCxnSpPr>
            <a:cxnSpLocks/>
          </p:cNvCxnSpPr>
          <p:nvPr/>
        </p:nvCxnSpPr>
        <p:spPr>
          <a:xfrm flipV="1">
            <a:off x="2146817" y="4634311"/>
            <a:ext cx="0" cy="557015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화살표 연결선 157">
            <a:extLst>
              <a:ext uri="{FF2B5EF4-FFF2-40B4-BE49-F238E27FC236}">
                <a16:creationId xmlns:a16="http://schemas.microsoft.com/office/drawing/2014/main" id="{7F66E362-5F87-4C8C-8CFD-1EAAD9813A05}"/>
              </a:ext>
            </a:extLst>
          </p:cNvPr>
          <p:cNvCxnSpPr>
            <a:cxnSpLocks/>
          </p:cNvCxnSpPr>
          <p:nvPr/>
        </p:nvCxnSpPr>
        <p:spPr>
          <a:xfrm flipV="1">
            <a:off x="1914836" y="5384549"/>
            <a:ext cx="2972640" cy="17140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화살표 연결선 160">
            <a:extLst>
              <a:ext uri="{FF2B5EF4-FFF2-40B4-BE49-F238E27FC236}">
                <a16:creationId xmlns:a16="http://schemas.microsoft.com/office/drawing/2014/main" id="{DFEFA322-77B3-40CB-98E8-217638C305E9}"/>
              </a:ext>
            </a:extLst>
          </p:cNvPr>
          <p:cNvCxnSpPr>
            <a:cxnSpLocks/>
          </p:cNvCxnSpPr>
          <p:nvPr/>
        </p:nvCxnSpPr>
        <p:spPr>
          <a:xfrm flipV="1">
            <a:off x="1922964" y="4633642"/>
            <a:ext cx="0" cy="781006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화살표 연결선 162">
            <a:extLst>
              <a:ext uri="{FF2B5EF4-FFF2-40B4-BE49-F238E27FC236}">
                <a16:creationId xmlns:a16="http://schemas.microsoft.com/office/drawing/2014/main" id="{D824F0EA-75A4-4965-81C8-3C3E2E015572}"/>
              </a:ext>
            </a:extLst>
          </p:cNvPr>
          <p:cNvCxnSpPr>
            <a:cxnSpLocks/>
          </p:cNvCxnSpPr>
          <p:nvPr/>
        </p:nvCxnSpPr>
        <p:spPr>
          <a:xfrm flipV="1">
            <a:off x="2733678" y="4625492"/>
            <a:ext cx="0" cy="781006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화살표 연결선 163">
            <a:extLst>
              <a:ext uri="{FF2B5EF4-FFF2-40B4-BE49-F238E27FC236}">
                <a16:creationId xmlns:a16="http://schemas.microsoft.com/office/drawing/2014/main" id="{E5BE0DE0-E78C-4CA5-B9E3-359753FD6940}"/>
              </a:ext>
            </a:extLst>
          </p:cNvPr>
          <p:cNvCxnSpPr>
            <a:cxnSpLocks/>
          </p:cNvCxnSpPr>
          <p:nvPr/>
        </p:nvCxnSpPr>
        <p:spPr>
          <a:xfrm flipV="1">
            <a:off x="3595252" y="4625492"/>
            <a:ext cx="0" cy="781006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화살표 연결선 164">
            <a:extLst>
              <a:ext uri="{FF2B5EF4-FFF2-40B4-BE49-F238E27FC236}">
                <a16:creationId xmlns:a16="http://schemas.microsoft.com/office/drawing/2014/main" id="{1F93009C-2603-4A0D-A0AE-E06B988A59D3}"/>
              </a:ext>
            </a:extLst>
          </p:cNvPr>
          <p:cNvCxnSpPr>
            <a:cxnSpLocks/>
          </p:cNvCxnSpPr>
          <p:nvPr/>
        </p:nvCxnSpPr>
        <p:spPr>
          <a:xfrm flipV="1">
            <a:off x="4887476" y="4604831"/>
            <a:ext cx="0" cy="781006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화살표 연결선 166">
            <a:extLst>
              <a:ext uri="{FF2B5EF4-FFF2-40B4-BE49-F238E27FC236}">
                <a16:creationId xmlns:a16="http://schemas.microsoft.com/office/drawing/2014/main" id="{54E5F960-64D2-4FB5-B3E8-F93BE1A7BA0D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3133835" y="5401689"/>
            <a:ext cx="0" cy="430030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화살표 연결선 171">
            <a:extLst>
              <a:ext uri="{FF2B5EF4-FFF2-40B4-BE49-F238E27FC236}">
                <a16:creationId xmlns:a16="http://schemas.microsoft.com/office/drawing/2014/main" id="{EF4F5C73-EA4F-4AA2-8D5D-EE7466EA9ADE}"/>
              </a:ext>
            </a:extLst>
          </p:cNvPr>
          <p:cNvCxnSpPr>
            <a:cxnSpLocks/>
            <a:endCxn id="116" idx="2"/>
          </p:cNvCxnSpPr>
          <p:nvPr/>
        </p:nvCxnSpPr>
        <p:spPr>
          <a:xfrm>
            <a:off x="4470419" y="3627277"/>
            <a:ext cx="238318" cy="0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화살표 연결선 175">
            <a:extLst>
              <a:ext uri="{FF2B5EF4-FFF2-40B4-BE49-F238E27FC236}">
                <a16:creationId xmlns:a16="http://schemas.microsoft.com/office/drawing/2014/main" id="{FF9FEF99-36DF-4A47-B775-BAF9CAB135FC}"/>
              </a:ext>
            </a:extLst>
          </p:cNvPr>
          <p:cNvCxnSpPr>
            <a:cxnSpLocks/>
            <a:stCxn id="116" idx="6"/>
          </p:cNvCxnSpPr>
          <p:nvPr/>
        </p:nvCxnSpPr>
        <p:spPr>
          <a:xfrm>
            <a:off x="5423691" y="3627277"/>
            <a:ext cx="357477" cy="0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직선 화살표 연결선 180">
            <a:extLst>
              <a:ext uri="{FF2B5EF4-FFF2-40B4-BE49-F238E27FC236}">
                <a16:creationId xmlns:a16="http://schemas.microsoft.com/office/drawing/2014/main" id="{FE1C31AF-897B-4B72-905C-7DDF74BA263C}"/>
              </a:ext>
            </a:extLst>
          </p:cNvPr>
          <p:cNvCxnSpPr>
            <a:cxnSpLocks/>
            <a:stCxn id="56" idx="3"/>
          </p:cNvCxnSpPr>
          <p:nvPr/>
        </p:nvCxnSpPr>
        <p:spPr>
          <a:xfrm>
            <a:off x="6079066" y="5206120"/>
            <a:ext cx="774534" cy="0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DA2BEAA0-186E-425C-A8B4-FB775CB4DE23}"/>
              </a:ext>
            </a:extLst>
          </p:cNvPr>
          <p:cNvGrpSpPr/>
          <p:nvPr/>
        </p:nvGrpSpPr>
        <p:grpSpPr>
          <a:xfrm>
            <a:off x="1128964" y="1408024"/>
            <a:ext cx="7998490" cy="1474795"/>
            <a:chOff x="1128964" y="1408024"/>
            <a:chExt cx="7998490" cy="1474795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0692DA5-7989-46D7-A63A-A067F9136444}"/>
                </a:ext>
              </a:extLst>
            </p:cNvPr>
            <p:cNvSpPr txBox="1"/>
            <p:nvPr/>
          </p:nvSpPr>
          <p:spPr>
            <a:xfrm>
              <a:off x="6296820" y="1408024"/>
              <a:ext cx="283063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pc="-5" dirty="0">
                  <a:latin typeface="Arial"/>
                  <a:cs typeface="Arial"/>
                </a:rPr>
                <a:t>Backpropagation from </a:t>
              </a:r>
              <a:r>
                <a:rPr lang="en-US" altLang="ko-KR" spc="30" dirty="0" err="1">
                  <a:latin typeface="Arial"/>
                  <a:cs typeface="Arial"/>
                </a:rPr>
                <a:t>c</a:t>
              </a:r>
              <a:r>
                <a:rPr lang="en-US" altLang="ko-KR" spc="44" baseline="-32407" dirty="0" err="1">
                  <a:latin typeface="Arial"/>
                  <a:cs typeface="Arial"/>
                </a:rPr>
                <a:t>t</a:t>
              </a:r>
              <a:r>
                <a:rPr lang="en-US" altLang="ko-KR" spc="-142" baseline="-32407" dirty="0">
                  <a:latin typeface="Arial"/>
                  <a:cs typeface="Arial"/>
                </a:rPr>
                <a:t> </a:t>
              </a:r>
              <a:r>
                <a:rPr lang="en-US" altLang="ko-KR" spc="-5" dirty="0">
                  <a:latin typeface="Arial"/>
                  <a:cs typeface="Arial"/>
                </a:rPr>
                <a:t>to c</a:t>
              </a:r>
              <a:r>
                <a:rPr lang="en-US" altLang="ko-KR" spc="-7" baseline="-30092" dirty="0">
                  <a:latin typeface="Arial"/>
                  <a:cs typeface="Arial"/>
                </a:rPr>
                <a:t>t-1 </a:t>
              </a:r>
              <a:r>
                <a:rPr lang="en-US" altLang="ko-KR" spc="-5" dirty="0">
                  <a:latin typeface="Arial"/>
                  <a:cs typeface="Arial"/>
                </a:rPr>
                <a:t>only elementwise  </a:t>
              </a:r>
              <a:r>
                <a:rPr lang="en-US" altLang="ko-KR" dirty="0">
                  <a:latin typeface="Arial"/>
                  <a:cs typeface="Arial"/>
                </a:rPr>
                <a:t>multiplication </a:t>
              </a:r>
              <a:r>
                <a:rPr lang="en-US" altLang="ko-KR" spc="-5" dirty="0">
                  <a:latin typeface="Arial"/>
                  <a:cs typeface="Arial"/>
                </a:rPr>
                <a:t>by f, no</a:t>
              </a:r>
              <a:r>
                <a:rPr lang="en-US" altLang="ko-KR" spc="-95" dirty="0">
                  <a:latin typeface="Arial"/>
                  <a:cs typeface="Arial"/>
                </a:rPr>
                <a:t> </a:t>
              </a:r>
              <a:r>
                <a:rPr lang="en-US" altLang="ko-KR" dirty="0">
                  <a:latin typeface="Arial"/>
                  <a:cs typeface="Arial"/>
                </a:rPr>
                <a:t>matrix  multiply </a:t>
              </a:r>
              <a:r>
                <a:rPr lang="en-US" altLang="ko-KR" spc="-5" dirty="0">
                  <a:latin typeface="Arial"/>
                  <a:cs typeface="Arial"/>
                </a:rPr>
                <a:t>by</a:t>
              </a:r>
              <a:r>
                <a:rPr lang="en-US" altLang="ko-KR" spc="-20" dirty="0">
                  <a:latin typeface="Arial"/>
                  <a:cs typeface="Arial"/>
                </a:rPr>
                <a:t> </a:t>
              </a:r>
              <a:r>
                <a:rPr lang="en-US" altLang="ko-KR" dirty="0">
                  <a:latin typeface="Arial"/>
                  <a:cs typeface="Arial"/>
                </a:rPr>
                <a:t>W</a:t>
              </a:r>
            </a:p>
          </p:txBody>
        </p:sp>
        <p:cxnSp>
          <p:nvCxnSpPr>
            <p:cNvPr id="84" name="직선 화살표 연결선 83">
              <a:extLst>
                <a:ext uri="{FF2B5EF4-FFF2-40B4-BE49-F238E27FC236}">
                  <a16:creationId xmlns:a16="http://schemas.microsoft.com/office/drawing/2014/main" id="{6E05BA56-419C-468F-9306-833478DB1B1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28964" y="2875219"/>
              <a:ext cx="655375" cy="7600"/>
            </a:xfrm>
            <a:prstGeom prst="straightConnector1">
              <a:avLst/>
            </a:prstGeom>
            <a:ln w="127000">
              <a:solidFill>
                <a:srgbClr val="FF0000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화살표 연결선 86">
              <a:extLst>
                <a:ext uri="{FF2B5EF4-FFF2-40B4-BE49-F238E27FC236}">
                  <a16:creationId xmlns:a16="http://schemas.microsoft.com/office/drawing/2014/main" id="{743BAD32-5076-4148-8091-AF29E4F6C2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41816" y="2875219"/>
              <a:ext cx="774534" cy="2804"/>
            </a:xfrm>
            <a:prstGeom prst="straightConnector1">
              <a:avLst/>
            </a:prstGeom>
            <a:ln w="127000">
              <a:solidFill>
                <a:srgbClr val="FF0000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화살표 연결선 88">
              <a:extLst>
                <a:ext uri="{FF2B5EF4-FFF2-40B4-BE49-F238E27FC236}">
                  <a16:creationId xmlns:a16="http://schemas.microsoft.com/office/drawing/2014/main" id="{EDBEE895-1233-4092-B67B-252CABAD244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73827" y="2874000"/>
              <a:ext cx="357477" cy="4023"/>
            </a:xfrm>
            <a:prstGeom prst="straightConnector1">
              <a:avLst/>
            </a:prstGeom>
            <a:ln w="127000">
              <a:solidFill>
                <a:srgbClr val="FF0000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화살표 연결선 89">
              <a:extLst>
                <a:ext uri="{FF2B5EF4-FFF2-40B4-BE49-F238E27FC236}">
                  <a16:creationId xmlns:a16="http://schemas.microsoft.com/office/drawing/2014/main" id="{16F5DDA8-9ECB-4790-9D65-180E91ABA20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87192" y="2842659"/>
              <a:ext cx="2501827" cy="40160"/>
            </a:xfrm>
            <a:prstGeom prst="straightConnector1">
              <a:avLst/>
            </a:prstGeom>
            <a:ln w="127000">
              <a:solidFill>
                <a:srgbClr val="FF0000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70549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0886C6-79E9-4BE2-906B-154945E2B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Long Short-Term Memory (LSTM)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F5A40E9-5843-448D-90E1-DE050E30F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31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203D41E-B503-4447-B390-63958A23ACA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Gradient Flow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90EB84A-6B1A-4E1D-8E0D-389F1B6318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0539" y="2468419"/>
            <a:ext cx="2592288" cy="134374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1A16D70-A7B4-4A19-9BB0-6C535E7124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7656" y="2468419"/>
            <a:ext cx="2592288" cy="134374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A795E5E-7B8F-4FAA-8542-FA8A5BCEFD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424" y="2468419"/>
            <a:ext cx="2592288" cy="134374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72E3905-0AF1-4DF1-A8A9-E0123369F295}"/>
              </a:ext>
            </a:extLst>
          </p:cNvPr>
          <p:cNvSpPr txBox="1"/>
          <p:nvPr/>
        </p:nvSpPr>
        <p:spPr>
          <a:xfrm>
            <a:off x="251520" y="2483604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</a:t>
            </a:r>
            <a:r>
              <a:rPr lang="en-US" altLang="ko-KR" baseline="-25000" dirty="0"/>
              <a:t>0</a:t>
            </a:r>
            <a:endParaRPr lang="ko-KR" altLang="en-US" baseline="-25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AAB85AC-B5C8-48C7-A4CB-7E6997FE8843}"/>
              </a:ext>
            </a:extLst>
          </p:cNvPr>
          <p:cNvSpPr txBox="1"/>
          <p:nvPr/>
        </p:nvSpPr>
        <p:spPr>
          <a:xfrm>
            <a:off x="8460406" y="2483604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</a:t>
            </a:r>
            <a:r>
              <a:rPr lang="en-US" altLang="ko-KR" baseline="-25000" dirty="0"/>
              <a:t>3</a:t>
            </a:r>
            <a:endParaRPr lang="ko-KR" altLang="en-US" baseline="-25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2AB9F9-6699-44CE-A92F-02001E109BD7}"/>
              </a:ext>
            </a:extLst>
          </p:cNvPr>
          <p:cNvSpPr txBox="1"/>
          <p:nvPr/>
        </p:nvSpPr>
        <p:spPr>
          <a:xfrm>
            <a:off x="3044452" y="2483604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</a:t>
            </a:r>
            <a:r>
              <a:rPr lang="en-US" altLang="ko-KR" baseline="-25000" dirty="0"/>
              <a:t>1</a:t>
            </a:r>
            <a:endParaRPr lang="ko-KR" altLang="en-US" baseline="-25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BB455B-6FD8-47B5-AAC6-35024194E42C}"/>
              </a:ext>
            </a:extLst>
          </p:cNvPr>
          <p:cNvSpPr txBox="1"/>
          <p:nvPr/>
        </p:nvSpPr>
        <p:spPr>
          <a:xfrm>
            <a:off x="5702306" y="2483604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</a:t>
            </a:r>
            <a:r>
              <a:rPr lang="en-US" altLang="ko-KR" baseline="-25000" dirty="0"/>
              <a:t>2</a:t>
            </a:r>
            <a:endParaRPr lang="ko-KR" altLang="en-US" baseline="-25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A76C3E-5057-41DB-A769-02133F3A70FB}"/>
              </a:ext>
            </a:extLst>
          </p:cNvPr>
          <p:cNvSpPr txBox="1"/>
          <p:nvPr/>
        </p:nvSpPr>
        <p:spPr>
          <a:xfrm>
            <a:off x="251520" y="341970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</a:t>
            </a:r>
            <a:r>
              <a:rPr lang="en-US" altLang="ko-KR" baseline="-25000" dirty="0"/>
              <a:t>0</a:t>
            </a:r>
            <a:endParaRPr lang="ko-KR" altLang="en-US" baseline="-25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67B6F4-DC27-4E48-9FA4-A6FC530057A3}"/>
              </a:ext>
            </a:extLst>
          </p:cNvPr>
          <p:cNvSpPr txBox="1"/>
          <p:nvPr/>
        </p:nvSpPr>
        <p:spPr>
          <a:xfrm>
            <a:off x="8460406" y="341970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</a:t>
            </a:r>
            <a:r>
              <a:rPr lang="en-US" altLang="ko-KR" baseline="-25000" dirty="0"/>
              <a:t>3</a:t>
            </a:r>
            <a:endParaRPr lang="ko-KR" altLang="en-US" baseline="-25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09217DC-E0ED-4D70-A662-AED0BD8C1ADB}"/>
              </a:ext>
            </a:extLst>
          </p:cNvPr>
          <p:cNvSpPr txBox="1"/>
          <p:nvPr/>
        </p:nvSpPr>
        <p:spPr>
          <a:xfrm>
            <a:off x="3044452" y="341970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</a:t>
            </a:r>
            <a:r>
              <a:rPr lang="en-US" altLang="ko-KR" baseline="-25000" dirty="0"/>
              <a:t>1</a:t>
            </a:r>
            <a:endParaRPr lang="ko-KR" altLang="en-US" baseline="-25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2C436AD-A158-40AF-98BD-1F0F6B36CEF8}"/>
              </a:ext>
            </a:extLst>
          </p:cNvPr>
          <p:cNvSpPr txBox="1"/>
          <p:nvPr/>
        </p:nvSpPr>
        <p:spPr>
          <a:xfrm>
            <a:off x="5724128" y="341970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</a:t>
            </a:r>
            <a:r>
              <a:rPr lang="en-US" altLang="ko-KR" baseline="-25000" dirty="0"/>
              <a:t>2</a:t>
            </a:r>
            <a:endParaRPr lang="ko-KR" alt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24181639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0886C6-79E9-4BE2-906B-154945E2B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Long Short-Term Memory (LSTM)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F5A40E9-5843-448D-90E1-DE050E30F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32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203D41E-B503-4447-B390-63958A23ACA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Gradient Flow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90EB84A-6B1A-4E1D-8E0D-389F1B6318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0539" y="2468419"/>
            <a:ext cx="2592288" cy="134374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1A16D70-A7B4-4A19-9BB0-6C535E7124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7656" y="2468419"/>
            <a:ext cx="2592288" cy="134374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A795E5E-7B8F-4FAA-8542-FA8A5BCEFD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424" y="2468419"/>
            <a:ext cx="2592288" cy="134374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72E3905-0AF1-4DF1-A8A9-E0123369F295}"/>
              </a:ext>
            </a:extLst>
          </p:cNvPr>
          <p:cNvSpPr txBox="1"/>
          <p:nvPr/>
        </p:nvSpPr>
        <p:spPr>
          <a:xfrm>
            <a:off x="251520" y="2483604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</a:t>
            </a:r>
            <a:r>
              <a:rPr lang="en-US" altLang="ko-KR" baseline="-25000" dirty="0"/>
              <a:t>0</a:t>
            </a:r>
            <a:endParaRPr lang="ko-KR" altLang="en-US" baseline="-25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AAB85AC-B5C8-48C7-A4CB-7E6997FE8843}"/>
              </a:ext>
            </a:extLst>
          </p:cNvPr>
          <p:cNvSpPr txBox="1"/>
          <p:nvPr/>
        </p:nvSpPr>
        <p:spPr>
          <a:xfrm>
            <a:off x="8460406" y="2483604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</a:t>
            </a:r>
            <a:r>
              <a:rPr lang="en-US" altLang="ko-KR" baseline="-25000" dirty="0"/>
              <a:t>3</a:t>
            </a:r>
            <a:endParaRPr lang="ko-KR" altLang="en-US" baseline="-250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9A6AEAC1-DF37-442C-89F1-92263B5E43D1}"/>
              </a:ext>
            </a:extLst>
          </p:cNvPr>
          <p:cNvCxnSpPr>
            <a:cxnSpLocks/>
          </p:cNvCxnSpPr>
          <p:nvPr/>
        </p:nvCxnSpPr>
        <p:spPr>
          <a:xfrm flipH="1">
            <a:off x="485496" y="2305058"/>
            <a:ext cx="7899212" cy="23642"/>
          </a:xfrm>
          <a:prstGeom prst="straightConnector1">
            <a:avLst/>
          </a:prstGeom>
          <a:ln w="63500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1" name="그룹 140">
            <a:extLst>
              <a:ext uri="{FF2B5EF4-FFF2-40B4-BE49-F238E27FC236}">
                <a16:creationId xmlns:a16="http://schemas.microsoft.com/office/drawing/2014/main" id="{4EC1E4E2-9DDF-4E30-A9F4-0A1786D08390}"/>
              </a:ext>
            </a:extLst>
          </p:cNvPr>
          <p:cNvGrpSpPr/>
          <p:nvPr/>
        </p:nvGrpSpPr>
        <p:grpSpPr>
          <a:xfrm>
            <a:off x="611560" y="4408242"/>
            <a:ext cx="7918515" cy="1388330"/>
            <a:chOff x="159324" y="3208431"/>
            <a:chExt cx="7918515" cy="1388330"/>
          </a:xfrm>
        </p:grpSpPr>
        <p:sp>
          <p:nvSpPr>
            <p:cNvPr id="16" name="object 10">
              <a:extLst>
                <a:ext uri="{FF2B5EF4-FFF2-40B4-BE49-F238E27FC236}">
                  <a16:creationId xmlns:a16="http://schemas.microsoft.com/office/drawing/2014/main" id="{1561AD2F-D59F-4F5C-8B67-8C556BAC9798}"/>
                </a:ext>
              </a:extLst>
            </p:cNvPr>
            <p:cNvSpPr/>
            <p:nvPr/>
          </p:nvSpPr>
          <p:spPr>
            <a:xfrm>
              <a:off x="1892996" y="3591742"/>
              <a:ext cx="0" cy="1001394"/>
            </a:xfrm>
            <a:custGeom>
              <a:avLst/>
              <a:gdLst/>
              <a:ahLst/>
              <a:cxnLst/>
              <a:rect l="l" t="t" r="r" b="b"/>
              <a:pathLst>
                <a:path h="1001395">
                  <a:moveTo>
                    <a:pt x="0" y="0"/>
                  </a:moveTo>
                  <a:lnTo>
                    <a:pt x="0" y="1001398"/>
                  </a:lnTo>
                </a:path>
              </a:pathLst>
            </a:custGeom>
            <a:ln w="80699">
              <a:solidFill>
                <a:srgbClr val="D8D8D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1">
              <a:extLst>
                <a:ext uri="{FF2B5EF4-FFF2-40B4-BE49-F238E27FC236}">
                  <a16:creationId xmlns:a16="http://schemas.microsoft.com/office/drawing/2014/main" id="{F2E05017-15B7-46E2-A320-B8D510591FE8}"/>
                </a:ext>
              </a:extLst>
            </p:cNvPr>
            <p:cNvSpPr/>
            <p:nvPr/>
          </p:nvSpPr>
          <p:spPr>
            <a:xfrm>
              <a:off x="1852646" y="3591742"/>
              <a:ext cx="81280" cy="1001394"/>
            </a:xfrm>
            <a:custGeom>
              <a:avLst/>
              <a:gdLst/>
              <a:ahLst/>
              <a:cxnLst/>
              <a:rect l="l" t="t" r="r" b="b"/>
              <a:pathLst>
                <a:path w="81280" h="1001395">
                  <a:moveTo>
                    <a:pt x="80699" y="0"/>
                  </a:moveTo>
                  <a:lnTo>
                    <a:pt x="80699" y="1001397"/>
                  </a:lnTo>
                  <a:lnTo>
                    <a:pt x="0" y="1001397"/>
                  </a:lnTo>
                  <a:lnTo>
                    <a:pt x="0" y="0"/>
                  </a:lnTo>
                  <a:lnTo>
                    <a:pt x="80699" y="0"/>
                  </a:lnTo>
                  <a:close/>
                </a:path>
              </a:pathLst>
            </a:custGeom>
            <a:ln w="19049">
              <a:solidFill>
                <a:srgbClr val="4242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2">
              <a:extLst>
                <a:ext uri="{FF2B5EF4-FFF2-40B4-BE49-F238E27FC236}">
                  <a16:creationId xmlns:a16="http://schemas.microsoft.com/office/drawing/2014/main" id="{6BEFED3B-59B9-41C8-A7F8-B3D23DAFF50B}"/>
                </a:ext>
              </a:extLst>
            </p:cNvPr>
            <p:cNvSpPr/>
            <p:nvPr/>
          </p:nvSpPr>
          <p:spPr>
            <a:xfrm>
              <a:off x="5553788" y="3595367"/>
              <a:ext cx="0" cy="1001394"/>
            </a:xfrm>
            <a:custGeom>
              <a:avLst/>
              <a:gdLst/>
              <a:ahLst/>
              <a:cxnLst/>
              <a:rect l="l" t="t" r="r" b="b"/>
              <a:pathLst>
                <a:path h="1001395">
                  <a:moveTo>
                    <a:pt x="0" y="0"/>
                  </a:moveTo>
                  <a:lnTo>
                    <a:pt x="0" y="1001398"/>
                  </a:lnTo>
                </a:path>
              </a:pathLst>
            </a:custGeom>
            <a:ln w="80699">
              <a:solidFill>
                <a:srgbClr val="F4C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3">
              <a:extLst>
                <a:ext uri="{FF2B5EF4-FFF2-40B4-BE49-F238E27FC236}">
                  <a16:creationId xmlns:a16="http://schemas.microsoft.com/office/drawing/2014/main" id="{C23B4D96-68AC-4171-B1CD-4F30BE940BD8}"/>
                </a:ext>
              </a:extLst>
            </p:cNvPr>
            <p:cNvSpPr/>
            <p:nvPr/>
          </p:nvSpPr>
          <p:spPr>
            <a:xfrm>
              <a:off x="5513439" y="3595367"/>
              <a:ext cx="81280" cy="1001394"/>
            </a:xfrm>
            <a:custGeom>
              <a:avLst/>
              <a:gdLst/>
              <a:ahLst/>
              <a:cxnLst/>
              <a:rect l="l" t="t" r="r" b="b"/>
              <a:pathLst>
                <a:path w="81279" h="1001395">
                  <a:moveTo>
                    <a:pt x="80699" y="0"/>
                  </a:moveTo>
                  <a:lnTo>
                    <a:pt x="80699" y="1001397"/>
                  </a:lnTo>
                  <a:lnTo>
                    <a:pt x="0" y="1001397"/>
                  </a:lnTo>
                  <a:lnTo>
                    <a:pt x="0" y="0"/>
                  </a:lnTo>
                  <a:lnTo>
                    <a:pt x="80699" y="0"/>
                  </a:lnTo>
                  <a:close/>
                </a:path>
              </a:pathLst>
            </a:custGeom>
            <a:ln w="190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14">
              <a:extLst>
                <a:ext uri="{FF2B5EF4-FFF2-40B4-BE49-F238E27FC236}">
                  <a16:creationId xmlns:a16="http://schemas.microsoft.com/office/drawing/2014/main" id="{0AC1311E-F4A4-43E0-89B7-765A5D79024B}"/>
                </a:ext>
              </a:extLst>
            </p:cNvPr>
            <p:cNvSpPr/>
            <p:nvPr/>
          </p:nvSpPr>
          <p:spPr>
            <a:xfrm>
              <a:off x="2433155" y="3591742"/>
              <a:ext cx="0" cy="1001394"/>
            </a:xfrm>
            <a:custGeom>
              <a:avLst/>
              <a:gdLst/>
              <a:ahLst/>
              <a:cxnLst/>
              <a:rect l="l" t="t" r="r" b="b"/>
              <a:pathLst>
                <a:path h="1001395">
                  <a:moveTo>
                    <a:pt x="0" y="0"/>
                  </a:moveTo>
                  <a:lnTo>
                    <a:pt x="0" y="1001398"/>
                  </a:lnTo>
                </a:path>
              </a:pathLst>
            </a:custGeom>
            <a:ln w="80699">
              <a:solidFill>
                <a:srgbClr val="E9D1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15">
              <a:extLst>
                <a:ext uri="{FF2B5EF4-FFF2-40B4-BE49-F238E27FC236}">
                  <a16:creationId xmlns:a16="http://schemas.microsoft.com/office/drawing/2014/main" id="{D4E97BD4-C4B3-40DA-A026-A99B433AB105}"/>
                </a:ext>
              </a:extLst>
            </p:cNvPr>
            <p:cNvSpPr/>
            <p:nvPr/>
          </p:nvSpPr>
          <p:spPr>
            <a:xfrm>
              <a:off x="2392805" y="3591742"/>
              <a:ext cx="81280" cy="1001394"/>
            </a:xfrm>
            <a:custGeom>
              <a:avLst/>
              <a:gdLst/>
              <a:ahLst/>
              <a:cxnLst/>
              <a:rect l="l" t="t" r="r" b="b"/>
              <a:pathLst>
                <a:path w="81280" h="1001395">
                  <a:moveTo>
                    <a:pt x="80699" y="0"/>
                  </a:moveTo>
                  <a:lnTo>
                    <a:pt x="80699" y="1001397"/>
                  </a:lnTo>
                  <a:lnTo>
                    <a:pt x="0" y="1001397"/>
                  </a:lnTo>
                  <a:lnTo>
                    <a:pt x="0" y="0"/>
                  </a:lnTo>
                  <a:lnTo>
                    <a:pt x="80699" y="0"/>
                  </a:lnTo>
                  <a:close/>
                </a:path>
              </a:pathLst>
            </a:custGeom>
            <a:ln w="19049">
              <a:solidFill>
                <a:srgbClr val="741A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16">
              <a:extLst>
                <a:ext uri="{FF2B5EF4-FFF2-40B4-BE49-F238E27FC236}">
                  <a16:creationId xmlns:a16="http://schemas.microsoft.com/office/drawing/2014/main" id="{6C5CC4A7-E9AD-4DDE-B4E6-E771984BC52A}"/>
                </a:ext>
              </a:extLst>
            </p:cNvPr>
            <p:cNvSpPr/>
            <p:nvPr/>
          </p:nvSpPr>
          <p:spPr>
            <a:xfrm>
              <a:off x="2010916" y="3589667"/>
              <a:ext cx="0" cy="1001394"/>
            </a:xfrm>
            <a:custGeom>
              <a:avLst/>
              <a:gdLst/>
              <a:ahLst/>
              <a:cxnLst/>
              <a:rect l="l" t="t" r="r" b="b"/>
              <a:pathLst>
                <a:path h="1001395">
                  <a:moveTo>
                    <a:pt x="0" y="0"/>
                  </a:moveTo>
                  <a:lnTo>
                    <a:pt x="0" y="1001398"/>
                  </a:lnTo>
                </a:path>
              </a:pathLst>
            </a:custGeom>
            <a:ln w="80699">
              <a:solidFill>
                <a:srgbClr val="FBE4C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17">
              <a:extLst>
                <a:ext uri="{FF2B5EF4-FFF2-40B4-BE49-F238E27FC236}">
                  <a16:creationId xmlns:a16="http://schemas.microsoft.com/office/drawing/2014/main" id="{8AB06E3D-ECF8-43BA-9911-46BBA60C6F65}"/>
                </a:ext>
              </a:extLst>
            </p:cNvPr>
            <p:cNvSpPr/>
            <p:nvPr/>
          </p:nvSpPr>
          <p:spPr>
            <a:xfrm>
              <a:off x="1970565" y="3589667"/>
              <a:ext cx="81280" cy="1001394"/>
            </a:xfrm>
            <a:custGeom>
              <a:avLst/>
              <a:gdLst/>
              <a:ahLst/>
              <a:cxnLst/>
              <a:rect l="l" t="t" r="r" b="b"/>
              <a:pathLst>
                <a:path w="81280" h="1001395">
                  <a:moveTo>
                    <a:pt x="80699" y="0"/>
                  </a:moveTo>
                  <a:lnTo>
                    <a:pt x="80699" y="1001397"/>
                  </a:lnTo>
                  <a:lnTo>
                    <a:pt x="0" y="1001397"/>
                  </a:lnTo>
                  <a:lnTo>
                    <a:pt x="0" y="0"/>
                  </a:lnTo>
                  <a:lnTo>
                    <a:pt x="80699" y="0"/>
                  </a:lnTo>
                  <a:close/>
                </a:path>
              </a:pathLst>
            </a:custGeom>
            <a:ln w="19049">
              <a:solidFill>
                <a:srgbClr val="FF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18">
              <a:extLst>
                <a:ext uri="{FF2B5EF4-FFF2-40B4-BE49-F238E27FC236}">
                  <a16:creationId xmlns:a16="http://schemas.microsoft.com/office/drawing/2014/main" id="{1A5210DA-B3A7-40E5-8CF1-8606A811DFA3}"/>
                </a:ext>
              </a:extLst>
            </p:cNvPr>
            <p:cNvSpPr/>
            <p:nvPr/>
          </p:nvSpPr>
          <p:spPr>
            <a:xfrm>
              <a:off x="5435864" y="3590242"/>
              <a:ext cx="0" cy="1001394"/>
            </a:xfrm>
            <a:custGeom>
              <a:avLst/>
              <a:gdLst/>
              <a:ahLst/>
              <a:cxnLst/>
              <a:rect l="l" t="t" r="r" b="b"/>
              <a:pathLst>
                <a:path h="1001395">
                  <a:moveTo>
                    <a:pt x="0" y="0"/>
                  </a:moveTo>
                  <a:lnTo>
                    <a:pt x="0" y="1001398"/>
                  </a:lnTo>
                </a:path>
              </a:pathLst>
            </a:custGeom>
            <a:ln w="80699">
              <a:solidFill>
                <a:srgbClr val="D8E9D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19">
              <a:extLst>
                <a:ext uri="{FF2B5EF4-FFF2-40B4-BE49-F238E27FC236}">
                  <a16:creationId xmlns:a16="http://schemas.microsoft.com/office/drawing/2014/main" id="{CC6E44B9-7F70-49E3-B364-D76BA0DA2131}"/>
                </a:ext>
              </a:extLst>
            </p:cNvPr>
            <p:cNvSpPr/>
            <p:nvPr/>
          </p:nvSpPr>
          <p:spPr>
            <a:xfrm>
              <a:off x="5395514" y="3590242"/>
              <a:ext cx="81280" cy="1001394"/>
            </a:xfrm>
            <a:custGeom>
              <a:avLst/>
              <a:gdLst/>
              <a:ahLst/>
              <a:cxnLst/>
              <a:rect l="l" t="t" r="r" b="b"/>
              <a:pathLst>
                <a:path w="81279" h="1001395">
                  <a:moveTo>
                    <a:pt x="80699" y="0"/>
                  </a:moveTo>
                  <a:lnTo>
                    <a:pt x="80699" y="1001397"/>
                  </a:lnTo>
                  <a:lnTo>
                    <a:pt x="0" y="1001397"/>
                  </a:lnTo>
                  <a:lnTo>
                    <a:pt x="0" y="0"/>
                  </a:lnTo>
                  <a:lnTo>
                    <a:pt x="80699" y="0"/>
                  </a:lnTo>
                  <a:close/>
                </a:path>
              </a:pathLst>
            </a:custGeom>
            <a:ln w="19049">
              <a:solidFill>
                <a:srgbClr val="38751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0">
              <a:extLst>
                <a:ext uri="{FF2B5EF4-FFF2-40B4-BE49-F238E27FC236}">
                  <a16:creationId xmlns:a16="http://schemas.microsoft.com/office/drawing/2014/main" id="{B8A9196A-48C0-4E65-BE7E-E4470A8A69CD}"/>
                </a:ext>
              </a:extLst>
            </p:cNvPr>
            <p:cNvSpPr/>
            <p:nvPr/>
          </p:nvSpPr>
          <p:spPr>
            <a:xfrm>
              <a:off x="2128498" y="3591742"/>
              <a:ext cx="0" cy="1001394"/>
            </a:xfrm>
            <a:custGeom>
              <a:avLst/>
              <a:gdLst/>
              <a:ahLst/>
              <a:cxnLst/>
              <a:rect l="l" t="t" r="r" b="b"/>
              <a:pathLst>
                <a:path h="1001395">
                  <a:moveTo>
                    <a:pt x="0" y="0"/>
                  </a:moveTo>
                  <a:lnTo>
                    <a:pt x="0" y="1001398"/>
                  </a:lnTo>
                </a:path>
              </a:pathLst>
            </a:custGeom>
            <a:ln w="80699">
              <a:solidFill>
                <a:srgbClr val="C8DAF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1">
              <a:extLst>
                <a:ext uri="{FF2B5EF4-FFF2-40B4-BE49-F238E27FC236}">
                  <a16:creationId xmlns:a16="http://schemas.microsoft.com/office/drawing/2014/main" id="{15AF9B8C-4567-4740-B02C-2106A5CB3AE2}"/>
                </a:ext>
              </a:extLst>
            </p:cNvPr>
            <p:cNvSpPr/>
            <p:nvPr/>
          </p:nvSpPr>
          <p:spPr>
            <a:xfrm>
              <a:off x="2088148" y="3591742"/>
              <a:ext cx="81280" cy="1001394"/>
            </a:xfrm>
            <a:custGeom>
              <a:avLst/>
              <a:gdLst/>
              <a:ahLst/>
              <a:cxnLst/>
              <a:rect l="l" t="t" r="r" b="b"/>
              <a:pathLst>
                <a:path w="81280" h="1001395">
                  <a:moveTo>
                    <a:pt x="80699" y="0"/>
                  </a:moveTo>
                  <a:lnTo>
                    <a:pt x="80699" y="1001397"/>
                  </a:lnTo>
                  <a:lnTo>
                    <a:pt x="0" y="1001397"/>
                  </a:lnTo>
                  <a:lnTo>
                    <a:pt x="0" y="0"/>
                  </a:lnTo>
                  <a:lnTo>
                    <a:pt x="80699" y="0"/>
                  </a:lnTo>
                  <a:close/>
                </a:path>
              </a:pathLst>
            </a:custGeom>
            <a:ln w="19049">
              <a:solidFill>
                <a:srgbClr val="4985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2">
              <a:extLst>
                <a:ext uri="{FF2B5EF4-FFF2-40B4-BE49-F238E27FC236}">
                  <a16:creationId xmlns:a16="http://schemas.microsoft.com/office/drawing/2014/main" id="{EAFDB959-1239-455D-B34E-5C00BF146FB5}"/>
                </a:ext>
              </a:extLst>
            </p:cNvPr>
            <p:cNvSpPr/>
            <p:nvPr/>
          </p:nvSpPr>
          <p:spPr>
            <a:xfrm>
              <a:off x="2319272" y="3591742"/>
              <a:ext cx="0" cy="1001394"/>
            </a:xfrm>
            <a:custGeom>
              <a:avLst/>
              <a:gdLst/>
              <a:ahLst/>
              <a:cxnLst/>
              <a:rect l="l" t="t" r="r" b="b"/>
              <a:pathLst>
                <a:path h="1001395">
                  <a:moveTo>
                    <a:pt x="0" y="0"/>
                  </a:moveTo>
                  <a:lnTo>
                    <a:pt x="0" y="1001398"/>
                  </a:lnTo>
                </a:path>
              </a:pathLst>
            </a:custGeom>
            <a:ln w="80699">
              <a:solidFill>
                <a:srgbClr val="E9D1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3">
              <a:extLst>
                <a:ext uri="{FF2B5EF4-FFF2-40B4-BE49-F238E27FC236}">
                  <a16:creationId xmlns:a16="http://schemas.microsoft.com/office/drawing/2014/main" id="{4AEF8C21-417A-4587-A251-7EE074A6406E}"/>
                </a:ext>
              </a:extLst>
            </p:cNvPr>
            <p:cNvSpPr/>
            <p:nvPr/>
          </p:nvSpPr>
          <p:spPr>
            <a:xfrm>
              <a:off x="2278922" y="3591742"/>
              <a:ext cx="81280" cy="1001394"/>
            </a:xfrm>
            <a:custGeom>
              <a:avLst/>
              <a:gdLst/>
              <a:ahLst/>
              <a:cxnLst/>
              <a:rect l="l" t="t" r="r" b="b"/>
              <a:pathLst>
                <a:path w="81280" h="1001395">
                  <a:moveTo>
                    <a:pt x="80699" y="0"/>
                  </a:moveTo>
                  <a:lnTo>
                    <a:pt x="80699" y="1001397"/>
                  </a:lnTo>
                  <a:lnTo>
                    <a:pt x="0" y="1001397"/>
                  </a:lnTo>
                  <a:lnTo>
                    <a:pt x="0" y="0"/>
                  </a:lnTo>
                  <a:lnTo>
                    <a:pt x="80699" y="0"/>
                  </a:lnTo>
                  <a:close/>
                </a:path>
              </a:pathLst>
            </a:custGeom>
            <a:ln w="19049">
              <a:solidFill>
                <a:srgbClr val="741A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24">
              <a:extLst>
                <a:ext uri="{FF2B5EF4-FFF2-40B4-BE49-F238E27FC236}">
                  <a16:creationId xmlns:a16="http://schemas.microsoft.com/office/drawing/2014/main" id="{852C9C95-E59B-418D-A934-549F6CB3DBDA}"/>
                </a:ext>
              </a:extLst>
            </p:cNvPr>
            <p:cNvSpPr/>
            <p:nvPr/>
          </p:nvSpPr>
          <p:spPr>
            <a:xfrm>
              <a:off x="2359622" y="4092441"/>
              <a:ext cx="33655" cy="0"/>
            </a:xfrm>
            <a:custGeom>
              <a:avLst/>
              <a:gdLst/>
              <a:ahLst/>
              <a:cxnLst/>
              <a:rect l="l" t="t" r="r" b="b"/>
              <a:pathLst>
                <a:path w="33655">
                  <a:moveTo>
                    <a:pt x="0" y="0"/>
                  </a:moveTo>
                  <a:lnTo>
                    <a:pt x="33299" y="0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25">
              <a:extLst>
                <a:ext uri="{FF2B5EF4-FFF2-40B4-BE49-F238E27FC236}">
                  <a16:creationId xmlns:a16="http://schemas.microsoft.com/office/drawing/2014/main" id="{756771A9-CF56-43B9-AAFF-508AF5CAEF5E}"/>
                </a:ext>
              </a:extLst>
            </p:cNvPr>
            <p:cNvSpPr/>
            <p:nvPr/>
          </p:nvSpPr>
          <p:spPr>
            <a:xfrm>
              <a:off x="2205445" y="4069141"/>
              <a:ext cx="37465" cy="46990"/>
            </a:xfrm>
            <a:custGeom>
              <a:avLst/>
              <a:gdLst/>
              <a:ahLst/>
              <a:cxnLst/>
              <a:rect l="l" t="t" r="r" b="b"/>
              <a:pathLst>
                <a:path w="37464" h="46989">
                  <a:moveTo>
                    <a:pt x="18449" y="46799"/>
                  </a:moveTo>
                  <a:lnTo>
                    <a:pt x="11268" y="44961"/>
                  </a:lnTo>
                  <a:lnTo>
                    <a:pt x="5403" y="39946"/>
                  </a:lnTo>
                  <a:lnTo>
                    <a:pt x="1449" y="32508"/>
                  </a:lnTo>
                  <a:lnTo>
                    <a:pt x="0" y="23399"/>
                  </a:lnTo>
                  <a:lnTo>
                    <a:pt x="1449" y="14290"/>
                  </a:lnTo>
                  <a:lnTo>
                    <a:pt x="5403" y="6853"/>
                  </a:lnTo>
                  <a:lnTo>
                    <a:pt x="11268" y="1838"/>
                  </a:lnTo>
                  <a:lnTo>
                    <a:pt x="18449" y="0"/>
                  </a:lnTo>
                  <a:lnTo>
                    <a:pt x="25631" y="1838"/>
                  </a:lnTo>
                  <a:lnTo>
                    <a:pt x="31496" y="6853"/>
                  </a:lnTo>
                  <a:lnTo>
                    <a:pt x="35450" y="14290"/>
                  </a:lnTo>
                  <a:lnTo>
                    <a:pt x="36899" y="23399"/>
                  </a:lnTo>
                  <a:lnTo>
                    <a:pt x="35450" y="32508"/>
                  </a:lnTo>
                  <a:lnTo>
                    <a:pt x="31496" y="39946"/>
                  </a:lnTo>
                  <a:lnTo>
                    <a:pt x="25631" y="44961"/>
                  </a:lnTo>
                  <a:lnTo>
                    <a:pt x="18449" y="46799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26">
              <a:extLst>
                <a:ext uri="{FF2B5EF4-FFF2-40B4-BE49-F238E27FC236}">
                  <a16:creationId xmlns:a16="http://schemas.microsoft.com/office/drawing/2014/main" id="{2B677256-B642-4A16-978C-D694B72ECFCD}"/>
                </a:ext>
              </a:extLst>
            </p:cNvPr>
            <p:cNvSpPr/>
            <p:nvPr/>
          </p:nvSpPr>
          <p:spPr>
            <a:xfrm>
              <a:off x="2205445" y="4069141"/>
              <a:ext cx="37465" cy="46990"/>
            </a:xfrm>
            <a:custGeom>
              <a:avLst/>
              <a:gdLst/>
              <a:ahLst/>
              <a:cxnLst/>
              <a:rect l="l" t="t" r="r" b="b"/>
              <a:pathLst>
                <a:path w="37464" h="46989">
                  <a:moveTo>
                    <a:pt x="18449" y="0"/>
                  </a:moveTo>
                  <a:lnTo>
                    <a:pt x="25631" y="1838"/>
                  </a:lnTo>
                  <a:lnTo>
                    <a:pt x="31496" y="6853"/>
                  </a:lnTo>
                  <a:lnTo>
                    <a:pt x="35450" y="14290"/>
                  </a:lnTo>
                  <a:lnTo>
                    <a:pt x="36899" y="23399"/>
                  </a:lnTo>
                  <a:lnTo>
                    <a:pt x="35450" y="32508"/>
                  </a:lnTo>
                  <a:lnTo>
                    <a:pt x="31496" y="39946"/>
                  </a:lnTo>
                  <a:lnTo>
                    <a:pt x="25631" y="44961"/>
                  </a:lnTo>
                  <a:lnTo>
                    <a:pt x="18449" y="46799"/>
                  </a:lnTo>
                  <a:lnTo>
                    <a:pt x="11268" y="44961"/>
                  </a:lnTo>
                  <a:lnTo>
                    <a:pt x="5403" y="39946"/>
                  </a:lnTo>
                  <a:lnTo>
                    <a:pt x="1449" y="32508"/>
                  </a:lnTo>
                  <a:lnTo>
                    <a:pt x="0" y="23399"/>
                  </a:lnTo>
                  <a:lnTo>
                    <a:pt x="1449" y="14290"/>
                  </a:lnTo>
                  <a:lnTo>
                    <a:pt x="5403" y="6853"/>
                  </a:lnTo>
                  <a:lnTo>
                    <a:pt x="11268" y="1838"/>
                  </a:lnTo>
                  <a:lnTo>
                    <a:pt x="18449" y="0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27">
              <a:extLst>
                <a:ext uri="{FF2B5EF4-FFF2-40B4-BE49-F238E27FC236}">
                  <a16:creationId xmlns:a16="http://schemas.microsoft.com/office/drawing/2014/main" id="{E8920EC0-4D76-4531-82DE-518DDB32DDF2}"/>
                </a:ext>
              </a:extLst>
            </p:cNvPr>
            <p:cNvSpPr/>
            <p:nvPr/>
          </p:nvSpPr>
          <p:spPr>
            <a:xfrm>
              <a:off x="2168848" y="4092441"/>
              <a:ext cx="36830" cy="0"/>
            </a:xfrm>
            <a:custGeom>
              <a:avLst/>
              <a:gdLst/>
              <a:ahLst/>
              <a:cxnLst/>
              <a:rect l="l" t="t" r="r" b="b"/>
              <a:pathLst>
                <a:path w="36830">
                  <a:moveTo>
                    <a:pt x="0" y="0"/>
                  </a:moveTo>
                  <a:lnTo>
                    <a:pt x="36599" y="0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28">
              <a:extLst>
                <a:ext uri="{FF2B5EF4-FFF2-40B4-BE49-F238E27FC236}">
                  <a16:creationId xmlns:a16="http://schemas.microsoft.com/office/drawing/2014/main" id="{FFD1702B-DBE2-4DE0-AEA4-2E356F7FC8A4}"/>
                </a:ext>
              </a:extLst>
            </p:cNvPr>
            <p:cNvSpPr/>
            <p:nvPr/>
          </p:nvSpPr>
          <p:spPr>
            <a:xfrm>
              <a:off x="2242345" y="4092541"/>
              <a:ext cx="36830" cy="0"/>
            </a:xfrm>
            <a:custGeom>
              <a:avLst/>
              <a:gdLst/>
              <a:ahLst/>
              <a:cxnLst/>
              <a:rect l="l" t="t" r="r" b="b"/>
              <a:pathLst>
                <a:path w="36830">
                  <a:moveTo>
                    <a:pt x="0" y="0"/>
                  </a:moveTo>
                  <a:lnTo>
                    <a:pt x="36599" y="0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29">
              <a:extLst>
                <a:ext uri="{FF2B5EF4-FFF2-40B4-BE49-F238E27FC236}">
                  <a16:creationId xmlns:a16="http://schemas.microsoft.com/office/drawing/2014/main" id="{BF791496-8D14-4552-BC92-9E04E81980BC}"/>
                </a:ext>
              </a:extLst>
            </p:cNvPr>
            <p:cNvSpPr/>
            <p:nvPr/>
          </p:nvSpPr>
          <p:spPr>
            <a:xfrm>
              <a:off x="2504619" y="4069116"/>
              <a:ext cx="37465" cy="46990"/>
            </a:xfrm>
            <a:custGeom>
              <a:avLst/>
              <a:gdLst/>
              <a:ahLst/>
              <a:cxnLst/>
              <a:rect l="l" t="t" r="r" b="b"/>
              <a:pathLst>
                <a:path w="37464" h="46989">
                  <a:moveTo>
                    <a:pt x="18449" y="46799"/>
                  </a:moveTo>
                  <a:lnTo>
                    <a:pt x="11264" y="44961"/>
                  </a:lnTo>
                  <a:lnTo>
                    <a:pt x="5399" y="39946"/>
                  </a:lnTo>
                  <a:lnTo>
                    <a:pt x="1448" y="32508"/>
                  </a:lnTo>
                  <a:lnTo>
                    <a:pt x="0" y="23399"/>
                  </a:lnTo>
                  <a:lnTo>
                    <a:pt x="1448" y="14290"/>
                  </a:lnTo>
                  <a:lnTo>
                    <a:pt x="5399" y="6853"/>
                  </a:lnTo>
                  <a:lnTo>
                    <a:pt x="11264" y="1838"/>
                  </a:lnTo>
                  <a:lnTo>
                    <a:pt x="18449" y="0"/>
                  </a:lnTo>
                  <a:lnTo>
                    <a:pt x="25625" y="1838"/>
                  </a:lnTo>
                  <a:lnTo>
                    <a:pt x="31490" y="6853"/>
                  </a:lnTo>
                  <a:lnTo>
                    <a:pt x="35447" y="14290"/>
                  </a:lnTo>
                  <a:lnTo>
                    <a:pt x="36899" y="23399"/>
                  </a:lnTo>
                  <a:lnTo>
                    <a:pt x="35447" y="32508"/>
                  </a:lnTo>
                  <a:lnTo>
                    <a:pt x="31490" y="39946"/>
                  </a:lnTo>
                  <a:lnTo>
                    <a:pt x="25625" y="44961"/>
                  </a:lnTo>
                  <a:lnTo>
                    <a:pt x="18449" y="46799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0">
              <a:extLst>
                <a:ext uri="{FF2B5EF4-FFF2-40B4-BE49-F238E27FC236}">
                  <a16:creationId xmlns:a16="http://schemas.microsoft.com/office/drawing/2014/main" id="{00349283-9DA2-44CF-97C8-0AE457806B2A}"/>
                </a:ext>
              </a:extLst>
            </p:cNvPr>
            <p:cNvSpPr/>
            <p:nvPr/>
          </p:nvSpPr>
          <p:spPr>
            <a:xfrm>
              <a:off x="2504619" y="4069116"/>
              <a:ext cx="37465" cy="46990"/>
            </a:xfrm>
            <a:custGeom>
              <a:avLst/>
              <a:gdLst/>
              <a:ahLst/>
              <a:cxnLst/>
              <a:rect l="l" t="t" r="r" b="b"/>
              <a:pathLst>
                <a:path w="37464" h="46989">
                  <a:moveTo>
                    <a:pt x="18449" y="0"/>
                  </a:moveTo>
                  <a:lnTo>
                    <a:pt x="25625" y="1838"/>
                  </a:lnTo>
                  <a:lnTo>
                    <a:pt x="31490" y="6853"/>
                  </a:lnTo>
                  <a:lnTo>
                    <a:pt x="35447" y="14290"/>
                  </a:lnTo>
                  <a:lnTo>
                    <a:pt x="36899" y="23399"/>
                  </a:lnTo>
                  <a:lnTo>
                    <a:pt x="35447" y="32508"/>
                  </a:lnTo>
                  <a:lnTo>
                    <a:pt x="31490" y="39946"/>
                  </a:lnTo>
                  <a:lnTo>
                    <a:pt x="25625" y="44961"/>
                  </a:lnTo>
                  <a:lnTo>
                    <a:pt x="18449" y="46799"/>
                  </a:lnTo>
                  <a:lnTo>
                    <a:pt x="11264" y="44961"/>
                  </a:lnTo>
                  <a:lnTo>
                    <a:pt x="5399" y="39946"/>
                  </a:lnTo>
                  <a:lnTo>
                    <a:pt x="1448" y="32508"/>
                  </a:lnTo>
                  <a:lnTo>
                    <a:pt x="0" y="23399"/>
                  </a:lnTo>
                  <a:lnTo>
                    <a:pt x="1448" y="14290"/>
                  </a:lnTo>
                  <a:lnTo>
                    <a:pt x="5399" y="6853"/>
                  </a:lnTo>
                  <a:lnTo>
                    <a:pt x="11264" y="1838"/>
                  </a:lnTo>
                  <a:lnTo>
                    <a:pt x="18449" y="0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1">
              <a:extLst>
                <a:ext uri="{FF2B5EF4-FFF2-40B4-BE49-F238E27FC236}">
                  <a16:creationId xmlns:a16="http://schemas.microsoft.com/office/drawing/2014/main" id="{821605F8-1399-47F4-B5BF-A87060558CF6}"/>
                </a:ext>
              </a:extLst>
            </p:cNvPr>
            <p:cNvSpPr/>
            <p:nvPr/>
          </p:nvSpPr>
          <p:spPr>
            <a:xfrm>
              <a:off x="2473505" y="4092441"/>
              <a:ext cx="31750" cy="0"/>
            </a:xfrm>
            <a:custGeom>
              <a:avLst/>
              <a:gdLst/>
              <a:ahLst/>
              <a:cxnLst/>
              <a:rect l="l" t="t" r="r" b="b"/>
              <a:pathLst>
                <a:path w="31750">
                  <a:moveTo>
                    <a:pt x="0" y="0"/>
                  </a:moveTo>
                  <a:lnTo>
                    <a:pt x="31189" y="0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2">
              <a:extLst>
                <a:ext uri="{FF2B5EF4-FFF2-40B4-BE49-F238E27FC236}">
                  <a16:creationId xmlns:a16="http://schemas.microsoft.com/office/drawing/2014/main" id="{551B2300-A8A2-4C17-8632-AF89A12397EF}"/>
                </a:ext>
              </a:extLst>
            </p:cNvPr>
            <p:cNvSpPr/>
            <p:nvPr/>
          </p:nvSpPr>
          <p:spPr>
            <a:xfrm>
              <a:off x="2223960" y="3395668"/>
              <a:ext cx="299720" cy="721360"/>
            </a:xfrm>
            <a:custGeom>
              <a:avLst/>
              <a:gdLst/>
              <a:ahLst/>
              <a:cxnLst/>
              <a:rect l="l" t="t" r="r" b="b"/>
              <a:pathLst>
                <a:path w="299719" h="721360">
                  <a:moveTo>
                    <a:pt x="299109" y="720248"/>
                  </a:moveTo>
                  <a:lnTo>
                    <a:pt x="298251" y="652812"/>
                  </a:lnTo>
                  <a:lnTo>
                    <a:pt x="295749" y="585902"/>
                  </a:lnTo>
                  <a:lnTo>
                    <a:pt x="291714" y="520046"/>
                  </a:lnTo>
                  <a:lnTo>
                    <a:pt x="286255" y="455771"/>
                  </a:lnTo>
                  <a:lnTo>
                    <a:pt x="279482" y="393607"/>
                  </a:lnTo>
                  <a:lnTo>
                    <a:pt x="271503" y="334079"/>
                  </a:lnTo>
                  <a:lnTo>
                    <a:pt x="262429" y="277718"/>
                  </a:lnTo>
                  <a:lnTo>
                    <a:pt x="252370" y="225049"/>
                  </a:lnTo>
                  <a:lnTo>
                    <a:pt x="241434" y="176602"/>
                  </a:lnTo>
                  <a:lnTo>
                    <a:pt x="229731" y="132903"/>
                  </a:lnTo>
                  <a:lnTo>
                    <a:pt x="217371" y="94481"/>
                  </a:lnTo>
                  <a:lnTo>
                    <a:pt x="191118" y="35580"/>
                  </a:lnTo>
                  <a:lnTo>
                    <a:pt x="163551" y="4119"/>
                  </a:lnTo>
                  <a:lnTo>
                    <a:pt x="149549" y="0"/>
                  </a:lnTo>
                  <a:lnTo>
                    <a:pt x="135547" y="4148"/>
                  </a:lnTo>
                  <a:lnTo>
                    <a:pt x="107981" y="35665"/>
                  </a:lnTo>
                  <a:lnTo>
                    <a:pt x="81730" y="94627"/>
                  </a:lnTo>
                  <a:lnTo>
                    <a:pt x="69371" y="133080"/>
                  </a:lnTo>
                  <a:lnTo>
                    <a:pt x="57669" y="176811"/>
                  </a:lnTo>
                  <a:lnTo>
                    <a:pt x="46734" y="225293"/>
                  </a:lnTo>
                  <a:lnTo>
                    <a:pt x="36675" y="277997"/>
                  </a:lnTo>
                  <a:lnTo>
                    <a:pt x="27602" y="334397"/>
                  </a:lnTo>
                  <a:lnTo>
                    <a:pt x="19624" y="393965"/>
                  </a:lnTo>
                  <a:lnTo>
                    <a:pt x="12851" y="456172"/>
                  </a:lnTo>
                  <a:lnTo>
                    <a:pt x="7393" y="520492"/>
                  </a:lnTo>
                  <a:lnTo>
                    <a:pt x="3359" y="586396"/>
                  </a:lnTo>
                  <a:lnTo>
                    <a:pt x="858" y="653357"/>
                  </a:lnTo>
                  <a:lnTo>
                    <a:pt x="0" y="720848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3">
              <a:extLst>
                <a:ext uri="{FF2B5EF4-FFF2-40B4-BE49-F238E27FC236}">
                  <a16:creationId xmlns:a16="http://schemas.microsoft.com/office/drawing/2014/main" id="{0D748ADF-0612-458B-87F5-47F3C1D4DFB7}"/>
                </a:ext>
              </a:extLst>
            </p:cNvPr>
            <p:cNvSpPr/>
            <p:nvPr/>
          </p:nvSpPr>
          <p:spPr>
            <a:xfrm>
              <a:off x="2729494" y="3589667"/>
              <a:ext cx="0" cy="1001394"/>
            </a:xfrm>
            <a:custGeom>
              <a:avLst/>
              <a:gdLst/>
              <a:ahLst/>
              <a:cxnLst/>
              <a:rect l="l" t="t" r="r" b="b"/>
              <a:pathLst>
                <a:path h="1001395">
                  <a:moveTo>
                    <a:pt x="0" y="0"/>
                  </a:moveTo>
                  <a:lnTo>
                    <a:pt x="0" y="1001398"/>
                  </a:lnTo>
                </a:path>
              </a:pathLst>
            </a:custGeom>
            <a:ln w="80699">
              <a:solidFill>
                <a:srgbClr val="E9D1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34">
              <a:extLst>
                <a:ext uri="{FF2B5EF4-FFF2-40B4-BE49-F238E27FC236}">
                  <a16:creationId xmlns:a16="http://schemas.microsoft.com/office/drawing/2014/main" id="{F1EE27C7-5159-44CB-9C8B-35AD16371248}"/>
                </a:ext>
              </a:extLst>
            </p:cNvPr>
            <p:cNvSpPr/>
            <p:nvPr/>
          </p:nvSpPr>
          <p:spPr>
            <a:xfrm>
              <a:off x="2689144" y="3589667"/>
              <a:ext cx="81280" cy="1001394"/>
            </a:xfrm>
            <a:custGeom>
              <a:avLst/>
              <a:gdLst/>
              <a:ahLst/>
              <a:cxnLst/>
              <a:rect l="l" t="t" r="r" b="b"/>
              <a:pathLst>
                <a:path w="81280" h="1001395">
                  <a:moveTo>
                    <a:pt x="80699" y="0"/>
                  </a:moveTo>
                  <a:lnTo>
                    <a:pt x="80699" y="1001397"/>
                  </a:lnTo>
                  <a:lnTo>
                    <a:pt x="0" y="1001397"/>
                  </a:lnTo>
                  <a:lnTo>
                    <a:pt x="0" y="0"/>
                  </a:lnTo>
                  <a:lnTo>
                    <a:pt x="80699" y="0"/>
                  </a:lnTo>
                  <a:close/>
                </a:path>
              </a:pathLst>
            </a:custGeom>
            <a:ln w="19049">
              <a:solidFill>
                <a:srgbClr val="741A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35">
              <a:extLst>
                <a:ext uri="{FF2B5EF4-FFF2-40B4-BE49-F238E27FC236}">
                  <a16:creationId xmlns:a16="http://schemas.microsoft.com/office/drawing/2014/main" id="{17171B30-C8E4-4DCD-A4BA-3FDB0C1CE27E}"/>
                </a:ext>
              </a:extLst>
            </p:cNvPr>
            <p:cNvSpPr/>
            <p:nvPr/>
          </p:nvSpPr>
          <p:spPr>
            <a:xfrm>
              <a:off x="2615594" y="3589667"/>
              <a:ext cx="0" cy="1001394"/>
            </a:xfrm>
            <a:custGeom>
              <a:avLst/>
              <a:gdLst/>
              <a:ahLst/>
              <a:cxnLst/>
              <a:rect l="l" t="t" r="r" b="b"/>
              <a:pathLst>
                <a:path h="1001395">
                  <a:moveTo>
                    <a:pt x="0" y="0"/>
                  </a:moveTo>
                  <a:lnTo>
                    <a:pt x="0" y="1001398"/>
                  </a:lnTo>
                </a:path>
              </a:pathLst>
            </a:custGeom>
            <a:ln w="80699">
              <a:solidFill>
                <a:srgbClr val="E9D1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36">
              <a:extLst>
                <a:ext uri="{FF2B5EF4-FFF2-40B4-BE49-F238E27FC236}">
                  <a16:creationId xmlns:a16="http://schemas.microsoft.com/office/drawing/2014/main" id="{029F961E-2B38-4DF4-96C7-25D4F6A7BB6F}"/>
                </a:ext>
              </a:extLst>
            </p:cNvPr>
            <p:cNvSpPr/>
            <p:nvPr/>
          </p:nvSpPr>
          <p:spPr>
            <a:xfrm>
              <a:off x="2575244" y="3589667"/>
              <a:ext cx="81280" cy="1001394"/>
            </a:xfrm>
            <a:custGeom>
              <a:avLst/>
              <a:gdLst/>
              <a:ahLst/>
              <a:cxnLst/>
              <a:rect l="l" t="t" r="r" b="b"/>
              <a:pathLst>
                <a:path w="81280" h="1001395">
                  <a:moveTo>
                    <a:pt x="80699" y="0"/>
                  </a:moveTo>
                  <a:lnTo>
                    <a:pt x="80699" y="1001397"/>
                  </a:lnTo>
                  <a:lnTo>
                    <a:pt x="0" y="1001397"/>
                  </a:lnTo>
                  <a:lnTo>
                    <a:pt x="0" y="0"/>
                  </a:lnTo>
                  <a:lnTo>
                    <a:pt x="80699" y="0"/>
                  </a:lnTo>
                  <a:close/>
                </a:path>
              </a:pathLst>
            </a:custGeom>
            <a:ln w="19049">
              <a:solidFill>
                <a:srgbClr val="741A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37">
              <a:extLst>
                <a:ext uri="{FF2B5EF4-FFF2-40B4-BE49-F238E27FC236}">
                  <a16:creationId xmlns:a16="http://schemas.microsoft.com/office/drawing/2014/main" id="{28AAFEB4-B096-48A6-86BF-85A74C49C139}"/>
                </a:ext>
              </a:extLst>
            </p:cNvPr>
            <p:cNvSpPr/>
            <p:nvPr/>
          </p:nvSpPr>
          <p:spPr>
            <a:xfrm>
              <a:off x="2655944" y="4090366"/>
              <a:ext cx="33655" cy="0"/>
            </a:xfrm>
            <a:custGeom>
              <a:avLst/>
              <a:gdLst/>
              <a:ahLst/>
              <a:cxnLst/>
              <a:rect l="l" t="t" r="r" b="b"/>
              <a:pathLst>
                <a:path w="33655">
                  <a:moveTo>
                    <a:pt x="0" y="0"/>
                  </a:moveTo>
                  <a:lnTo>
                    <a:pt x="33299" y="0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38">
              <a:extLst>
                <a:ext uri="{FF2B5EF4-FFF2-40B4-BE49-F238E27FC236}">
                  <a16:creationId xmlns:a16="http://schemas.microsoft.com/office/drawing/2014/main" id="{93906609-700F-4DE5-863D-B65CB0CD8F6A}"/>
                </a:ext>
              </a:extLst>
            </p:cNvPr>
            <p:cNvSpPr/>
            <p:nvPr/>
          </p:nvSpPr>
          <p:spPr>
            <a:xfrm>
              <a:off x="2541519" y="4090416"/>
              <a:ext cx="33655" cy="2540"/>
            </a:xfrm>
            <a:custGeom>
              <a:avLst/>
              <a:gdLst/>
              <a:ahLst/>
              <a:cxnLst/>
              <a:rect l="l" t="t" r="r" b="b"/>
              <a:pathLst>
                <a:path w="33655" h="2539">
                  <a:moveTo>
                    <a:pt x="0" y="2099"/>
                  </a:moveTo>
                  <a:lnTo>
                    <a:pt x="33599" y="0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39">
              <a:extLst>
                <a:ext uri="{FF2B5EF4-FFF2-40B4-BE49-F238E27FC236}">
                  <a16:creationId xmlns:a16="http://schemas.microsoft.com/office/drawing/2014/main" id="{E49B1011-406F-46D1-BBBD-52A9F92B228D}"/>
                </a:ext>
              </a:extLst>
            </p:cNvPr>
            <p:cNvSpPr/>
            <p:nvPr/>
          </p:nvSpPr>
          <p:spPr>
            <a:xfrm>
              <a:off x="2805219" y="4067516"/>
              <a:ext cx="37465" cy="46990"/>
            </a:xfrm>
            <a:custGeom>
              <a:avLst/>
              <a:gdLst/>
              <a:ahLst/>
              <a:cxnLst/>
              <a:rect l="l" t="t" r="r" b="b"/>
              <a:pathLst>
                <a:path w="37464" h="46989">
                  <a:moveTo>
                    <a:pt x="18449" y="46799"/>
                  </a:moveTo>
                  <a:lnTo>
                    <a:pt x="11264" y="44961"/>
                  </a:lnTo>
                  <a:lnTo>
                    <a:pt x="5399" y="39946"/>
                  </a:lnTo>
                  <a:lnTo>
                    <a:pt x="1448" y="32508"/>
                  </a:lnTo>
                  <a:lnTo>
                    <a:pt x="0" y="23399"/>
                  </a:lnTo>
                  <a:lnTo>
                    <a:pt x="1448" y="14290"/>
                  </a:lnTo>
                  <a:lnTo>
                    <a:pt x="5399" y="6853"/>
                  </a:lnTo>
                  <a:lnTo>
                    <a:pt x="11264" y="1838"/>
                  </a:lnTo>
                  <a:lnTo>
                    <a:pt x="18449" y="0"/>
                  </a:lnTo>
                  <a:lnTo>
                    <a:pt x="25635" y="1838"/>
                  </a:lnTo>
                  <a:lnTo>
                    <a:pt x="31499" y="6853"/>
                  </a:lnTo>
                  <a:lnTo>
                    <a:pt x="35451" y="14290"/>
                  </a:lnTo>
                  <a:lnTo>
                    <a:pt x="36899" y="23399"/>
                  </a:lnTo>
                  <a:lnTo>
                    <a:pt x="35451" y="32508"/>
                  </a:lnTo>
                  <a:lnTo>
                    <a:pt x="31499" y="39946"/>
                  </a:lnTo>
                  <a:lnTo>
                    <a:pt x="25635" y="44961"/>
                  </a:lnTo>
                  <a:lnTo>
                    <a:pt x="18449" y="46799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0">
              <a:extLst>
                <a:ext uri="{FF2B5EF4-FFF2-40B4-BE49-F238E27FC236}">
                  <a16:creationId xmlns:a16="http://schemas.microsoft.com/office/drawing/2014/main" id="{29B37E76-BF15-451B-B0BE-DDDFA001C5CB}"/>
                </a:ext>
              </a:extLst>
            </p:cNvPr>
            <p:cNvSpPr/>
            <p:nvPr/>
          </p:nvSpPr>
          <p:spPr>
            <a:xfrm>
              <a:off x="2805219" y="4067516"/>
              <a:ext cx="37465" cy="46990"/>
            </a:xfrm>
            <a:custGeom>
              <a:avLst/>
              <a:gdLst/>
              <a:ahLst/>
              <a:cxnLst/>
              <a:rect l="l" t="t" r="r" b="b"/>
              <a:pathLst>
                <a:path w="37464" h="46989">
                  <a:moveTo>
                    <a:pt x="18449" y="0"/>
                  </a:moveTo>
                  <a:lnTo>
                    <a:pt x="25635" y="1838"/>
                  </a:lnTo>
                  <a:lnTo>
                    <a:pt x="31499" y="6853"/>
                  </a:lnTo>
                  <a:lnTo>
                    <a:pt x="35451" y="14290"/>
                  </a:lnTo>
                  <a:lnTo>
                    <a:pt x="36899" y="23399"/>
                  </a:lnTo>
                  <a:lnTo>
                    <a:pt x="35451" y="32508"/>
                  </a:lnTo>
                  <a:lnTo>
                    <a:pt x="31499" y="39946"/>
                  </a:lnTo>
                  <a:lnTo>
                    <a:pt x="25635" y="44961"/>
                  </a:lnTo>
                  <a:lnTo>
                    <a:pt x="18449" y="46799"/>
                  </a:lnTo>
                  <a:lnTo>
                    <a:pt x="11264" y="44961"/>
                  </a:lnTo>
                  <a:lnTo>
                    <a:pt x="5399" y="39946"/>
                  </a:lnTo>
                  <a:lnTo>
                    <a:pt x="1448" y="32508"/>
                  </a:lnTo>
                  <a:lnTo>
                    <a:pt x="0" y="23399"/>
                  </a:lnTo>
                  <a:lnTo>
                    <a:pt x="1448" y="14290"/>
                  </a:lnTo>
                  <a:lnTo>
                    <a:pt x="5399" y="6853"/>
                  </a:lnTo>
                  <a:lnTo>
                    <a:pt x="11264" y="1838"/>
                  </a:lnTo>
                  <a:lnTo>
                    <a:pt x="18449" y="0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1">
              <a:extLst>
                <a:ext uri="{FF2B5EF4-FFF2-40B4-BE49-F238E27FC236}">
                  <a16:creationId xmlns:a16="http://schemas.microsoft.com/office/drawing/2014/main" id="{996F201B-6CDF-4C71-ABED-E43EF0CD7089}"/>
                </a:ext>
              </a:extLst>
            </p:cNvPr>
            <p:cNvSpPr/>
            <p:nvPr/>
          </p:nvSpPr>
          <p:spPr>
            <a:xfrm>
              <a:off x="2769844" y="4090366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0"/>
                  </a:moveTo>
                  <a:lnTo>
                    <a:pt x="35399" y="599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2">
              <a:extLst>
                <a:ext uri="{FF2B5EF4-FFF2-40B4-BE49-F238E27FC236}">
                  <a16:creationId xmlns:a16="http://schemas.microsoft.com/office/drawing/2014/main" id="{9FC5A7A7-B0A3-42D7-BC6A-62A69A41B60F}"/>
                </a:ext>
              </a:extLst>
            </p:cNvPr>
            <p:cNvSpPr/>
            <p:nvPr/>
          </p:nvSpPr>
          <p:spPr>
            <a:xfrm>
              <a:off x="2842119" y="4090916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3">
              <a:extLst>
                <a:ext uri="{FF2B5EF4-FFF2-40B4-BE49-F238E27FC236}">
                  <a16:creationId xmlns:a16="http://schemas.microsoft.com/office/drawing/2014/main" id="{2F993B24-B3E1-4E27-BEED-7626E576D18D}"/>
                </a:ext>
              </a:extLst>
            </p:cNvPr>
            <p:cNvSpPr/>
            <p:nvPr/>
          </p:nvSpPr>
          <p:spPr>
            <a:xfrm>
              <a:off x="2523069" y="3360918"/>
              <a:ext cx="300990" cy="755015"/>
            </a:xfrm>
            <a:custGeom>
              <a:avLst/>
              <a:gdLst/>
              <a:ahLst/>
              <a:cxnLst/>
              <a:rect l="l" t="t" r="r" b="b"/>
              <a:pathLst>
                <a:path w="300989" h="755014">
                  <a:moveTo>
                    <a:pt x="0" y="754998"/>
                  </a:moveTo>
                  <a:lnTo>
                    <a:pt x="862" y="684311"/>
                  </a:lnTo>
                  <a:lnTo>
                    <a:pt x="3375" y="614180"/>
                  </a:lnTo>
                  <a:lnTo>
                    <a:pt x="7430" y="545158"/>
                  </a:lnTo>
                  <a:lnTo>
                    <a:pt x="12916" y="477797"/>
                  </a:lnTo>
                  <a:lnTo>
                    <a:pt x="19723" y="412648"/>
                  </a:lnTo>
                  <a:lnTo>
                    <a:pt x="27740" y="350265"/>
                  </a:lnTo>
                  <a:lnTo>
                    <a:pt x="36859" y="291199"/>
                  </a:lnTo>
                  <a:lnTo>
                    <a:pt x="46968" y="236002"/>
                  </a:lnTo>
                  <a:lnTo>
                    <a:pt x="57958" y="185227"/>
                  </a:lnTo>
                  <a:lnTo>
                    <a:pt x="69719" y="139427"/>
                  </a:lnTo>
                  <a:lnTo>
                    <a:pt x="82140" y="99152"/>
                  </a:lnTo>
                  <a:lnTo>
                    <a:pt x="108523" y="37390"/>
                  </a:lnTo>
                  <a:lnTo>
                    <a:pt x="136227" y="4360"/>
                  </a:lnTo>
                  <a:lnTo>
                    <a:pt x="150299" y="0"/>
                  </a:lnTo>
                  <a:lnTo>
                    <a:pt x="164371" y="4294"/>
                  </a:lnTo>
                  <a:lnTo>
                    <a:pt x="192076" y="37186"/>
                  </a:lnTo>
                  <a:lnTo>
                    <a:pt x="218459" y="98800"/>
                  </a:lnTo>
                  <a:lnTo>
                    <a:pt x="230880" y="138996"/>
                  </a:lnTo>
                  <a:lnTo>
                    <a:pt x="242640" y="184714"/>
                  </a:lnTo>
                  <a:lnTo>
                    <a:pt x="253630" y="235402"/>
                  </a:lnTo>
                  <a:lnTo>
                    <a:pt x="263740" y="290507"/>
                  </a:lnTo>
                  <a:lnTo>
                    <a:pt x="272858" y="349477"/>
                  </a:lnTo>
                  <a:lnTo>
                    <a:pt x="280876" y="411758"/>
                  </a:lnTo>
                  <a:lnTo>
                    <a:pt x="287683" y="476798"/>
                  </a:lnTo>
                  <a:lnTo>
                    <a:pt x="293168" y="544045"/>
                  </a:lnTo>
                  <a:lnTo>
                    <a:pt x="297223" y="612946"/>
                  </a:lnTo>
                  <a:lnTo>
                    <a:pt x="299737" y="682948"/>
                  </a:lnTo>
                  <a:lnTo>
                    <a:pt x="300599" y="753498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44">
              <a:extLst>
                <a:ext uri="{FF2B5EF4-FFF2-40B4-BE49-F238E27FC236}">
                  <a16:creationId xmlns:a16="http://schemas.microsoft.com/office/drawing/2014/main" id="{1A7C1DE9-4772-44D4-9FDF-472FD730BF6D}"/>
                </a:ext>
              </a:extLst>
            </p:cNvPr>
            <p:cNvSpPr/>
            <p:nvPr/>
          </p:nvSpPr>
          <p:spPr>
            <a:xfrm>
              <a:off x="3030143" y="3589667"/>
              <a:ext cx="0" cy="1001394"/>
            </a:xfrm>
            <a:custGeom>
              <a:avLst/>
              <a:gdLst/>
              <a:ahLst/>
              <a:cxnLst/>
              <a:rect l="l" t="t" r="r" b="b"/>
              <a:pathLst>
                <a:path h="1001395">
                  <a:moveTo>
                    <a:pt x="0" y="0"/>
                  </a:moveTo>
                  <a:lnTo>
                    <a:pt x="0" y="1001398"/>
                  </a:lnTo>
                </a:path>
              </a:pathLst>
            </a:custGeom>
            <a:ln w="80699">
              <a:solidFill>
                <a:srgbClr val="E9D1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45">
              <a:extLst>
                <a:ext uri="{FF2B5EF4-FFF2-40B4-BE49-F238E27FC236}">
                  <a16:creationId xmlns:a16="http://schemas.microsoft.com/office/drawing/2014/main" id="{B33BDF8E-40A1-4C7C-B11D-C28281659DC3}"/>
                </a:ext>
              </a:extLst>
            </p:cNvPr>
            <p:cNvSpPr/>
            <p:nvPr/>
          </p:nvSpPr>
          <p:spPr>
            <a:xfrm>
              <a:off x="2989794" y="3589667"/>
              <a:ext cx="81280" cy="1001394"/>
            </a:xfrm>
            <a:custGeom>
              <a:avLst/>
              <a:gdLst/>
              <a:ahLst/>
              <a:cxnLst/>
              <a:rect l="l" t="t" r="r" b="b"/>
              <a:pathLst>
                <a:path w="81280" h="1001395">
                  <a:moveTo>
                    <a:pt x="80699" y="0"/>
                  </a:moveTo>
                  <a:lnTo>
                    <a:pt x="80699" y="1001397"/>
                  </a:lnTo>
                  <a:lnTo>
                    <a:pt x="0" y="1001397"/>
                  </a:lnTo>
                  <a:lnTo>
                    <a:pt x="0" y="0"/>
                  </a:lnTo>
                  <a:lnTo>
                    <a:pt x="80699" y="0"/>
                  </a:lnTo>
                  <a:close/>
                </a:path>
              </a:pathLst>
            </a:custGeom>
            <a:ln w="19049">
              <a:solidFill>
                <a:srgbClr val="741A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46">
              <a:extLst>
                <a:ext uri="{FF2B5EF4-FFF2-40B4-BE49-F238E27FC236}">
                  <a16:creationId xmlns:a16="http://schemas.microsoft.com/office/drawing/2014/main" id="{F84965C5-0419-4B45-B9CC-C1A31731A641}"/>
                </a:ext>
              </a:extLst>
            </p:cNvPr>
            <p:cNvSpPr/>
            <p:nvPr/>
          </p:nvSpPr>
          <p:spPr>
            <a:xfrm>
              <a:off x="2916269" y="3589667"/>
              <a:ext cx="0" cy="1001394"/>
            </a:xfrm>
            <a:custGeom>
              <a:avLst/>
              <a:gdLst/>
              <a:ahLst/>
              <a:cxnLst/>
              <a:rect l="l" t="t" r="r" b="b"/>
              <a:pathLst>
                <a:path h="1001395">
                  <a:moveTo>
                    <a:pt x="0" y="0"/>
                  </a:moveTo>
                  <a:lnTo>
                    <a:pt x="0" y="1001398"/>
                  </a:lnTo>
                </a:path>
              </a:pathLst>
            </a:custGeom>
            <a:ln w="80699">
              <a:solidFill>
                <a:srgbClr val="E9D1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47">
              <a:extLst>
                <a:ext uri="{FF2B5EF4-FFF2-40B4-BE49-F238E27FC236}">
                  <a16:creationId xmlns:a16="http://schemas.microsoft.com/office/drawing/2014/main" id="{6C160D29-2A98-4B68-91FC-E7D2F8E4BE6B}"/>
                </a:ext>
              </a:extLst>
            </p:cNvPr>
            <p:cNvSpPr/>
            <p:nvPr/>
          </p:nvSpPr>
          <p:spPr>
            <a:xfrm>
              <a:off x="2875919" y="3589667"/>
              <a:ext cx="81280" cy="1001394"/>
            </a:xfrm>
            <a:custGeom>
              <a:avLst/>
              <a:gdLst/>
              <a:ahLst/>
              <a:cxnLst/>
              <a:rect l="l" t="t" r="r" b="b"/>
              <a:pathLst>
                <a:path w="81280" h="1001395">
                  <a:moveTo>
                    <a:pt x="80699" y="0"/>
                  </a:moveTo>
                  <a:lnTo>
                    <a:pt x="80699" y="1001397"/>
                  </a:lnTo>
                  <a:lnTo>
                    <a:pt x="0" y="1001397"/>
                  </a:lnTo>
                  <a:lnTo>
                    <a:pt x="0" y="0"/>
                  </a:lnTo>
                  <a:lnTo>
                    <a:pt x="80699" y="0"/>
                  </a:lnTo>
                  <a:close/>
                </a:path>
              </a:pathLst>
            </a:custGeom>
            <a:ln w="19049">
              <a:solidFill>
                <a:srgbClr val="741A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48">
              <a:extLst>
                <a:ext uri="{FF2B5EF4-FFF2-40B4-BE49-F238E27FC236}">
                  <a16:creationId xmlns:a16="http://schemas.microsoft.com/office/drawing/2014/main" id="{1B24A0A5-76FC-4493-AC0F-9CAC8F2D2C87}"/>
                </a:ext>
              </a:extLst>
            </p:cNvPr>
            <p:cNvSpPr/>
            <p:nvPr/>
          </p:nvSpPr>
          <p:spPr>
            <a:xfrm>
              <a:off x="2956618" y="4090366"/>
              <a:ext cx="33655" cy="0"/>
            </a:xfrm>
            <a:custGeom>
              <a:avLst/>
              <a:gdLst/>
              <a:ahLst/>
              <a:cxnLst/>
              <a:rect l="l" t="t" r="r" b="b"/>
              <a:pathLst>
                <a:path w="33655">
                  <a:moveTo>
                    <a:pt x="0" y="0"/>
                  </a:moveTo>
                  <a:lnTo>
                    <a:pt x="33299" y="0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49">
              <a:extLst>
                <a:ext uri="{FF2B5EF4-FFF2-40B4-BE49-F238E27FC236}">
                  <a16:creationId xmlns:a16="http://schemas.microsoft.com/office/drawing/2014/main" id="{57DEDFE2-951E-4A42-A8FE-8AC2B8702BA5}"/>
                </a:ext>
              </a:extLst>
            </p:cNvPr>
            <p:cNvSpPr/>
            <p:nvPr/>
          </p:nvSpPr>
          <p:spPr>
            <a:xfrm>
              <a:off x="2842119" y="4090316"/>
              <a:ext cx="34290" cy="635"/>
            </a:xfrm>
            <a:custGeom>
              <a:avLst/>
              <a:gdLst/>
              <a:ahLst/>
              <a:cxnLst/>
              <a:rect l="l" t="t" r="r" b="b"/>
              <a:pathLst>
                <a:path w="34289" h="635">
                  <a:moveTo>
                    <a:pt x="0" y="599"/>
                  </a:moveTo>
                  <a:lnTo>
                    <a:pt x="33899" y="0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0">
              <a:extLst>
                <a:ext uri="{FF2B5EF4-FFF2-40B4-BE49-F238E27FC236}">
                  <a16:creationId xmlns:a16="http://schemas.microsoft.com/office/drawing/2014/main" id="{06174A9D-6D9F-4B65-8C99-020107F0204A}"/>
                </a:ext>
              </a:extLst>
            </p:cNvPr>
            <p:cNvSpPr/>
            <p:nvPr/>
          </p:nvSpPr>
          <p:spPr>
            <a:xfrm>
              <a:off x="3101718" y="4067516"/>
              <a:ext cx="37465" cy="46990"/>
            </a:xfrm>
            <a:custGeom>
              <a:avLst/>
              <a:gdLst/>
              <a:ahLst/>
              <a:cxnLst/>
              <a:rect l="l" t="t" r="r" b="b"/>
              <a:pathLst>
                <a:path w="37464" h="46989">
                  <a:moveTo>
                    <a:pt x="18449" y="46799"/>
                  </a:moveTo>
                  <a:lnTo>
                    <a:pt x="11264" y="44961"/>
                  </a:lnTo>
                  <a:lnTo>
                    <a:pt x="5399" y="39946"/>
                  </a:lnTo>
                  <a:lnTo>
                    <a:pt x="1448" y="32508"/>
                  </a:lnTo>
                  <a:lnTo>
                    <a:pt x="0" y="23399"/>
                  </a:lnTo>
                  <a:lnTo>
                    <a:pt x="1448" y="14290"/>
                  </a:lnTo>
                  <a:lnTo>
                    <a:pt x="5399" y="6853"/>
                  </a:lnTo>
                  <a:lnTo>
                    <a:pt x="11264" y="1838"/>
                  </a:lnTo>
                  <a:lnTo>
                    <a:pt x="18449" y="0"/>
                  </a:lnTo>
                  <a:lnTo>
                    <a:pt x="25625" y="1838"/>
                  </a:lnTo>
                  <a:lnTo>
                    <a:pt x="31490" y="6853"/>
                  </a:lnTo>
                  <a:lnTo>
                    <a:pt x="35447" y="14290"/>
                  </a:lnTo>
                  <a:lnTo>
                    <a:pt x="36899" y="23399"/>
                  </a:lnTo>
                  <a:lnTo>
                    <a:pt x="35447" y="32508"/>
                  </a:lnTo>
                  <a:lnTo>
                    <a:pt x="31490" y="39946"/>
                  </a:lnTo>
                  <a:lnTo>
                    <a:pt x="25625" y="44961"/>
                  </a:lnTo>
                  <a:lnTo>
                    <a:pt x="18449" y="46799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1">
              <a:extLst>
                <a:ext uri="{FF2B5EF4-FFF2-40B4-BE49-F238E27FC236}">
                  <a16:creationId xmlns:a16="http://schemas.microsoft.com/office/drawing/2014/main" id="{7FC57208-AE3F-4AF0-B63A-6C754998D6F9}"/>
                </a:ext>
              </a:extLst>
            </p:cNvPr>
            <p:cNvSpPr/>
            <p:nvPr/>
          </p:nvSpPr>
          <p:spPr>
            <a:xfrm>
              <a:off x="3101718" y="4067516"/>
              <a:ext cx="37465" cy="46990"/>
            </a:xfrm>
            <a:custGeom>
              <a:avLst/>
              <a:gdLst/>
              <a:ahLst/>
              <a:cxnLst/>
              <a:rect l="l" t="t" r="r" b="b"/>
              <a:pathLst>
                <a:path w="37464" h="46989">
                  <a:moveTo>
                    <a:pt x="18449" y="0"/>
                  </a:moveTo>
                  <a:lnTo>
                    <a:pt x="25625" y="1838"/>
                  </a:lnTo>
                  <a:lnTo>
                    <a:pt x="31490" y="6853"/>
                  </a:lnTo>
                  <a:lnTo>
                    <a:pt x="35447" y="14290"/>
                  </a:lnTo>
                  <a:lnTo>
                    <a:pt x="36899" y="23399"/>
                  </a:lnTo>
                  <a:lnTo>
                    <a:pt x="35447" y="32508"/>
                  </a:lnTo>
                  <a:lnTo>
                    <a:pt x="31490" y="39946"/>
                  </a:lnTo>
                  <a:lnTo>
                    <a:pt x="25625" y="44961"/>
                  </a:lnTo>
                  <a:lnTo>
                    <a:pt x="18449" y="46799"/>
                  </a:lnTo>
                  <a:lnTo>
                    <a:pt x="11264" y="44961"/>
                  </a:lnTo>
                  <a:lnTo>
                    <a:pt x="5399" y="39946"/>
                  </a:lnTo>
                  <a:lnTo>
                    <a:pt x="1448" y="32508"/>
                  </a:lnTo>
                  <a:lnTo>
                    <a:pt x="0" y="23399"/>
                  </a:lnTo>
                  <a:lnTo>
                    <a:pt x="1448" y="14290"/>
                  </a:lnTo>
                  <a:lnTo>
                    <a:pt x="5399" y="6853"/>
                  </a:lnTo>
                  <a:lnTo>
                    <a:pt x="11264" y="1838"/>
                  </a:lnTo>
                  <a:lnTo>
                    <a:pt x="18449" y="0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2">
              <a:extLst>
                <a:ext uri="{FF2B5EF4-FFF2-40B4-BE49-F238E27FC236}">
                  <a16:creationId xmlns:a16="http://schemas.microsoft.com/office/drawing/2014/main" id="{ABFE3E3C-0497-4F03-BB52-BF8131103502}"/>
                </a:ext>
              </a:extLst>
            </p:cNvPr>
            <p:cNvSpPr/>
            <p:nvPr/>
          </p:nvSpPr>
          <p:spPr>
            <a:xfrm>
              <a:off x="3070493" y="4090366"/>
              <a:ext cx="31750" cy="635"/>
            </a:xfrm>
            <a:custGeom>
              <a:avLst/>
              <a:gdLst/>
              <a:ahLst/>
              <a:cxnLst/>
              <a:rect l="l" t="t" r="r" b="b"/>
              <a:pathLst>
                <a:path w="31750" h="635">
                  <a:moveTo>
                    <a:pt x="0" y="0"/>
                  </a:moveTo>
                  <a:lnTo>
                    <a:pt x="31199" y="599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3">
              <a:extLst>
                <a:ext uri="{FF2B5EF4-FFF2-40B4-BE49-F238E27FC236}">
                  <a16:creationId xmlns:a16="http://schemas.microsoft.com/office/drawing/2014/main" id="{18D563C1-7B23-4F36-84BB-9C597C88A888}"/>
                </a:ext>
              </a:extLst>
            </p:cNvPr>
            <p:cNvSpPr/>
            <p:nvPr/>
          </p:nvSpPr>
          <p:spPr>
            <a:xfrm>
              <a:off x="2823669" y="3372493"/>
              <a:ext cx="296545" cy="742950"/>
            </a:xfrm>
            <a:custGeom>
              <a:avLst/>
              <a:gdLst/>
              <a:ahLst/>
              <a:cxnLst/>
              <a:rect l="l" t="t" r="r" b="b"/>
              <a:pathLst>
                <a:path w="296544" h="742950">
                  <a:moveTo>
                    <a:pt x="0" y="741823"/>
                  </a:moveTo>
                  <a:lnTo>
                    <a:pt x="850" y="672365"/>
                  </a:lnTo>
                  <a:lnTo>
                    <a:pt x="3328" y="603449"/>
                  </a:lnTo>
                  <a:lnTo>
                    <a:pt x="7326" y="535619"/>
                  </a:lnTo>
                  <a:lnTo>
                    <a:pt x="12735" y="469419"/>
                  </a:lnTo>
                  <a:lnTo>
                    <a:pt x="19447" y="405392"/>
                  </a:lnTo>
                  <a:lnTo>
                    <a:pt x="27353" y="344082"/>
                  </a:lnTo>
                  <a:lnTo>
                    <a:pt x="36344" y="286032"/>
                  </a:lnTo>
                  <a:lnTo>
                    <a:pt x="46312" y="231787"/>
                  </a:lnTo>
                  <a:lnTo>
                    <a:pt x="57148" y="181889"/>
                  </a:lnTo>
                  <a:lnTo>
                    <a:pt x="68744" y="136882"/>
                  </a:lnTo>
                  <a:lnTo>
                    <a:pt x="80992" y="97310"/>
                  </a:lnTo>
                  <a:lnTo>
                    <a:pt x="107006" y="36645"/>
                  </a:lnTo>
                  <a:lnTo>
                    <a:pt x="134324" y="4243"/>
                  </a:lnTo>
                  <a:lnTo>
                    <a:pt x="148199" y="0"/>
                  </a:lnTo>
                  <a:lnTo>
                    <a:pt x="162075" y="4271"/>
                  </a:lnTo>
                  <a:lnTo>
                    <a:pt x="189392" y="36731"/>
                  </a:lnTo>
                  <a:lnTo>
                    <a:pt x="215406" y="97455"/>
                  </a:lnTo>
                  <a:lnTo>
                    <a:pt x="227654" y="137059"/>
                  </a:lnTo>
                  <a:lnTo>
                    <a:pt x="239250" y="182098"/>
                  </a:lnTo>
                  <a:lnTo>
                    <a:pt x="250086" y="232030"/>
                  </a:lnTo>
                  <a:lnTo>
                    <a:pt x="260055" y="286312"/>
                  </a:lnTo>
                  <a:lnTo>
                    <a:pt x="269046" y="344400"/>
                  </a:lnTo>
                  <a:lnTo>
                    <a:pt x="276951" y="405750"/>
                  </a:lnTo>
                  <a:lnTo>
                    <a:pt x="283663" y="469820"/>
                  </a:lnTo>
                  <a:lnTo>
                    <a:pt x="289072" y="536065"/>
                  </a:lnTo>
                  <a:lnTo>
                    <a:pt x="293070" y="603943"/>
                  </a:lnTo>
                  <a:lnTo>
                    <a:pt x="295549" y="672910"/>
                  </a:lnTo>
                  <a:lnTo>
                    <a:pt x="296399" y="742423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54">
              <a:extLst>
                <a:ext uri="{FF2B5EF4-FFF2-40B4-BE49-F238E27FC236}">
                  <a16:creationId xmlns:a16="http://schemas.microsoft.com/office/drawing/2014/main" id="{7FA2E2A6-C650-4207-AC3D-FFE56341FD30}"/>
                </a:ext>
              </a:extLst>
            </p:cNvPr>
            <p:cNvSpPr/>
            <p:nvPr/>
          </p:nvSpPr>
          <p:spPr>
            <a:xfrm>
              <a:off x="3329643" y="3590692"/>
              <a:ext cx="0" cy="1001394"/>
            </a:xfrm>
            <a:custGeom>
              <a:avLst/>
              <a:gdLst/>
              <a:ahLst/>
              <a:cxnLst/>
              <a:rect l="l" t="t" r="r" b="b"/>
              <a:pathLst>
                <a:path h="1001395">
                  <a:moveTo>
                    <a:pt x="0" y="0"/>
                  </a:moveTo>
                  <a:lnTo>
                    <a:pt x="0" y="1001398"/>
                  </a:lnTo>
                </a:path>
              </a:pathLst>
            </a:custGeom>
            <a:ln w="80699">
              <a:solidFill>
                <a:srgbClr val="D8D1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55">
              <a:extLst>
                <a:ext uri="{FF2B5EF4-FFF2-40B4-BE49-F238E27FC236}">
                  <a16:creationId xmlns:a16="http://schemas.microsoft.com/office/drawing/2014/main" id="{7C37FDBB-F551-4741-BD97-FC636D93AD67}"/>
                </a:ext>
              </a:extLst>
            </p:cNvPr>
            <p:cNvSpPr/>
            <p:nvPr/>
          </p:nvSpPr>
          <p:spPr>
            <a:xfrm>
              <a:off x="3289293" y="3590692"/>
              <a:ext cx="81280" cy="1001394"/>
            </a:xfrm>
            <a:custGeom>
              <a:avLst/>
              <a:gdLst/>
              <a:ahLst/>
              <a:cxnLst/>
              <a:rect l="l" t="t" r="r" b="b"/>
              <a:pathLst>
                <a:path w="81279" h="1001395">
                  <a:moveTo>
                    <a:pt x="80699" y="0"/>
                  </a:moveTo>
                  <a:lnTo>
                    <a:pt x="80699" y="1001397"/>
                  </a:lnTo>
                  <a:lnTo>
                    <a:pt x="0" y="1001397"/>
                  </a:lnTo>
                  <a:lnTo>
                    <a:pt x="0" y="0"/>
                  </a:lnTo>
                  <a:lnTo>
                    <a:pt x="80699" y="0"/>
                  </a:lnTo>
                  <a:close/>
                </a:path>
              </a:pathLst>
            </a:custGeom>
            <a:ln w="19049">
              <a:solidFill>
                <a:srgbClr val="8A80D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56">
              <a:extLst>
                <a:ext uri="{FF2B5EF4-FFF2-40B4-BE49-F238E27FC236}">
                  <a16:creationId xmlns:a16="http://schemas.microsoft.com/office/drawing/2014/main" id="{9656AAE7-001A-4CAE-80FF-57542C5B01BF}"/>
                </a:ext>
              </a:extLst>
            </p:cNvPr>
            <p:cNvSpPr/>
            <p:nvPr/>
          </p:nvSpPr>
          <p:spPr>
            <a:xfrm>
              <a:off x="3215768" y="3590692"/>
              <a:ext cx="0" cy="1001394"/>
            </a:xfrm>
            <a:custGeom>
              <a:avLst/>
              <a:gdLst/>
              <a:ahLst/>
              <a:cxnLst/>
              <a:rect l="l" t="t" r="r" b="b"/>
              <a:pathLst>
                <a:path h="1001395">
                  <a:moveTo>
                    <a:pt x="0" y="0"/>
                  </a:moveTo>
                  <a:lnTo>
                    <a:pt x="0" y="1001398"/>
                  </a:lnTo>
                </a:path>
              </a:pathLst>
            </a:custGeom>
            <a:ln w="80699">
              <a:solidFill>
                <a:srgbClr val="D8D1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57">
              <a:extLst>
                <a:ext uri="{FF2B5EF4-FFF2-40B4-BE49-F238E27FC236}">
                  <a16:creationId xmlns:a16="http://schemas.microsoft.com/office/drawing/2014/main" id="{33456B3C-AC6A-405B-8947-1E6F9801364A}"/>
                </a:ext>
              </a:extLst>
            </p:cNvPr>
            <p:cNvSpPr/>
            <p:nvPr/>
          </p:nvSpPr>
          <p:spPr>
            <a:xfrm>
              <a:off x="3175418" y="3590692"/>
              <a:ext cx="81280" cy="1001394"/>
            </a:xfrm>
            <a:custGeom>
              <a:avLst/>
              <a:gdLst/>
              <a:ahLst/>
              <a:cxnLst/>
              <a:rect l="l" t="t" r="r" b="b"/>
              <a:pathLst>
                <a:path w="81279" h="1001395">
                  <a:moveTo>
                    <a:pt x="80699" y="0"/>
                  </a:moveTo>
                  <a:lnTo>
                    <a:pt x="80699" y="1001397"/>
                  </a:lnTo>
                  <a:lnTo>
                    <a:pt x="0" y="1001397"/>
                  </a:lnTo>
                  <a:lnTo>
                    <a:pt x="0" y="0"/>
                  </a:lnTo>
                  <a:lnTo>
                    <a:pt x="80699" y="0"/>
                  </a:lnTo>
                  <a:close/>
                </a:path>
              </a:pathLst>
            </a:custGeom>
            <a:ln w="19049">
              <a:solidFill>
                <a:srgbClr val="8A80D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58">
              <a:extLst>
                <a:ext uri="{FF2B5EF4-FFF2-40B4-BE49-F238E27FC236}">
                  <a16:creationId xmlns:a16="http://schemas.microsoft.com/office/drawing/2014/main" id="{181A0C47-3C5B-476F-8856-B43BE7F10FD2}"/>
                </a:ext>
              </a:extLst>
            </p:cNvPr>
            <p:cNvSpPr/>
            <p:nvPr/>
          </p:nvSpPr>
          <p:spPr>
            <a:xfrm>
              <a:off x="3256118" y="4091391"/>
              <a:ext cx="33655" cy="0"/>
            </a:xfrm>
            <a:custGeom>
              <a:avLst/>
              <a:gdLst/>
              <a:ahLst/>
              <a:cxnLst/>
              <a:rect l="l" t="t" r="r" b="b"/>
              <a:pathLst>
                <a:path w="33654">
                  <a:moveTo>
                    <a:pt x="0" y="0"/>
                  </a:moveTo>
                  <a:lnTo>
                    <a:pt x="33299" y="0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59">
              <a:extLst>
                <a:ext uri="{FF2B5EF4-FFF2-40B4-BE49-F238E27FC236}">
                  <a16:creationId xmlns:a16="http://schemas.microsoft.com/office/drawing/2014/main" id="{C099BDC9-34F2-420E-8FB8-09648E4F5C3E}"/>
                </a:ext>
              </a:extLst>
            </p:cNvPr>
            <p:cNvSpPr/>
            <p:nvPr/>
          </p:nvSpPr>
          <p:spPr>
            <a:xfrm>
              <a:off x="3138618" y="4090916"/>
              <a:ext cx="37465" cy="635"/>
            </a:xfrm>
            <a:custGeom>
              <a:avLst/>
              <a:gdLst/>
              <a:ahLst/>
              <a:cxnLst/>
              <a:rect l="l" t="t" r="r" b="b"/>
              <a:pathLst>
                <a:path w="37464" h="635">
                  <a:moveTo>
                    <a:pt x="0" y="0"/>
                  </a:moveTo>
                  <a:lnTo>
                    <a:pt x="36899" y="599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0">
              <a:extLst>
                <a:ext uri="{FF2B5EF4-FFF2-40B4-BE49-F238E27FC236}">
                  <a16:creationId xmlns:a16="http://schemas.microsoft.com/office/drawing/2014/main" id="{2569E475-55E0-4CA4-9838-C73DAE58712E}"/>
                </a:ext>
              </a:extLst>
            </p:cNvPr>
            <p:cNvSpPr/>
            <p:nvPr/>
          </p:nvSpPr>
          <p:spPr>
            <a:xfrm>
              <a:off x="3401093" y="4068316"/>
              <a:ext cx="37465" cy="46990"/>
            </a:xfrm>
            <a:custGeom>
              <a:avLst/>
              <a:gdLst/>
              <a:ahLst/>
              <a:cxnLst/>
              <a:rect l="l" t="t" r="r" b="b"/>
              <a:pathLst>
                <a:path w="37464" h="46989">
                  <a:moveTo>
                    <a:pt x="18449" y="46799"/>
                  </a:moveTo>
                  <a:lnTo>
                    <a:pt x="11274" y="44961"/>
                  </a:lnTo>
                  <a:lnTo>
                    <a:pt x="5409" y="39946"/>
                  </a:lnTo>
                  <a:lnTo>
                    <a:pt x="1451" y="32508"/>
                  </a:lnTo>
                  <a:lnTo>
                    <a:pt x="0" y="23399"/>
                  </a:lnTo>
                  <a:lnTo>
                    <a:pt x="1451" y="14290"/>
                  </a:lnTo>
                  <a:lnTo>
                    <a:pt x="5409" y="6853"/>
                  </a:lnTo>
                  <a:lnTo>
                    <a:pt x="11274" y="1838"/>
                  </a:lnTo>
                  <a:lnTo>
                    <a:pt x="18449" y="0"/>
                  </a:lnTo>
                  <a:lnTo>
                    <a:pt x="25635" y="1838"/>
                  </a:lnTo>
                  <a:lnTo>
                    <a:pt x="31499" y="6853"/>
                  </a:lnTo>
                  <a:lnTo>
                    <a:pt x="35451" y="14290"/>
                  </a:lnTo>
                  <a:lnTo>
                    <a:pt x="36899" y="23399"/>
                  </a:lnTo>
                  <a:lnTo>
                    <a:pt x="35451" y="32508"/>
                  </a:lnTo>
                  <a:lnTo>
                    <a:pt x="31499" y="39946"/>
                  </a:lnTo>
                  <a:lnTo>
                    <a:pt x="25635" y="44961"/>
                  </a:lnTo>
                  <a:lnTo>
                    <a:pt x="18449" y="46799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1">
              <a:extLst>
                <a:ext uri="{FF2B5EF4-FFF2-40B4-BE49-F238E27FC236}">
                  <a16:creationId xmlns:a16="http://schemas.microsoft.com/office/drawing/2014/main" id="{30AE54DB-4CA4-451E-A29B-A6F858062F3F}"/>
                </a:ext>
              </a:extLst>
            </p:cNvPr>
            <p:cNvSpPr/>
            <p:nvPr/>
          </p:nvSpPr>
          <p:spPr>
            <a:xfrm>
              <a:off x="3401093" y="4068316"/>
              <a:ext cx="37465" cy="46990"/>
            </a:xfrm>
            <a:custGeom>
              <a:avLst/>
              <a:gdLst/>
              <a:ahLst/>
              <a:cxnLst/>
              <a:rect l="l" t="t" r="r" b="b"/>
              <a:pathLst>
                <a:path w="37464" h="46989">
                  <a:moveTo>
                    <a:pt x="18449" y="0"/>
                  </a:moveTo>
                  <a:lnTo>
                    <a:pt x="25635" y="1838"/>
                  </a:lnTo>
                  <a:lnTo>
                    <a:pt x="31499" y="6853"/>
                  </a:lnTo>
                  <a:lnTo>
                    <a:pt x="35451" y="14290"/>
                  </a:lnTo>
                  <a:lnTo>
                    <a:pt x="36899" y="23399"/>
                  </a:lnTo>
                  <a:lnTo>
                    <a:pt x="35451" y="32508"/>
                  </a:lnTo>
                  <a:lnTo>
                    <a:pt x="31499" y="39946"/>
                  </a:lnTo>
                  <a:lnTo>
                    <a:pt x="25635" y="44961"/>
                  </a:lnTo>
                  <a:lnTo>
                    <a:pt x="18449" y="46799"/>
                  </a:lnTo>
                  <a:lnTo>
                    <a:pt x="11274" y="44961"/>
                  </a:lnTo>
                  <a:lnTo>
                    <a:pt x="5409" y="39946"/>
                  </a:lnTo>
                  <a:lnTo>
                    <a:pt x="1451" y="32508"/>
                  </a:lnTo>
                  <a:lnTo>
                    <a:pt x="0" y="23399"/>
                  </a:lnTo>
                  <a:lnTo>
                    <a:pt x="1451" y="14290"/>
                  </a:lnTo>
                  <a:lnTo>
                    <a:pt x="5409" y="6853"/>
                  </a:lnTo>
                  <a:lnTo>
                    <a:pt x="11274" y="1838"/>
                  </a:lnTo>
                  <a:lnTo>
                    <a:pt x="18449" y="0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2">
              <a:extLst>
                <a:ext uri="{FF2B5EF4-FFF2-40B4-BE49-F238E27FC236}">
                  <a16:creationId xmlns:a16="http://schemas.microsoft.com/office/drawing/2014/main" id="{51C3C39A-2730-41E5-9199-8959AE0A94A3}"/>
                </a:ext>
              </a:extLst>
            </p:cNvPr>
            <p:cNvSpPr/>
            <p:nvPr/>
          </p:nvSpPr>
          <p:spPr>
            <a:xfrm>
              <a:off x="3369993" y="4091391"/>
              <a:ext cx="31750" cy="635"/>
            </a:xfrm>
            <a:custGeom>
              <a:avLst/>
              <a:gdLst/>
              <a:ahLst/>
              <a:cxnLst/>
              <a:rect l="l" t="t" r="r" b="b"/>
              <a:pathLst>
                <a:path w="31750" h="635">
                  <a:moveTo>
                    <a:pt x="-4762" y="149"/>
                  </a:moveTo>
                  <a:lnTo>
                    <a:pt x="35962" y="149"/>
                  </a:lnTo>
                </a:path>
              </a:pathLst>
            </a:custGeom>
            <a:ln w="98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3">
              <a:extLst>
                <a:ext uri="{FF2B5EF4-FFF2-40B4-BE49-F238E27FC236}">
                  <a16:creationId xmlns:a16="http://schemas.microsoft.com/office/drawing/2014/main" id="{27D249B5-844B-4DF7-8FEB-4DB581074E27}"/>
                </a:ext>
              </a:extLst>
            </p:cNvPr>
            <p:cNvSpPr/>
            <p:nvPr/>
          </p:nvSpPr>
          <p:spPr>
            <a:xfrm>
              <a:off x="3120143" y="3372493"/>
              <a:ext cx="299720" cy="742950"/>
            </a:xfrm>
            <a:custGeom>
              <a:avLst/>
              <a:gdLst/>
              <a:ahLst/>
              <a:cxnLst/>
              <a:rect l="l" t="t" r="r" b="b"/>
              <a:pathLst>
                <a:path w="299720" h="742950">
                  <a:moveTo>
                    <a:pt x="299399" y="742623"/>
                  </a:moveTo>
                  <a:lnTo>
                    <a:pt x="298540" y="673096"/>
                  </a:lnTo>
                  <a:lnTo>
                    <a:pt x="296037" y="604115"/>
                  </a:lnTo>
                  <a:lnTo>
                    <a:pt x="291998" y="536223"/>
                  </a:lnTo>
                  <a:lnTo>
                    <a:pt x="286534" y="469964"/>
                  </a:lnTo>
                  <a:lnTo>
                    <a:pt x="279754" y="405880"/>
                  </a:lnTo>
                  <a:lnTo>
                    <a:pt x="271769" y="344517"/>
                  </a:lnTo>
                  <a:lnTo>
                    <a:pt x="262687" y="286416"/>
                  </a:lnTo>
                  <a:lnTo>
                    <a:pt x="252618" y="232121"/>
                  </a:lnTo>
                  <a:lnTo>
                    <a:pt x="241672" y="182176"/>
                  </a:lnTo>
                  <a:lnTo>
                    <a:pt x="229958" y="137124"/>
                  </a:lnTo>
                  <a:lnTo>
                    <a:pt x="217587" y="97509"/>
                  </a:lnTo>
                  <a:lnTo>
                    <a:pt x="191309" y="36761"/>
                  </a:lnTo>
                  <a:lnTo>
                    <a:pt x="163715" y="4281"/>
                  </a:lnTo>
                  <a:lnTo>
                    <a:pt x="149699" y="0"/>
                  </a:lnTo>
                  <a:lnTo>
                    <a:pt x="135683" y="4235"/>
                  </a:lnTo>
                  <a:lnTo>
                    <a:pt x="108090" y="36624"/>
                  </a:lnTo>
                  <a:lnTo>
                    <a:pt x="81812" y="97280"/>
                  </a:lnTo>
                  <a:lnTo>
                    <a:pt x="69440" y="136848"/>
                  </a:lnTo>
                  <a:lnTo>
                    <a:pt x="57727" y="181851"/>
                  </a:lnTo>
                  <a:lnTo>
                    <a:pt x="46781" y="231746"/>
                  </a:lnTo>
                  <a:lnTo>
                    <a:pt x="36712" y="285988"/>
                  </a:lnTo>
                  <a:lnTo>
                    <a:pt x="27630" y="344033"/>
                  </a:lnTo>
                  <a:lnTo>
                    <a:pt x="19644" y="405338"/>
                  </a:lnTo>
                  <a:lnTo>
                    <a:pt x="12864" y="469359"/>
                  </a:lnTo>
                  <a:lnTo>
                    <a:pt x="7400" y="535552"/>
                  </a:lnTo>
                  <a:lnTo>
                    <a:pt x="3362" y="603373"/>
                  </a:lnTo>
                  <a:lnTo>
                    <a:pt x="858" y="672278"/>
                  </a:lnTo>
                  <a:lnTo>
                    <a:pt x="0" y="741723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64">
              <a:extLst>
                <a:ext uri="{FF2B5EF4-FFF2-40B4-BE49-F238E27FC236}">
                  <a16:creationId xmlns:a16="http://schemas.microsoft.com/office/drawing/2014/main" id="{AD12F60C-0F3D-4086-96A7-0AAD609B6E8A}"/>
                </a:ext>
              </a:extLst>
            </p:cNvPr>
            <p:cNvSpPr/>
            <p:nvPr/>
          </p:nvSpPr>
          <p:spPr>
            <a:xfrm>
              <a:off x="3625967" y="3588617"/>
              <a:ext cx="0" cy="1001394"/>
            </a:xfrm>
            <a:custGeom>
              <a:avLst/>
              <a:gdLst/>
              <a:ahLst/>
              <a:cxnLst/>
              <a:rect l="l" t="t" r="r" b="b"/>
              <a:pathLst>
                <a:path h="1001395">
                  <a:moveTo>
                    <a:pt x="0" y="0"/>
                  </a:moveTo>
                  <a:lnTo>
                    <a:pt x="0" y="1001398"/>
                  </a:lnTo>
                </a:path>
              </a:pathLst>
            </a:custGeom>
            <a:ln w="80699">
              <a:solidFill>
                <a:srgbClr val="D8D1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65">
              <a:extLst>
                <a:ext uri="{FF2B5EF4-FFF2-40B4-BE49-F238E27FC236}">
                  <a16:creationId xmlns:a16="http://schemas.microsoft.com/office/drawing/2014/main" id="{161AB09B-D8BA-4AD7-BEB5-BF6352CFFA35}"/>
                </a:ext>
              </a:extLst>
            </p:cNvPr>
            <p:cNvSpPr/>
            <p:nvPr/>
          </p:nvSpPr>
          <p:spPr>
            <a:xfrm>
              <a:off x="3585617" y="3588617"/>
              <a:ext cx="81280" cy="1001394"/>
            </a:xfrm>
            <a:custGeom>
              <a:avLst/>
              <a:gdLst/>
              <a:ahLst/>
              <a:cxnLst/>
              <a:rect l="l" t="t" r="r" b="b"/>
              <a:pathLst>
                <a:path w="81279" h="1001395">
                  <a:moveTo>
                    <a:pt x="80699" y="0"/>
                  </a:moveTo>
                  <a:lnTo>
                    <a:pt x="80699" y="1001397"/>
                  </a:lnTo>
                  <a:lnTo>
                    <a:pt x="0" y="1001397"/>
                  </a:lnTo>
                  <a:lnTo>
                    <a:pt x="0" y="0"/>
                  </a:lnTo>
                  <a:lnTo>
                    <a:pt x="80699" y="0"/>
                  </a:lnTo>
                  <a:close/>
                </a:path>
              </a:pathLst>
            </a:custGeom>
            <a:ln w="19049">
              <a:solidFill>
                <a:srgbClr val="8A80D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66">
              <a:extLst>
                <a:ext uri="{FF2B5EF4-FFF2-40B4-BE49-F238E27FC236}">
                  <a16:creationId xmlns:a16="http://schemas.microsoft.com/office/drawing/2014/main" id="{4BDFCCA2-6B83-42AA-AA2F-E9E24BAB742F}"/>
                </a:ext>
              </a:extLst>
            </p:cNvPr>
            <p:cNvSpPr/>
            <p:nvPr/>
          </p:nvSpPr>
          <p:spPr>
            <a:xfrm>
              <a:off x="3512092" y="3588617"/>
              <a:ext cx="0" cy="1001394"/>
            </a:xfrm>
            <a:custGeom>
              <a:avLst/>
              <a:gdLst/>
              <a:ahLst/>
              <a:cxnLst/>
              <a:rect l="l" t="t" r="r" b="b"/>
              <a:pathLst>
                <a:path h="1001395">
                  <a:moveTo>
                    <a:pt x="0" y="0"/>
                  </a:moveTo>
                  <a:lnTo>
                    <a:pt x="0" y="1001398"/>
                  </a:lnTo>
                </a:path>
              </a:pathLst>
            </a:custGeom>
            <a:ln w="80699">
              <a:solidFill>
                <a:srgbClr val="D8D1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67">
              <a:extLst>
                <a:ext uri="{FF2B5EF4-FFF2-40B4-BE49-F238E27FC236}">
                  <a16:creationId xmlns:a16="http://schemas.microsoft.com/office/drawing/2014/main" id="{47047731-7FF1-4CF2-85DE-58928E8D0514}"/>
                </a:ext>
              </a:extLst>
            </p:cNvPr>
            <p:cNvSpPr/>
            <p:nvPr/>
          </p:nvSpPr>
          <p:spPr>
            <a:xfrm>
              <a:off x="3471743" y="3588617"/>
              <a:ext cx="81280" cy="1001394"/>
            </a:xfrm>
            <a:custGeom>
              <a:avLst/>
              <a:gdLst/>
              <a:ahLst/>
              <a:cxnLst/>
              <a:rect l="l" t="t" r="r" b="b"/>
              <a:pathLst>
                <a:path w="81279" h="1001395">
                  <a:moveTo>
                    <a:pt x="80699" y="0"/>
                  </a:moveTo>
                  <a:lnTo>
                    <a:pt x="80699" y="1001397"/>
                  </a:lnTo>
                  <a:lnTo>
                    <a:pt x="0" y="1001397"/>
                  </a:lnTo>
                  <a:lnTo>
                    <a:pt x="0" y="0"/>
                  </a:lnTo>
                  <a:lnTo>
                    <a:pt x="80699" y="0"/>
                  </a:lnTo>
                  <a:close/>
                </a:path>
              </a:pathLst>
            </a:custGeom>
            <a:ln w="19049">
              <a:solidFill>
                <a:srgbClr val="8A80D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68">
              <a:extLst>
                <a:ext uri="{FF2B5EF4-FFF2-40B4-BE49-F238E27FC236}">
                  <a16:creationId xmlns:a16="http://schemas.microsoft.com/office/drawing/2014/main" id="{12F6F1D4-3B86-4270-8775-087336ED03C4}"/>
                </a:ext>
              </a:extLst>
            </p:cNvPr>
            <p:cNvSpPr/>
            <p:nvPr/>
          </p:nvSpPr>
          <p:spPr>
            <a:xfrm>
              <a:off x="3552442" y="4089316"/>
              <a:ext cx="33655" cy="0"/>
            </a:xfrm>
            <a:custGeom>
              <a:avLst/>
              <a:gdLst/>
              <a:ahLst/>
              <a:cxnLst/>
              <a:rect l="l" t="t" r="r" b="b"/>
              <a:pathLst>
                <a:path w="33654">
                  <a:moveTo>
                    <a:pt x="0" y="0"/>
                  </a:moveTo>
                  <a:lnTo>
                    <a:pt x="33299" y="0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69">
              <a:extLst>
                <a:ext uri="{FF2B5EF4-FFF2-40B4-BE49-F238E27FC236}">
                  <a16:creationId xmlns:a16="http://schemas.microsoft.com/office/drawing/2014/main" id="{38AFB8C1-28D1-40B6-A21A-AA2839A973D6}"/>
                </a:ext>
              </a:extLst>
            </p:cNvPr>
            <p:cNvSpPr/>
            <p:nvPr/>
          </p:nvSpPr>
          <p:spPr>
            <a:xfrm>
              <a:off x="3437993" y="4089316"/>
              <a:ext cx="33655" cy="2540"/>
            </a:xfrm>
            <a:custGeom>
              <a:avLst/>
              <a:gdLst/>
              <a:ahLst/>
              <a:cxnLst/>
              <a:rect l="l" t="t" r="r" b="b"/>
              <a:pathLst>
                <a:path w="33654" h="2539">
                  <a:moveTo>
                    <a:pt x="0" y="2399"/>
                  </a:moveTo>
                  <a:lnTo>
                    <a:pt x="33599" y="0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0">
              <a:extLst>
                <a:ext uri="{FF2B5EF4-FFF2-40B4-BE49-F238E27FC236}">
                  <a16:creationId xmlns:a16="http://schemas.microsoft.com/office/drawing/2014/main" id="{03109C06-14D1-403F-BE95-1EDCBFF26548}"/>
                </a:ext>
              </a:extLst>
            </p:cNvPr>
            <p:cNvSpPr/>
            <p:nvPr/>
          </p:nvSpPr>
          <p:spPr>
            <a:xfrm>
              <a:off x="3701717" y="4066692"/>
              <a:ext cx="37465" cy="46990"/>
            </a:xfrm>
            <a:custGeom>
              <a:avLst/>
              <a:gdLst/>
              <a:ahLst/>
              <a:cxnLst/>
              <a:rect l="l" t="t" r="r" b="b"/>
              <a:pathLst>
                <a:path w="37464" h="46989">
                  <a:moveTo>
                    <a:pt x="18449" y="46799"/>
                  </a:moveTo>
                  <a:lnTo>
                    <a:pt x="11264" y="44961"/>
                  </a:lnTo>
                  <a:lnTo>
                    <a:pt x="5399" y="39946"/>
                  </a:lnTo>
                  <a:lnTo>
                    <a:pt x="1448" y="32508"/>
                  </a:lnTo>
                  <a:lnTo>
                    <a:pt x="0" y="23399"/>
                  </a:lnTo>
                  <a:lnTo>
                    <a:pt x="1448" y="14290"/>
                  </a:lnTo>
                  <a:lnTo>
                    <a:pt x="5399" y="6853"/>
                  </a:lnTo>
                  <a:lnTo>
                    <a:pt x="11264" y="1838"/>
                  </a:lnTo>
                  <a:lnTo>
                    <a:pt x="18449" y="0"/>
                  </a:lnTo>
                  <a:lnTo>
                    <a:pt x="25625" y="1838"/>
                  </a:lnTo>
                  <a:lnTo>
                    <a:pt x="31490" y="6853"/>
                  </a:lnTo>
                  <a:lnTo>
                    <a:pt x="35447" y="14290"/>
                  </a:lnTo>
                  <a:lnTo>
                    <a:pt x="36899" y="23399"/>
                  </a:lnTo>
                  <a:lnTo>
                    <a:pt x="35447" y="32508"/>
                  </a:lnTo>
                  <a:lnTo>
                    <a:pt x="31490" y="39946"/>
                  </a:lnTo>
                  <a:lnTo>
                    <a:pt x="25625" y="44961"/>
                  </a:lnTo>
                  <a:lnTo>
                    <a:pt x="18449" y="46799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1">
              <a:extLst>
                <a:ext uri="{FF2B5EF4-FFF2-40B4-BE49-F238E27FC236}">
                  <a16:creationId xmlns:a16="http://schemas.microsoft.com/office/drawing/2014/main" id="{B8BAFABA-987C-45FB-90AA-0337015B4463}"/>
                </a:ext>
              </a:extLst>
            </p:cNvPr>
            <p:cNvSpPr/>
            <p:nvPr/>
          </p:nvSpPr>
          <p:spPr>
            <a:xfrm>
              <a:off x="3701717" y="4066691"/>
              <a:ext cx="37465" cy="46990"/>
            </a:xfrm>
            <a:custGeom>
              <a:avLst/>
              <a:gdLst/>
              <a:ahLst/>
              <a:cxnLst/>
              <a:rect l="l" t="t" r="r" b="b"/>
              <a:pathLst>
                <a:path w="37464" h="46989">
                  <a:moveTo>
                    <a:pt x="18449" y="0"/>
                  </a:moveTo>
                  <a:lnTo>
                    <a:pt x="25625" y="1838"/>
                  </a:lnTo>
                  <a:lnTo>
                    <a:pt x="31490" y="6853"/>
                  </a:lnTo>
                  <a:lnTo>
                    <a:pt x="35447" y="14290"/>
                  </a:lnTo>
                  <a:lnTo>
                    <a:pt x="36899" y="23399"/>
                  </a:lnTo>
                  <a:lnTo>
                    <a:pt x="35447" y="32508"/>
                  </a:lnTo>
                  <a:lnTo>
                    <a:pt x="31490" y="39946"/>
                  </a:lnTo>
                  <a:lnTo>
                    <a:pt x="25625" y="44961"/>
                  </a:lnTo>
                  <a:lnTo>
                    <a:pt x="18449" y="46799"/>
                  </a:lnTo>
                  <a:lnTo>
                    <a:pt x="11264" y="44961"/>
                  </a:lnTo>
                  <a:lnTo>
                    <a:pt x="5399" y="39946"/>
                  </a:lnTo>
                  <a:lnTo>
                    <a:pt x="1448" y="32508"/>
                  </a:lnTo>
                  <a:lnTo>
                    <a:pt x="0" y="23399"/>
                  </a:lnTo>
                  <a:lnTo>
                    <a:pt x="1448" y="14290"/>
                  </a:lnTo>
                  <a:lnTo>
                    <a:pt x="5399" y="6853"/>
                  </a:lnTo>
                  <a:lnTo>
                    <a:pt x="11264" y="1838"/>
                  </a:lnTo>
                  <a:lnTo>
                    <a:pt x="18449" y="0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2">
              <a:extLst>
                <a:ext uri="{FF2B5EF4-FFF2-40B4-BE49-F238E27FC236}">
                  <a16:creationId xmlns:a16="http://schemas.microsoft.com/office/drawing/2014/main" id="{15221B79-C93F-426C-8B70-8A047885FABE}"/>
                </a:ext>
              </a:extLst>
            </p:cNvPr>
            <p:cNvSpPr/>
            <p:nvPr/>
          </p:nvSpPr>
          <p:spPr>
            <a:xfrm>
              <a:off x="3666317" y="4089316"/>
              <a:ext cx="35560" cy="1270"/>
            </a:xfrm>
            <a:custGeom>
              <a:avLst/>
              <a:gdLst/>
              <a:ahLst/>
              <a:cxnLst/>
              <a:rect l="l" t="t" r="r" b="b"/>
              <a:pathLst>
                <a:path w="35560" h="1270">
                  <a:moveTo>
                    <a:pt x="0" y="0"/>
                  </a:moveTo>
                  <a:lnTo>
                    <a:pt x="35399" y="899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3">
              <a:extLst>
                <a:ext uri="{FF2B5EF4-FFF2-40B4-BE49-F238E27FC236}">
                  <a16:creationId xmlns:a16="http://schemas.microsoft.com/office/drawing/2014/main" id="{321175F3-E9D2-408F-8AF3-E20B99ADDD90}"/>
                </a:ext>
              </a:extLst>
            </p:cNvPr>
            <p:cNvSpPr/>
            <p:nvPr/>
          </p:nvSpPr>
          <p:spPr>
            <a:xfrm>
              <a:off x="3738617" y="4090091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74">
              <a:extLst>
                <a:ext uri="{FF2B5EF4-FFF2-40B4-BE49-F238E27FC236}">
                  <a16:creationId xmlns:a16="http://schemas.microsoft.com/office/drawing/2014/main" id="{5F7993FD-7C64-43C3-8598-019241FAD133}"/>
                </a:ext>
              </a:extLst>
            </p:cNvPr>
            <p:cNvSpPr/>
            <p:nvPr/>
          </p:nvSpPr>
          <p:spPr>
            <a:xfrm>
              <a:off x="3419543" y="3407267"/>
              <a:ext cx="300990" cy="708025"/>
            </a:xfrm>
            <a:custGeom>
              <a:avLst/>
              <a:gdLst/>
              <a:ahLst/>
              <a:cxnLst/>
              <a:rect l="l" t="t" r="r" b="b"/>
              <a:pathLst>
                <a:path w="300989" h="708025">
                  <a:moveTo>
                    <a:pt x="0" y="707848"/>
                  </a:moveTo>
                  <a:lnTo>
                    <a:pt x="862" y="641576"/>
                  </a:lnTo>
                  <a:lnTo>
                    <a:pt x="3375" y="575825"/>
                  </a:lnTo>
                  <a:lnTo>
                    <a:pt x="7430" y="511114"/>
                  </a:lnTo>
                  <a:lnTo>
                    <a:pt x="12916" y="447960"/>
                  </a:lnTo>
                  <a:lnTo>
                    <a:pt x="19723" y="386880"/>
                  </a:lnTo>
                  <a:lnTo>
                    <a:pt x="27740" y="328393"/>
                  </a:lnTo>
                  <a:lnTo>
                    <a:pt x="36859" y="273017"/>
                  </a:lnTo>
                  <a:lnTo>
                    <a:pt x="46968" y="221268"/>
                  </a:lnTo>
                  <a:lnTo>
                    <a:pt x="57958" y="173664"/>
                  </a:lnTo>
                  <a:lnTo>
                    <a:pt x="69719" y="130724"/>
                  </a:lnTo>
                  <a:lnTo>
                    <a:pt x="82140" y="92965"/>
                  </a:lnTo>
                  <a:lnTo>
                    <a:pt x="108523" y="35059"/>
                  </a:lnTo>
                  <a:lnTo>
                    <a:pt x="136227" y="4089"/>
                  </a:lnTo>
                  <a:lnTo>
                    <a:pt x="150299" y="0"/>
                  </a:lnTo>
                  <a:lnTo>
                    <a:pt x="164371" y="4023"/>
                  </a:lnTo>
                  <a:lnTo>
                    <a:pt x="192076" y="34855"/>
                  </a:lnTo>
                  <a:lnTo>
                    <a:pt x="218459" y="92613"/>
                  </a:lnTo>
                  <a:lnTo>
                    <a:pt x="230880" y="130294"/>
                  </a:lnTo>
                  <a:lnTo>
                    <a:pt x="242640" y="173151"/>
                  </a:lnTo>
                  <a:lnTo>
                    <a:pt x="253630" y="220668"/>
                  </a:lnTo>
                  <a:lnTo>
                    <a:pt x="263740" y="272325"/>
                  </a:lnTo>
                  <a:lnTo>
                    <a:pt x="272858" y="327605"/>
                  </a:lnTo>
                  <a:lnTo>
                    <a:pt x="280876" y="385990"/>
                  </a:lnTo>
                  <a:lnTo>
                    <a:pt x="287683" y="446961"/>
                  </a:lnTo>
                  <a:lnTo>
                    <a:pt x="293168" y="510001"/>
                  </a:lnTo>
                  <a:lnTo>
                    <a:pt x="297223" y="574590"/>
                  </a:lnTo>
                  <a:lnTo>
                    <a:pt x="299737" y="640212"/>
                  </a:lnTo>
                  <a:lnTo>
                    <a:pt x="300599" y="706348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75">
              <a:extLst>
                <a:ext uri="{FF2B5EF4-FFF2-40B4-BE49-F238E27FC236}">
                  <a16:creationId xmlns:a16="http://schemas.microsoft.com/office/drawing/2014/main" id="{C6515B52-0F3F-4CA6-8115-43469E6B1521}"/>
                </a:ext>
              </a:extLst>
            </p:cNvPr>
            <p:cNvSpPr/>
            <p:nvPr/>
          </p:nvSpPr>
          <p:spPr>
            <a:xfrm>
              <a:off x="3926642" y="3588617"/>
              <a:ext cx="0" cy="1001394"/>
            </a:xfrm>
            <a:custGeom>
              <a:avLst/>
              <a:gdLst/>
              <a:ahLst/>
              <a:cxnLst/>
              <a:rect l="l" t="t" r="r" b="b"/>
              <a:pathLst>
                <a:path h="1001395">
                  <a:moveTo>
                    <a:pt x="0" y="0"/>
                  </a:moveTo>
                  <a:lnTo>
                    <a:pt x="0" y="1001398"/>
                  </a:lnTo>
                </a:path>
              </a:pathLst>
            </a:custGeom>
            <a:ln w="80699">
              <a:solidFill>
                <a:srgbClr val="D8D1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76">
              <a:extLst>
                <a:ext uri="{FF2B5EF4-FFF2-40B4-BE49-F238E27FC236}">
                  <a16:creationId xmlns:a16="http://schemas.microsoft.com/office/drawing/2014/main" id="{B4F86726-705E-4AAD-A552-E4FF36137840}"/>
                </a:ext>
              </a:extLst>
            </p:cNvPr>
            <p:cNvSpPr/>
            <p:nvPr/>
          </p:nvSpPr>
          <p:spPr>
            <a:xfrm>
              <a:off x="3886292" y="3588617"/>
              <a:ext cx="81280" cy="1001394"/>
            </a:xfrm>
            <a:custGeom>
              <a:avLst/>
              <a:gdLst/>
              <a:ahLst/>
              <a:cxnLst/>
              <a:rect l="l" t="t" r="r" b="b"/>
              <a:pathLst>
                <a:path w="81279" h="1001395">
                  <a:moveTo>
                    <a:pt x="80699" y="0"/>
                  </a:moveTo>
                  <a:lnTo>
                    <a:pt x="80699" y="1001397"/>
                  </a:lnTo>
                  <a:lnTo>
                    <a:pt x="0" y="1001397"/>
                  </a:lnTo>
                  <a:lnTo>
                    <a:pt x="0" y="0"/>
                  </a:lnTo>
                  <a:lnTo>
                    <a:pt x="80699" y="0"/>
                  </a:lnTo>
                  <a:close/>
                </a:path>
              </a:pathLst>
            </a:custGeom>
            <a:ln w="19049">
              <a:solidFill>
                <a:srgbClr val="8A80D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77">
              <a:extLst>
                <a:ext uri="{FF2B5EF4-FFF2-40B4-BE49-F238E27FC236}">
                  <a16:creationId xmlns:a16="http://schemas.microsoft.com/office/drawing/2014/main" id="{EB3808E4-F7BF-46B1-9314-EDA56DDCBD17}"/>
                </a:ext>
              </a:extLst>
            </p:cNvPr>
            <p:cNvSpPr/>
            <p:nvPr/>
          </p:nvSpPr>
          <p:spPr>
            <a:xfrm>
              <a:off x="3812742" y="3588617"/>
              <a:ext cx="0" cy="1001394"/>
            </a:xfrm>
            <a:custGeom>
              <a:avLst/>
              <a:gdLst/>
              <a:ahLst/>
              <a:cxnLst/>
              <a:rect l="l" t="t" r="r" b="b"/>
              <a:pathLst>
                <a:path h="1001395">
                  <a:moveTo>
                    <a:pt x="0" y="0"/>
                  </a:moveTo>
                  <a:lnTo>
                    <a:pt x="0" y="1001398"/>
                  </a:lnTo>
                </a:path>
              </a:pathLst>
            </a:custGeom>
            <a:ln w="80699">
              <a:solidFill>
                <a:srgbClr val="D8D1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78">
              <a:extLst>
                <a:ext uri="{FF2B5EF4-FFF2-40B4-BE49-F238E27FC236}">
                  <a16:creationId xmlns:a16="http://schemas.microsoft.com/office/drawing/2014/main" id="{3F0D5FAF-D56A-496E-B7B0-92F400F899FD}"/>
                </a:ext>
              </a:extLst>
            </p:cNvPr>
            <p:cNvSpPr/>
            <p:nvPr/>
          </p:nvSpPr>
          <p:spPr>
            <a:xfrm>
              <a:off x="3772392" y="3588617"/>
              <a:ext cx="81280" cy="1001394"/>
            </a:xfrm>
            <a:custGeom>
              <a:avLst/>
              <a:gdLst/>
              <a:ahLst/>
              <a:cxnLst/>
              <a:rect l="l" t="t" r="r" b="b"/>
              <a:pathLst>
                <a:path w="81279" h="1001395">
                  <a:moveTo>
                    <a:pt x="80699" y="0"/>
                  </a:moveTo>
                  <a:lnTo>
                    <a:pt x="80699" y="1001397"/>
                  </a:lnTo>
                  <a:lnTo>
                    <a:pt x="0" y="1001397"/>
                  </a:lnTo>
                  <a:lnTo>
                    <a:pt x="0" y="0"/>
                  </a:lnTo>
                  <a:lnTo>
                    <a:pt x="80699" y="0"/>
                  </a:lnTo>
                  <a:close/>
                </a:path>
              </a:pathLst>
            </a:custGeom>
            <a:ln w="19049">
              <a:solidFill>
                <a:srgbClr val="8A80D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79">
              <a:extLst>
                <a:ext uri="{FF2B5EF4-FFF2-40B4-BE49-F238E27FC236}">
                  <a16:creationId xmlns:a16="http://schemas.microsoft.com/office/drawing/2014/main" id="{40C887DF-F1AE-445B-A84D-2A3892727098}"/>
                </a:ext>
              </a:extLst>
            </p:cNvPr>
            <p:cNvSpPr txBox="1"/>
            <p:nvPr/>
          </p:nvSpPr>
          <p:spPr>
            <a:xfrm>
              <a:off x="1821812" y="3740389"/>
              <a:ext cx="2171700" cy="702310"/>
            </a:xfrm>
            <a:prstGeom prst="rect">
              <a:avLst/>
            </a:prstGeom>
          </p:spPr>
          <p:txBody>
            <a:bodyPr vert="vert" wrap="square" lIns="0" tIns="10160" rIns="0" bIns="0" rtlCol="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ts val="80"/>
                </a:spcBef>
              </a:pPr>
              <a:r>
                <a:rPr sz="700" spc="-10" dirty="0">
                  <a:solidFill>
                    <a:srgbClr val="8A80D1"/>
                  </a:solidFill>
                  <a:latin typeface="Arial"/>
                  <a:cs typeface="Arial"/>
                </a:rPr>
                <a:t>3x3 conv,</a:t>
              </a:r>
              <a:r>
                <a:rPr sz="700" spc="-90" dirty="0">
                  <a:solidFill>
                    <a:srgbClr val="8A80D1"/>
                  </a:solidFill>
                  <a:latin typeface="Arial"/>
                  <a:cs typeface="Arial"/>
                </a:rPr>
                <a:t> </a:t>
              </a:r>
              <a:r>
                <a:rPr sz="700" spc="-5" dirty="0">
                  <a:solidFill>
                    <a:srgbClr val="8A80D1"/>
                  </a:solidFill>
                  <a:latin typeface="Arial"/>
                  <a:cs typeface="Arial"/>
                </a:rPr>
                <a:t>128</a:t>
              </a:r>
              <a:endParaRPr sz="700" dirty="0">
                <a:latin typeface="Arial"/>
                <a:cs typeface="Arial"/>
              </a:endParaRPr>
            </a:p>
            <a:p>
              <a:pPr algn="ctr">
                <a:lnSpc>
                  <a:spcPct val="100000"/>
                </a:lnSpc>
                <a:spcBef>
                  <a:spcPts val="55"/>
                </a:spcBef>
              </a:pPr>
              <a:r>
                <a:rPr sz="700" spc="-10" dirty="0">
                  <a:solidFill>
                    <a:srgbClr val="8A80D1"/>
                  </a:solidFill>
                  <a:latin typeface="Arial"/>
                  <a:cs typeface="Arial"/>
                </a:rPr>
                <a:t>3x3 conv,</a:t>
              </a:r>
              <a:r>
                <a:rPr sz="700" spc="-90" dirty="0">
                  <a:solidFill>
                    <a:srgbClr val="8A80D1"/>
                  </a:solidFill>
                  <a:latin typeface="Arial"/>
                  <a:cs typeface="Arial"/>
                </a:rPr>
                <a:t> </a:t>
              </a:r>
              <a:r>
                <a:rPr sz="700" spc="-5" dirty="0">
                  <a:solidFill>
                    <a:srgbClr val="8A80D1"/>
                  </a:solidFill>
                  <a:latin typeface="Arial"/>
                  <a:cs typeface="Arial"/>
                </a:rPr>
                <a:t>128</a:t>
              </a:r>
              <a:endParaRPr sz="700" dirty="0">
                <a:latin typeface="Arial"/>
                <a:cs typeface="Arial"/>
              </a:endParaRPr>
            </a:p>
            <a:p>
              <a:pPr algn="ctr">
                <a:lnSpc>
                  <a:spcPct val="100000"/>
                </a:lnSpc>
                <a:spcBef>
                  <a:spcPts val="630"/>
                </a:spcBef>
              </a:pPr>
              <a:r>
                <a:rPr sz="700" spc="-10" dirty="0">
                  <a:solidFill>
                    <a:srgbClr val="8A80D1"/>
                  </a:solidFill>
                  <a:latin typeface="Arial"/>
                  <a:cs typeface="Arial"/>
                </a:rPr>
                <a:t>3x3 conv,</a:t>
              </a:r>
              <a:r>
                <a:rPr sz="700" spc="-90" dirty="0">
                  <a:solidFill>
                    <a:srgbClr val="8A80D1"/>
                  </a:solidFill>
                  <a:latin typeface="Arial"/>
                  <a:cs typeface="Arial"/>
                </a:rPr>
                <a:t> </a:t>
              </a:r>
              <a:r>
                <a:rPr sz="700" spc="-5" dirty="0">
                  <a:solidFill>
                    <a:srgbClr val="8A80D1"/>
                  </a:solidFill>
                  <a:latin typeface="Arial"/>
                  <a:cs typeface="Arial"/>
                </a:rPr>
                <a:t>128</a:t>
              </a:r>
              <a:endParaRPr sz="700" dirty="0">
                <a:latin typeface="Arial"/>
                <a:cs typeface="Arial"/>
              </a:endParaRPr>
            </a:p>
            <a:p>
              <a:pPr algn="ctr">
                <a:lnSpc>
                  <a:spcPct val="100000"/>
                </a:lnSpc>
                <a:spcBef>
                  <a:spcPts val="60"/>
                </a:spcBef>
              </a:pPr>
              <a:r>
                <a:rPr sz="700" spc="-10" dirty="0">
                  <a:solidFill>
                    <a:srgbClr val="8A80D1"/>
                  </a:solidFill>
                  <a:latin typeface="Arial"/>
                  <a:cs typeface="Arial"/>
                </a:rPr>
                <a:t>3x3 conv,</a:t>
              </a:r>
              <a:r>
                <a:rPr sz="700" spc="-90" dirty="0">
                  <a:solidFill>
                    <a:srgbClr val="8A80D1"/>
                  </a:solidFill>
                  <a:latin typeface="Arial"/>
                  <a:cs typeface="Arial"/>
                </a:rPr>
                <a:t> </a:t>
              </a:r>
              <a:r>
                <a:rPr sz="700" spc="-5" dirty="0">
                  <a:solidFill>
                    <a:srgbClr val="8A80D1"/>
                  </a:solidFill>
                  <a:latin typeface="Arial"/>
                  <a:cs typeface="Arial"/>
                </a:rPr>
                <a:t>128</a:t>
              </a:r>
              <a:endParaRPr sz="700" dirty="0">
                <a:latin typeface="Arial"/>
                <a:cs typeface="Arial"/>
              </a:endParaRPr>
            </a:p>
            <a:p>
              <a:pPr algn="ctr">
                <a:lnSpc>
                  <a:spcPct val="100000"/>
                </a:lnSpc>
                <a:spcBef>
                  <a:spcPts val="595"/>
                </a:spcBef>
              </a:pPr>
              <a:r>
                <a:rPr sz="700" spc="-10" dirty="0">
                  <a:solidFill>
                    <a:srgbClr val="8A80D1"/>
                  </a:solidFill>
                  <a:latin typeface="Arial"/>
                  <a:cs typeface="Arial"/>
                </a:rPr>
                <a:t>3x3 conv,</a:t>
              </a:r>
              <a:r>
                <a:rPr sz="700" spc="-90" dirty="0">
                  <a:solidFill>
                    <a:srgbClr val="8A80D1"/>
                  </a:solidFill>
                  <a:latin typeface="Arial"/>
                  <a:cs typeface="Arial"/>
                </a:rPr>
                <a:t> </a:t>
              </a:r>
              <a:r>
                <a:rPr sz="700" spc="-5" dirty="0">
                  <a:solidFill>
                    <a:srgbClr val="8A80D1"/>
                  </a:solidFill>
                  <a:latin typeface="Arial"/>
                  <a:cs typeface="Arial"/>
                </a:rPr>
                <a:t>128</a:t>
              </a:r>
              <a:endParaRPr sz="700" dirty="0">
                <a:latin typeface="Arial"/>
                <a:cs typeface="Arial"/>
              </a:endParaRPr>
            </a:p>
            <a:p>
              <a:pPr algn="ctr">
                <a:lnSpc>
                  <a:spcPct val="100000"/>
                </a:lnSpc>
                <a:spcBef>
                  <a:spcPts val="55"/>
                </a:spcBef>
              </a:pPr>
              <a:r>
                <a:rPr sz="700" spc="-10" dirty="0">
                  <a:solidFill>
                    <a:srgbClr val="8A80D1"/>
                  </a:solidFill>
                  <a:latin typeface="Arial"/>
                  <a:cs typeface="Arial"/>
                </a:rPr>
                <a:t>3x3 conv, </a:t>
              </a:r>
              <a:r>
                <a:rPr sz="700" spc="-5" dirty="0">
                  <a:solidFill>
                    <a:srgbClr val="8A80D1"/>
                  </a:solidFill>
                  <a:latin typeface="Arial"/>
                  <a:cs typeface="Arial"/>
                </a:rPr>
                <a:t>128 </a:t>
              </a:r>
              <a:r>
                <a:rPr sz="700" spc="35" dirty="0">
                  <a:solidFill>
                    <a:srgbClr val="8A80D1"/>
                  </a:solidFill>
                  <a:latin typeface="Arial"/>
                  <a:cs typeface="Arial"/>
                </a:rPr>
                <a:t>/</a:t>
              </a:r>
              <a:r>
                <a:rPr sz="700" spc="-65" dirty="0">
                  <a:solidFill>
                    <a:srgbClr val="8A80D1"/>
                  </a:solidFill>
                  <a:latin typeface="Arial"/>
                  <a:cs typeface="Arial"/>
                </a:rPr>
                <a:t> </a:t>
              </a:r>
              <a:r>
                <a:rPr sz="700" dirty="0">
                  <a:solidFill>
                    <a:srgbClr val="8A80D1"/>
                  </a:solidFill>
                  <a:latin typeface="Arial"/>
                  <a:cs typeface="Arial"/>
                </a:rPr>
                <a:t>2</a:t>
              </a:r>
              <a:endParaRPr sz="700" dirty="0">
                <a:latin typeface="Arial"/>
                <a:cs typeface="Arial"/>
              </a:endParaRPr>
            </a:p>
            <a:p>
              <a:pPr algn="ctr">
                <a:lnSpc>
                  <a:spcPct val="100000"/>
                </a:lnSpc>
                <a:spcBef>
                  <a:spcPts val="625"/>
                </a:spcBef>
              </a:pPr>
              <a:r>
                <a:rPr sz="700" spc="-10" dirty="0">
                  <a:solidFill>
                    <a:srgbClr val="741A46"/>
                  </a:solidFill>
                  <a:latin typeface="Arial"/>
                  <a:cs typeface="Arial"/>
                </a:rPr>
                <a:t>3x3 conv,</a:t>
              </a:r>
              <a:r>
                <a:rPr sz="700" spc="-90" dirty="0">
                  <a:solidFill>
                    <a:srgbClr val="741A46"/>
                  </a:solidFill>
                  <a:latin typeface="Arial"/>
                  <a:cs typeface="Arial"/>
                </a:rPr>
                <a:t> </a:t>
              </a:r>
              <a:r>
                <a:rPr sz="700" spc="-5" dirty="0">
                  <a:solidFill>
                    <a:srgbClr val="741A46"/>
                  </a:solidFill>
                  <a:latin typeface="Arial"/>
                  <a:cs typeface="Arial"/>
                </a:rPr>
                <a:t>64</a:t>
              </a:r>
              <a:endParaRPr sz="700" dirty="0">
                <a:latin typeface="Arial"/>
                <a:cs typeface="Arial"/>
              </a:endParaRPr>
            </a:p>
            <a:p>
              <a:pPr algn="ctr">
                <a:lnSpc>
                  <a:spcPct val="100000"/>
                </a:lnSpc>
                <a:spcBef>
                  <a:spcPts val="55"/>
                </a:spcBef>
              </a:pPr>
              <a:r>
                <a:rPr sz="700" spc="-10" dirty="0">
                  <a:solidFill>
                    <a:srgbClr val="741A46"/>
                  </a:solidFill>
                  <a:latin typeface="Arial"/>
                  <a:cs typeface="Arial"/>
                </a:rPr>
                <a:t>3x3 conv,</a:t>
              </a:r>
              <a:r>
                <a:rPr sz="700" spc="-90" dirty="0">
                  <a:solidFill>
                    <a:srgbClr val="741A46"/>
                  </a:solidFill>
                  <a:latin typeface="Arial"/>
                  <a:cs typeface="Arial"/>
                </a:rPr>
                <a:t> </a:t>
              </a:r>
              <a:r>
                <a:rPr sz="700" spc="-5" dirty="0">
                  <a:solidFill>
                    <a:srgbClr val="741A46"/>
                  </a:solidFill>
                  <a:latin typeface="Arial"/>
                  <a:cs typeface="Arial"/>
                </a:rPr>
                <a:t>64</a:t>
              </a:r>
              <a:endParaRPr sz="700" dirty="0">
                <a:latin typeface="Arial"/>
                <a:cs typeface="Arial"/>
              </a:endParaRPr>
            </a:p>
            <a:p>
              <a:pPr algn="ctr">
                <a:lnSpc>
                  <a:spcPct val="100000"/>
                </a:lnSpc>
                <a:spcBef>
                  <a:spcPts val="630"/>
                </a:spcBef>
              </a:pPr>
              <a:r>
                <a:rPr sz="700" spc="-10" dirty="0">
                  <a:solidFill>
                    <a:srgbClr val="741A46"/>
                  </a:solidFill>
                  <a:latin typeface="Arial"/>
                  <a:cs typeface="Arial"/>
                </a:rPr>
                <a:t>3x3 conv,</a:t>
              </a:r>
              <a:r>
                <a:rPr sz="700" spc="-90" dirty="0">
                  <a:solidFill>
                    <a:srgbClr val="741A46"/>
                  </a:solidFill>
                  <a:latin typeface="Arial"/>
                  <a:cs typeface="Arial"/>
                </a:rPr>
                <a:t> </a:t>
              </a:r>
              <a:r>
                <a:rPr sz="700" spc="-5" dirty="0">
                  <a:solidFill>
                    <a:srgbClr val="741A46"/>
                  </a:solidFill>
                  <a:latin typeface="Arial"/>
                  <a:cs typeface="Arial"/>
                </a:rPr>
                <a:t>64</a:t>
              </a:r>
              <a:endParaRPr sz="700" dirty="0">
                <a:latin typeface="Arial"/>
                <a:cs typeface="Arial"/>
              </a:endParaRPr>
            </a:p>
            <a:p>
              <a:pPr algn="ctr">
                <a:lnSpc>
                  <a:spcPct val="100000"/>
                </a:lnSpc>
                <a:spcBef>
                  <a:spcPts val="60"/>
                </a:spcBef>
              </a:pPr>
              <a:r>
                <a:rPr sz="700" spc="-10" dirty="0">
                  <a:solidFill>
                    <a:srgbClr val="741A46"/>
                  </a:solidFill>
                  <a:latin typeface="Arial"/>
                  <a:cs typeface="Arial"/>
                </a:rPr>
                <a:t>3x3 conv,</a:t>
              </a:r>
              <a:r>
                <a:rPr sz="700" spc="-90" dirty="0">
                  <a:solidFill>
                    <a:srgbClr val="741A46"/>
                  </a:solidFill>
                  <a:latin typeface="Arial"/>
                  <a:cs typeface="Arial"/>
                </a:rPr>
                <a:t> </a:t>
              </a:r>
              <a:r>
                <a:rPr sz="700" spc="-5" dirty="0">
                  <a:solidFill>
                    <a:srgbClr val="741A46"/>
                  </a:solidFill>
                  <a:latin typeface="Arial"/>
                  <a:cs typeface="Arial"/>
                </a:rPr>
                <a:t>64</a:t>
              </a:r>
              <a:endParaRPr sz="700" dirty="0">
                <a:latin typeface="Arial"/>
                <a:cs typeface="Arial"/>
              </a:endParaRPr>
            </a:p>
            <a:p>
              <a:pPr marL="1905" algn="ctr">
                <a:lnSpc>
                  <a:spcPct val="100000"/>
                </a:lnSpc>
                <a:spcBef>
                  <a:spcPts val="595"/>
                </a:spcBef>
              </a:pPr>
              <a:r>
                <a:rPr sz="700" spc="-10" dirty="0">
                  <a:solidFill>
                    <a:srgbClr val="741A46"/>
                  </a:solidFill>
                  <a:latin typeface="Arial"/>
                  <a:cs typeface="Arial"/>
                </a:rPr>
                <a:t>3x3 conv,</a:t>
              </a:r>
              <a:r>
                <a:rPr sz="700" spc="-90" dirty="0">
                  <a:solidFill>
                    <a:srgbClr val="741A46"/>
                  </a:solidFill>
                  <a:latin typeface="Arial"/>
                  <a:cs typeface="Arial"/>
                </a:rPr>
                <a:t> </a:t>
              </a:r>
              <a:r>
                <a:rPr sz="700" spc="-5" dirty="0">
                  <a:solidFill>
                    <a:srgbClr val="741A46"/>
                  </a:solidFill>
                  <a:latin typeface="Arial"/>
                  <a:cs typeface="Arial"/>
                </a:rPr>
                <a:t>64</a:t>
              </a:r>
              <a:endParaRPr sz="700" dirty="0">
                <a:latin typeface="Arial"/>
                <a:cs typeface="Arial"/>
              </a:endParaRPr>
            </a:p>
            <a:p>
              <a:pPr marL="1905" algn="ctr">
                <a:lnSpc>
                  <a:spcPct val="100000"/>
                </a:lnSpc>
                <a:spcBef>
                  <a:spcPts val="55"/>
                </a:spcBef>
              </a:pPr>
              <a:r>
                <a:rPr sz="700" spc="-10" dirty="0">
                  <a:solidFill>
                    <a:srgbClr val="741A46"/>
                  </a:solidFill>
                  <a:latin typeface="Arial"/>
                  <a:cs typeface="Arial"/>
                </a:rPr>
                <a:t>3x3 conv,</a:t>
              </a:r>
              <a:r>
                <a:rPr sz="700" spc="-90" dirty="0">
                  <a:solidFill>
                    <a:srgbClr val="741A46"/>
                  </a:solidFill>
                  <a:latin typeface="Arial"/>
                  <a:cs typeface="Arial"/>
                </a:rPr>
                <a:t> </a:t>
              </a:r>
              <a:r>
                <a:rPr sz="700" spc="-5" dirty="0">
                  <a:solidFill>
                    <a:srgbClr val="741A46"/>
                  </a:solidFill>
                  <a:latin typeface="Arial"/>
                  <a:cs typeface="Arial"/>
                </a:rPr>
                <a:t>64</a:t>
              </a:r>
              <a:endParaRPr sz="700" dirty="0">
                <a:latin typeface="Arial"/>
                <a:cs typeface="Arial"/>
              </a:endParaRPr>
            </a:p>
            <a:p>
              <a:pPr marL="1905" algn="ctr">
                <a:lnSpc>
                  <a:spcPct val="100000"/>
                </a:lnSpc>
                <a:spcBef>
                  <a:spcPts val="665"/>
                </a:spcBef>
              </a:pPr>
              <a:r>
                <a:rPr sz="700" spc="-20" dirty="0">
                  <a:solidFill>
                    <a:srgbClr val="4985E8"/>
                  </a:solidFill>
                  <a:latin typeface="Arial"/>
                  <a:cs typeface="Arial"/>
                </a:rPr>
                <a:t>Pool</a:t>
              </a:r>
              <a:endParaRPr sz="700" dirty="0">
                <a:latin typeface="Arial"/>
                <a:cs typeface="Arial"/>
              </a:endParaRPr>
            </a:p>
            <a:p>
              <a:pPr marL="36195" marR="30480" algn="ctr">
                <a:lnSpc>
                  <a:spcPts val="930"/>
                </a:lnSpc>
                <a:spcBef>
                  <a:spcPts val="40"/>
                </a:spcBef>
              </a:pPr>
              <a:r>
                <a:rPr sz="700" spc="-10" dirty="0">
                  <a:solidFill>
                    <a:srgbClr val="FF9900"/>
                  </a:solidFill>
                  <a:latin typeface="Arial"/>
                  <a:cs typeface="Arial"/>
                </a:rPr>
                <a:t>7x7 conv, </a:t>
              </a:r>
              <a:r>
                <a:rPr sz="700" spc="-5" dirty="0">
                  <a:solidFill>
                    <a:srgbClr val="FF9900"/>
                  </a:solidFill>
                  <a:latin typeface="Arial"/>
                  <a:cs typeface="Arial"/>
                </a:rPr>
                <a:t>64 </a:t>
              </a:r>
              <a:r>
                <a:rPr sz="700" spc="35" dirty="0">
                  <a:solidFill>
                    <a:srgbClr val="FF9900"/>
                  </a:solidFill>
                  <a:latin typeface="Arial"/>
                  <a:cs typeface="Arial"/>
                </a:rPr>
                <a:t>/</a:t>
              </a:r>
              <a:r>
                <a:rPr sz="700" spc="-75" dirty="0">
                  <a:solidFill>
                    <a:srgbClr val="FF9900"/>
                  </a:solidFill>
                  <a:latin typeface="Arial"/>
                  <a:cs typeface="Arial"/>
                </a:rPr>
                <a:t> </a:t>
              </a:r>
              <a:r>
                <a:rPr sz="700" dirty="0">
                  <a:solidFill>
                    <a:srgbClr val="FF9900"/>
                  </a:solidFill>
                  <a:latin typeface="Arial"/>
                  <a:cs typeface="Arial"/>
                </a:rPr>
                <a:t>2  </a:t>
              </a:r>
              <a:r>
                <a:rPr sz="700" spc="-15" dirty="0">
                  <a:solidFill>
                    <a:srgbClr val="424242"/>
                  </a:solidFill>
                  <a:latin typeface="Arial"/>
                  <a:cs typeface="Arial"/>
                </a:rPr>
                <a:t>Input</a:t>
              </a:r>
              <a:endParaRPr sz="700" dirty="0">
                <a:latin typeface="Arial"/>
                <a:cs typeface="Arial"/>
              </a:endParaRPr>
            </a:p>
          </p:txBody>
        </p:sp>
        <p:sp>
          <p:nvSpPr>
            <p:cNvPr id="86" name="object 80">
              <a:extLst>
                <a:ext uri="{FF2B5EF4-FFF2-40B4-BE49-F238E27FC236}">
                  <a16:creationId xmlns:a16="http://schemas.microsoft.com/office/drawing/2014/main" id="{53D3A45A-4F69-423C-ADFD-9B58D177C2C2}"/>
                </a:ext>
              </a:extLst>
            </p:cNvPr>
            <p:cNvSpPr/>
            <p:nvPr/>
          </p:nvSpPr>
          <p:spPr>
            <a:xfrm>
              <a:off x="3853092" y="4089316"/>
              <a:ext cx="33655" cy="0"/>
            </a:xfrm>
            <a:custGeom>
              <a:avLst/>
              <a:gdLst/>
              <a:ahLst/>
              <a:cxnLst/>
              <a:rect l="l" t="t" r="r" b="b"/>
              <a:pathLst>
                <a:path w="33654">
                  <a:moveTo>
                    <a:pt x="0" y="0"/>
                  </a:moveTo>
                  <a:lnTo>
                    <a:pt x="33299" y="0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1">
              <a:extLst>
                <a:ext uri="{FF2B5EF4-FFF2-40B4-BE49-F238E27FC236}">
                  <a16:creationId xmlns:a16="http://schemas.microsoft.com/office/drawing/2014/main" id="{F5A592C1-739B-471B-9332-89353FFC2873}"/>
                </a:ext>
              </a:extLst>
            </p:cNvPr>
            <p:cNvSpPr/>
            <p:nvPr/>
          </p:nvSpPr>
          <p:spPr>
            <a:xfrm>
              <a:off x="3738617" y="4089191"/>
              <a:ext cx="34290" cy="1270"/>
            </a:xfrm>
            <a:custGeom>
              <a:avLst/>
              <a:gdLst/>
              <a:ahLst/>
              <a:cxnLst/>
              <a:rect l="l" t="t" r="r" b="b"/>
              <a:pathLst>
                <a:path w="34289" h="1270">
                  <a:moveTo>
                    <a:pt x="0" y="899"/>
                  </a:moveTo>
                  <a:lnTo>
                    <a:pt x="33899" y="0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2">
              <a:extLst>
                <a:ext uri="{FF2B5EF4-FFF2-40B4-BE49-F238E27FC236}">
                  <a16:creationId xmlns:a16="http://schemas.microsoft.com/office/drawing/2014/main" id="{AC1E0542-828E-426F-BA2A-1608677B203F}"/>
                </a:ext>
              </a:extLst>
            </p:cNvPr>
            <p:cNvSpPr/>
            <p:nvPr/>
          </p:nvSpPr>
          <p:spPr>
            <a:xfrm>
              <a:off x="3998192" y="4066692"/>
              <a:ext cx="37465" cy="46990"/>
            </a:xfrm>
            <a:custGeom>
              <a:avLst/>
              <a:gdLst/>
              <a:ahLst/>
              <a:cxnLst/>
              <a:rect l="l" t="t" r="r" b="b"/>
              <a:pathLst>
                <a:path w="37464" h="46989">
                  <a:moveTo>
                    <a:pt x="18449" y="46799"/>
                  </a:moveTo>
                  <a:lnTo>
                    <a:pt x="11274" y="44961"/>
                  </a:lnTo>
                  <a:lnTo>
                    <a:pt x="5409" y="39946"/>
                  </a:lnTo>
                  <a:lnTo>
                    <a:pt x="1451" y="32508"/>
                  </a:lnTo>
                  <a:lnTo>
                    <a:pt x="0" y="23399"/>
                  </a:lnTo>
                  <a:lnTo>
                    <a:pt x="1451" y="14290"/>
                  </a:lnTo>
                  <a:lnTo>
                    <a:pt x="5409" y="6853"/>
                  </a:lnTo>
                  <a:lnTo>
                    <a:pt x="11274" y="1838"/>
                  </a:lnTo>
                  <a:lnTo>
                    <a:pt x="18449" y="0"/>
                  </a:lnTo>
                  <a:lnTo>
                    <a:pt x="25635" y="1838"/>
                  </a:lnTo>
                  <a:lnTo>
                    <a:pt x="31499" y="6853"/>
                  </a:lnTo>
                  <a:lnTo>
                    <a:pt x="35451" y="14290"/>
                  </a:lnTo>
                  <a:lnTo>
                    <a:pt x="36899" y="23399"/>
                  </a:lnTo>
                  <a:lnTo>
                    <a:pt x="35451" y="32508"/>
                  </a:lnTo>
                  <a:lnTo>
                    <a:pt x="31499" y="39946"/>
                  </a:lnTo>
                  <a:lnTo>
                    <a:pt x="25635" y="44961"/>
                  </a:lnTo>
                  <a:lnTo>
                    <a:pt x="18449" y="46799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3">
              <a:extLst>
                <a:ext uri="{FF2B5EF4-FFF2-40B4-BE49-F238E27FC236}">
                  <a16:creationId xmlns:a16="http://schemas.microsoft.com/office/drawing/2014/main" id="{DAA5E34C-EF05-4977-97AC-D7C68BF2D13A}"/>
                </a:ext>
              </a:extLst>
            </p:cNvPr>
            <p:cNvSpPr/>
            <p:nvPr/>
          </p:nvSpPr>
          <p:spPr>
            <a:xfrm>
              <a:off x="3998192" y="4066691"/>
              <a:ext cx="37465" cy="46990"/>
            </a:xfrm>
            <a:custGeom>
              <a:avLst/>
              <a:gdLst/>
              <a:ahLst/>
              <a:cxnLst/>
              <a:rect l="l" t="t" r="r" b="b"/>
              <a:pathLst>
                <a:path w="37464" h="46989">
                  <a:moveTo>
                    <a:pt x="18449" y="0"/>
                  </a:moveTo>
                  <a:lnTo>
                    <a:pt x="25635" y="1838"/>
                  </a:lnTo>
                  <a:lnTo>
                    <a:pt x="31499" y="6853"/>
                  </a:lnTo>
                  <a:lnTo>
                    <a:pt x="35451" y="14290"/>
                  </a:lnTo>
                  <a:lnTo>
                    <a:pt x="36899" y="23399"/>
                  </a:lnTo>
                  <a:lnTo>
                    <a:pt x="35451" y="32508"/>
                  </a:lnTo>
                  <a:lnTo>
                    <a:pt x="31499" y="39946"/>
                  </a:lnTo>
                  <a:lnTo>
                    <a:pt x="25635" y="44961"/>
                  </a:lnTo>
                  <a:lnTo>
                    <a:pt x="18449" y="46799"/>
                  </a:lnTo>
                  <a:lnTo>
                    <a:pt x="11274" y="44961"/>
                  </a:lnTo>
                  <a:lnTo>
                    <a:pt x="5409" y="39946"/>
                  </a:lnTo>
                  <a:lnTo>
                    <a:pt x="1451" y="32508"/>
                  </a:lnTo>
                  <a:lnTo>
                    <a:pt x="0" y="23399"/>
                  </a:lnTo>
                  <a:lnTo>
                    <a:pt x="1451" y="14290"/>
                  </a:lnTo>
                  <a:lnTo>
                    <a:pt x="5409" y="6853"/>
                  </a:lnTo>
                  <a:lnTo>
                    <a:pt x="11274" y="1838"/>
                  </a:lnTo>
                  <a:lnTo>
                    <a:pt x="18449" y="0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84">
              <a:extLst>
                <a:ext uri="{FF2B5EF4-FFF2-40B4-BE49-F238E27FC236}">
                  <a16:creationId xmlns:a16="http://schemas.microsoft.com/office/drawing/2014/main" id="{03BC31A6-38B6-4570-955C-263172C377D9}"/>
                </a:ext>
              </a:extLst>
            </p:cNvPr>
            <p:cNvSpPr/>
            <p:nvPr/>
          </p:nvSpPr>
          <p:spPr>
            <a:xfrm>
              <a:off x="3966991" y="4089316"/>
              <a:ext cx="31750" cy="1270"/>
            </a:xfrm>
            <a:custGeom>
              <a:avLst/>
              <a:gdLst/>
              <a:ahLst/>
              <a:cxnLst/>
              <a:rect l="l" t="t" r="r" b="b"/>
              <a:pathLst>
                <a:path w="31750" h="1270">
                  <a:moveTo>
                    <a:pt x="0" y="0"/>
                  </a:moveTo>
                  <a:lnTo>
                    <a:pt x="31199" y="899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85">
              <a:extLst>
                <a:ext uri="{FF2B5EF4-FFF2-40B4-BE49-F238E27FC236}">
                  <a16:creationId xmlns:a16="http://schemas.microsoft.com/office/drawing/2014/main" id="{DD8FD7B2-E1E9-47EE-9FF3-CF4022B9B404}"/>
                </a:ext>
              </a:extLst>
            </p:cNvPr>
            <p:cNvSpPr/>
            <p:nvPr/>
          </p:nvSpPr>
          <p:spPr>
            <a:xfrm>
              <a:off x="3720167" y="3415668"/>
              <a:ext cx="296545" cy="698500"/>
            </a:xfrm>
            <a:custGeom>
              <a:avLst/>
              <a:gdLst/>
              <a:ahLst/>
              <a:cxnLst/>
              <a:rect l="l" t="t" r="r" b="b"/>
              <a:pathLst>
                <a:path w="296545" h="698500">
                  <a:moveTo>
                    <a:pt x="0" y="697823"/>
                  </a:moveTo>
                  <a:lnTo>
                    <a:pt x="966" y="628145"/>
                  </a:lnTo>
                  <a:lnTo>
                    <a:pt x="3776" y="559086"/>
                  </a:lnTo>
                  <a:lnTo>
                    <a:pt x="8299" y="491265"/>
                  </a:lnTo>
                  <a:lnTo>
                    <a:pt x="14402" y="425304"/>
                  </a:lnTo>
                  <a:lnTo>
                    <a:pt x="21955" y="361823"/>
                  </a:lnTo>
                  <a:lnTo>
                    <a:pt x="30825" y="301443"/>
                  </a:lnTo>
                  <a:lnTo>
                    <a:pt x="40881" y="244785"/>
                  </a:lnTo>
                  <a:lnTo>
                    <a:pt x="51990" y="192470"/>
                  </a:lnTo>
                  <a:lnTo>
                    <a:pt x="64022" y="145118"/>
                  </a:lnTo>
                  <a:lnTo>
                    <a:pt x="76844" y="103350"/>
                  </a:lnTo>
                  <a:lnTo>
                    <a:pt x="104332" y="39050"/>
                  </a:lnTo>
                  <a:lnTo>
                    <a:pt x="133401" y="4535"/>
                  </a:lnTo>
                  <a:lnTo>
                    <a:pt x="148199" y="0"/>
                  </a:lnTo>
                  <a:lnTo>
                    <a:pt x="162997" y="4565"/>
                  </a:lnTo>
                  <a:lnTo>
                    <a:pt x="192066" y="39141"/>
                  </a:lnTo>
                  <a:lnTo>
                    <a:pt x="219555" y="103506"/>
                  </a:lnTo>
                  <a:lnTo>
                    <a:pt x="232377" y="145308"/>
                  </a:lnTo>
                  <a:lnTo>
                    <a:pt x="244408" y="192695"/>
                  </a:lnTo>
                  <a:lnTo>
                    <a:pt x="255518" y="245048"/>
                  </a:lnTo>
                  <a:lnTo>
                    <a:pt x="265573" y="301745"/>
                  </a:lnTo>
                  <a:lnTo>
                    <a:pt x="274443" y="362167"/>
                  </a:lnTo>
                  <a:lnTo>
                    <a:pt x="281996" y="425693"/>
                  </a:lnTo>
                  <a:lnTo>
                    <a:pt x="288100" y="491702"/>
                  </a:lnTo>
                  <a:lnTo>
                    <a:pt x="292623" y="559573"/>
                  </a:lnTo>
                  <a:lnTo>
                    <a:pt x="295433" y="628687"/>
                  </a:lnTo>
                  <a:lnTo>
                    <a:pt x="296399" y="698423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86">
              <a:extLst>
                <a:ext uri="{FF2B5EF4-FFF2-40B4-BE49-F238E27FC236}">
                  <a16:creationId xmlns:a16="http://schemas.microsoft.com/office/drawing/2014/main" id="{CD7F7EA8-84F5-4A12-81F0-E825ACBDCD5B}"/>
                </a:ext>
              </a:extLst>
            </p:cNvPr>
            <p:cNvSpPr/>
            <p:nvPr/>
          </p:nvSpPr>
          <p:spPr>
            <a:xfrm>
              <a:off x="4031791" y="4091741"/>
              <a:ext cx="45720" cy="635"/>
            </a:xfrm>
            <a:custGeom>
              <a:avLst/>
              <a:gdLst/>
              <a:ahLst/>
              <a:cxnLst/>
              <a:rect l="l" t="t" r="r" b="b"/>
              <a:pathLst>
                <a:path w="45720" h="635">
                  <a:moveTo>
                    <a:pt x="0" y="0"/>
                  </a:moveTo>
                  <a:lnTo>
                    <a:pt x="45149" y="124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87">
              <a:extLst>
                <a:ext uri="{FF2B5EF4-FFF2-40B4-BE49-F238E27FC236}">
                  <a16:creationId xmlns:a16="http://schemas.microsoft.com/office/drawing/2014/main" id="{DC6B19FA-E8EC-42BC-AFAB-0A724F238607}"/>
                </a:ext>
              </a:extLst>
            </p:cNvPr>
            <p:cNvSpPr/>
            <p:nvPr/>
          </p:nvSpPr>
          <p:spPr>
            <a:xfrm>
              <a:off x="4076917" y="4076141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49"/>
                  </a:moveTo>
                  <a:lnTo>
                    <a:pt x="74" y="0"/>
                  </a:lnTo>
                  <a:lnTo>
                    <a:pt x="43249" y="15849"/>
                  </a:lnTo>
                  <a:lnTo>
                    <a:pt x="0" y="31449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88">
              <a:extLst>
                <a:ext uri="{FF2B5EF4-FFF2-40B4-BE49-F238E27FC236}">
                  <a16:creationId xmlns:a16="http://schemas.microsoft.com/office/drawing/2014/main" id="{21A750B0-3CF8-43A9-9737-20EF271DBE7A}"/>
                </a:ext>
              </a:extLst>
            </p:cNvPr>
            <p:cNvSpPr/>
            <p:nvPr/>
          </p:nvSpPr>
          <p:spPr>
            <a:xfrm>
              <a:off x="4076916" y="4076141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49"/>
                  </a:moveTo>
                  <a:lnTo>
                    <a:pt x="43249" y="15849"/>
                  </a:lnTo>
                  <a:lnTo>
                    <a:pt x="74" y="0"/>
                  </a:lnTo>
                  <a:lnTo>
                    <a:pt x="0" y="31449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89">
              <a:extLst>
                <a:ext uri="{FF2B5EF4-FFF2-40B4-BE49-F238E27FC236}">
                  <a16:creationId xmlns:a16="http://schemas.microsoft.com/office/drawing/2014/main" id="{8BF8CD70-F4B6-4F88-934B-C174D2BB2161}"/>
                </a:ext>
              </a:extLst>
            </p:cNvPr>
            <p:cNvSpPr/>
            <p:nvPr/>
          </p:nvSpPr>
          <p:spPr>
            <a:xfrm>
              <a:off x="4180016" y="4092441"/>
              <a:ext cx="56515" cy="635"/>
            </a:xfrm>
            <a:custGeom>
              <a:avLst/>
              <a:gdLst/>
              <a:ahLst/>
              <a:cxnLst/>
              <a:rect l="l" t="t" r="r" b="b"/>
              <a:pathLst>
                <a:path w="56514" h="635">
                  <a:moveTo>
                    <a:pt x="-4762" y="224"/>
                  </a:moveTo>
                  <a:lnTo>
                    <a:pt x="60712" y="224"/>
                  </a:lnTo>
                </a:path>
              </a:pathLst>
            </a:custGeom>
            <a:ln w="997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0">
              <a:extLst>
                <a:ext uri="{FF2B5EF4-FFF2-40B4-BE49-F238E27FC236}">
                  <a16:creationId xmlns:a16="http://schemas.microsoft.com/office/drawing/2014/main" id="{CB2ED127-1AA1-40AA-B5F7-E8346448B1BC}"/>
                </a:ext>
              </a:extLst>
            </p:cNvPr>
            <p:cNvSpPr/>
            <p:nvPr/>
          </p:nvSpPr>
          <p:spPr>
            <a:xfrm>
              <a:off x="4235841" y="407716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49"/>
                  </a:moveTo>
                  <a:lnTo>
                    <a:pt x="249" y="0"/>
                  </a:lnTo>
                  <a:lnTo>
                    <a:pt x="43349" y="16074"/>
                  </a:lnTo>
                  <a:lnTo>
                    <a:pt x="0" y="31449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1">
              <a:extLst>
                <a:ext uri="{FF2B5EF4-FFF2-40B4-BE49-F238E27FC236}">
                  <a16:creationId xmlns:a16="http://schemas.microsoft.com/office/drawing/2014/main" id="{65B8DB37-03AE-424B-9985-63B80EB4ED85}"/>
                </a:ext>
              </a:extLst>
            </p:cNvPr>
            <p:cNvSpPr/>
            <p:nvPr/>
          </p:nvSpPr>
          <p:spPr>
            <a:xfrm>
              <a:off x="4235841" y="4077166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49"/>
                  </a:moveTo>
                  <a:lnTo>
                    <a:pt x="43349" y="16074"/>
                  </a:lnTo>
                  <a:lnTo>
                    <a:pt x="249" y="0"/>
                  </a:lnTo>
                  <a:lnTo>
                    <a:pt x="0" y="31449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2">
              <a:extLst>
                <a:ext uri="{FF2B5EF4-FFF2-40B4-BE49-F238E27FC236}">
                  <a16:creationId xmlns:a16="http://schemas.microsoft.com/office/drawing/2014/main" id="{9D0E063E-D82A-41A0-91ED-2F8E2FDC2AD3}"/>
                </a:ext>
              </a:extLst>
            </p:cNvPr>
            <p:cNvSpPr/>
            <p:nvPr/>
          </p:nvSpPr>
          <p:spPr>
            <a:xfrm>
              <a:off x="4520815" y="3592767"/>
              <a:ext cx="0" cy="1001394"/>
            </a:xfrm>
            <a:custGeom>
              <a:avLst/>
              <a:gdLst/>
              <a:ahLst/>
              <a:cxnLst/>
              <a:rect l="l" t="t" r="r" b="b"/>
              <a:pathLst>
                <a:path h="1001395">
                  <a:moveTo>
                    <a:pt x="0" y="0"/>
                  </a:moveTo>
                  <a:lnTo>
                    <a:pt x="0" y="1001398"/>
                  </a:lnTo>
                </a:path>
              </a:pathLst>
            </a:custGeom>
            <a:ln w="80699">
              <a:solidFill>
                <a:srgbClr val="B6D6A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3">
              <a:extLst>
                <a:ext uri="{FF2B5EF4-FFF2-40B4-BE49-F238E27FC236}">
                  <a16:creationId xmlns:a16="http://schemas.microsoft.com/office/drawing/2014/main" id="{AE4BA0C1-87DD-4AA5-B78D-4B5C4F549E1A}"/>
                </a:ext>
              </a:extLst>
            </p:cNvPr>
            <p:cNvSpPr/>
            <p:nvPr/>
          </p:nvSpPr>
          <p:spPr>
            <a:xfrm>
              <a:off x="4480466" y="3592767"/>
              <a:ext cx="81280" cy="1001394"/>
            </a:xfrm>
            <a:custGeom>
              <a:avLst/>
              <a:gdLst/>
              <a:ahLst/>
              <a:cxnLst/>
              <a:rect l="l" t="t" r="r" b="b"/>
              <a:pathLst>
                <a:path w="81279" h="1001395">
                  <a:moveTo>
                    <a:pt x="80699" y="0"/>
                  </a:moveTo>
                  <a:lnTo>
                    <a:pt x="80699" y="1001397"/>
                  </a:lnTo>
                  <a:lnTo>
                    <a:pt x="0" y="1001397"/>
                  </a:lnTo>
                  <a:lnTo>
                    <a:pt x="0" y="0"/>
                  </a:lnTo>
                  <a:lnTo>
                    <a:pt x="80699" y="0"/>
                  </a:lnTo>
                  <a:close/>
                </a:path>
              </a:pathLst>
            </a:custGeom>
            <a:ln w="19049">
              <a:solidFill>
                <a:srgbClr val="38751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94">
              <a:extLst>
                <a:ext uri="{FF2B5EF4-FFF2-40B4-BE49-F238E27FC236}">
                  <a16:creationId xmlns:a16="http://schemas.microsoft.com/office/drawing/2014/main" id="{32152AEB-C38B-4DB0-BD7D-31E957D0D478}"/>
                </a:ext>
              </a:extLst>
            </p:cNvPr>
            <p:cNvSpPr/>
            <p:nvPr/>
          </p:nvSpPr>
          <p:spPr>
            <a:xfrm>
              <a:off x="4406941" y="3592767"/>
              <a:ext cx="0" cy="1001394"/>
            </a:xfrm>
            <a:custGeom>
              <a:avLst/>
              <a:gdLst/>
              <a:ahLst/>
              <a:cxnLst/>
              <a:rect l="l" t="t" r="r" b="b"/>
              <a:pathLst>
                <a:path h="1001395">
                  <a:moveTo>
                    <a:pt x="0" y="0"/>
                  </a:moveTo>
                  <a:lnTo>
                    <a:pt x="0" y="1001398"/>
                  </a:lnTo>
                </a:path>
              </a:pathLst>
            </a:custGeom>
            <a:ln w="80699">
              <a:solidFill>
                <a:srgbClr val="B6D6A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95">
              <a:extLst>
                <a:ext uri="{FF2B5EF4-FFF2-40B4-BE49-F238E27FC236}">
                  <a16:creationId xmlns:a16="http://schemas.microsoft.com/office/drawing/2014/main" id="{3A1D2895-2197-4992-AF3A-8315AA76D374}"/>
                </a:ext>
              </a:extLst>
            </p:cNvPr>
            <p:cNvSpPr/>
            <p:nvPr/>
          </p:nvSpPr>
          <p:spPr>
            <a:xfrm>
              <a:off x="4366591" y="3592767"/>
              <a:ext cx="81280" cy="1001394"/>
            </a:xfrm>
            <a:custGeom>
              <a:avLst/>
              <a:gdLst/>
              <a:ahLst/>
              <a:cxnLst/>
              <a:rect l="l" t="t" r="r" b="b"/>
              <a:pathLst>
                <a:path w="81279" h="1001395">
                  <a:moveTo>
                    <a:pt x="80699" y="0"/>
                  </a:moveTo>
                  <a:lnTo>
                    <a:pt x="80699" y="1001397"/>
                  </a:lnTo>
                  <a:lnTo>
                    <a:pt x="0" y="1001397"/>
                  </a:lnTo>
                  <a:lnTo>
                    <a:pt x="0" y="0"/>
                  </a:lnTo>
                  <a:lnTo>
                    <a:pt x="80699" y="0"/>
                  </a:lnTo>
                  <a:close/>
                </a:path>
              </a:pathLst>
            </a:custGeom>
            <a:ln w="19049">
              <a:solidFill>
                <a:srgbClr val="38751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96">
              <a:extLst>
                <a:ext uri="{FF2B5EF4-FFF2-40B4-BE49-F238E27FC236}">
                  <a16:creationId xmlns:a16="http://schemas.microsoft.com/office/drawing/2014/main" id="{620069FB-7F1C-40DD-A4C9-CBEB5BE2637F}"/>
                </a:ext>
              </a:extLst>
            </p:cNvPr>
            <p:cNvSpPr/>
            <p:nvPr/>
          </p:nvSpPr>
          <p:spPr>
            <a:xfrm>
              <a:off x="4447290" y="4093466"/>
              <a:ext cx="33655" cy="0"/>
            </a:xfrm>
            <a:custGeom>
              <a:avLst/>
              <a:gdLst/>
              <a:ahLst/>
              <a:cxnLst/>
              <a:rect l="l" t="t" r="r" b="b"/>
              <a:pathLst>
                <a:path w="33654">
                  <a:moveTo>
                    <a:pt x="0" y="0"/>
                  </a:moveTo>
                  <a:lnTo>
                    <a:pt x="33299" y="0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97">
              <a:extLst>
                <a:ext uri="{FF2B5EF4-FFF2-40B4-BE49-F238E27FC236}">
                  <a16:creationId xmlns:a16="http://schemas.microsoft.com/office/drawing/2014/main" id="{1C641FD6-C1DC-42BB-BA64-1719E4C7378B}"/>
                </a:ext>
              </a:extLst>
            </p:cNvPr>
            <p:cNvSpPr/>
            <p:nvPr/>
          </p:nvSpPr>
          <p:spPr>
            <a:xfrm>
              <a:off x="4293116" y="4069941"/>
              <a:ext cx="37465" cy="46990"/>
            </a:xfrm>
            <a:custGeom>
              <a:avLst/>
              <a:gdLst/>
              <a:ahLst/>
              <a:cxnLst/>
              <a:rect l="l" t="t" r="r" b="b"/>
              <a:pathLst>
                <a:path w="37464" h="46989">
                  <a:moveTo>
                    <a:pt x="18449" y="46799"/>
                  </a:moveTo>
                  <a:lnTo>
                    <a:pt x="11264" y="44961"/>
                  </a:lnTo>
                  <a:lnTo>
                    <a:pt x="5399" y="39946"/>
                  </a:lnTo>
                  <a:lnTo>
                    <a:pt x="1448" y="32508"/>
                  </a:lnTo>
                  <a:lnTo>
                    <a:pt x="0" y="23399"/>
                  </a:lnTo>
                  <a:lnTo>
                    <a:pt x="1448" y="14290"/>
                  </a:lnTo>
                  <a:lnTo>
                    <a:pt x="5399" y="6853"/>
                  </a:lnTo>
                  <a:lnTo>
                    <a:pt x="11264" y="1838"/>
                  </a:lnTo>
                  <a:lnTo>
                    <a:pt x="18449" y="0"/>
                  </a:lnTo>
                  <a:lnTo>
                    <a:pt x="25625" y="1838"/>
                  </a:lnTo>
                  <a:lnTo>
                    <a:pt x="31490" y="6853"/>
                  </a:lnTo>
                  <a:lnTo>
                    <a:pt x="35447" y="14290"/>
                  </a:lnTo>
                  <a:lnTo>
                    <a:pt x="36899" y="23399"/>
                  </a:lnTo>
                  <a:lnTo>
                    <a:pt x="35447" y="32508"/>
                  </a:lnTo>
                  <a:lnTo>
                    <a:pt x="31490" y="39946"/>
                  </a:lnTo>
                  <a:lnTo>
                    <a:pt x="25625" y="44961"/>
                  </a:lnTo>
                  <a:lnTo>
                    <a:pt x="18449" y="46799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98">
              <a:extLst>
                <a:ext uri="{FF2B5EF4-FFF2-40B4-BE49-F238E27FC236}">
                  <a16:creationId xmlns:a16="http://schemas.microsoft.com/office/drawing/2014/main" id="{1A923F39-99AA-4384-8A50-B5CA6A937916}"/>
                </a:ext>
              </a:extLst>
            </p:cNvPr>
            <p:cNvSpPr/>
            <p:nvPr/>
          </p:nvSpPr>
          <p:spPr>
            <a:xfrm>
              <a:off x="4293116" y="4069941"/>
              <a:ext cx="37465" cy="46990"/>
            </a:xfrm>
            <a:custGeom>
              <a:avLst/>
              <a:gdLst/>
              <a:ahLst/>
              <a:cxnLst/>
              <a:rect l="l" t="t" r="r" b="b"/>
              <a:pathLst>
                <a:path w="37464" h="46989">
                  <a:moveTo>
                    <a:pt x="18449" y="0"/>
                  </a:moveTo>
                  <a:lnTo>
                    <a:pt x="25625" y="1838"/>
                  </a:lnTo>
                  <a:lnTo>
                    <a:pt x="31490" y="6853"/>
                  </a:lnTo>
                  <a:lnTo>
                    <a:pt x="35447" y="14290"/>
                  </a:lnTo>
                  <a:lnTo>
                    <a:pt x="36899" y="23399"/>
                  </a:lnTo>
                  <a:lnTo>
                    <a:pt x="35447" y="32508"/>
                  </a:lnTo>
                  <a:lnTo>
                    <a:pt x="31490" y="39946"/>
                  </a:lnTo>
                  <a:lnTo>
                    <a:pt x="25625" y="44961"/>
                  </a:lnTo>
                  <a:lnTo>
                    <a:pt x="18449" y="46799"/>
                  </a:lnTo>
                  <a:lnTo>
                    <a:pt x="11264" y="44961"/>
                  </a:lnTo>
                  <a:lnTo>
                    <a:pt x="5399" y="39946"/>
                  </a:lnTo>
                  <a:lnTo>
                    <a:pt x="1448" y="32508"/>
                  </a:lnTo>
                  <a:lnTo>
                    <a:pt x="0" y="23399"/>
                  </a:lnTo>
                  <a:lnTo>
                    <a:pt x="1448" y="14290"/>
                  </a:lnTo>
                  <a:lnTo>
                    <a:pt x="5399" y="6853"/>
                  </a:lnTo>
                  <a:lnTo>
                    <a:pt x="11264" y="1838"/>
                  </a:lnTo>
                  <a:lnTo>
                    <a:pt x="18449" y="0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99">
              <a:extLst>
                <a:ext uri="{FF2B5EF4-FFF2-40B4-BE49-F238E27FC236}">
                  <a16:creationId xmlns:a16="http://schemas.microsoft.com/office/drawing/2014/main" id="{BFC41DEF-CD06-480D-B360-F07256431A99}"/>
                </a:ext>
              </a:extLst>
            </p:cNvPr>
            <p:cNvSpPr/>
            <p:nvPr/>
          </p:nvSpPr>
          <p:spPr>
            <a:xfrm>
              <a:off x="4330016" y="4093341"/>
              <a:ext cx="36830" cy="0"/>
            </a:xfrm>
            <a:custGeom>
              <a:avLst/>
              <a:gdLst/>
              <a:ahLst/>
              <a:cxnLst/>
              <a:rect l="l" t="t" r="r" b="b"/>
              <a:pathLst>
                <a:path w="36829">
                  <a:moveTo>
                    <a:pt x="0" y="0"/>
                  </a:moveTo>
                  <a:lnTo>
                    <a:pt x="36599" y="0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0">
              <a:extLst>
                <a:ext uri="{FF2B5EF4-FFF2-40B4-BE49-F238E27FC236}">
                  <a16:creationId xmlns:a16="http://schemas.microsoft.com/office/drawing/2014/main" id="{8FD9785A-0838-40E0-8474-F34B2BD72672}"/>
                </a:ext>
              </a:extLst>
            </p:cNvPr>
            <p:cNvSpPr/>
            <p:nvPr/>
          </p:nvSpPr>
          <p:spPr>
            <a:xfrm>
              <a:off x="4592265" y="4069941"/>
              <a:ext cx="37465" cy="46990"/>
            </a:xfrm>
            <a:custGeom>
              <a:avLst/>
              <a:gdLst/>
              <a:ahLst/>
              <a:cxnLst/>
              <a:rect l="l" t="t" r="r" b="b"/>
              <a:pathLst>
                <a:path w="37464" h="46989">
                  <a:moveTo>
                    <a:pt x="18449" y="46799"/>
                  </a:moveTo>
                  <a:lnTo>
                    <a:pt x="11274" y="44961"/>
                  </a:lnTo>
                  <a:lnTo>
                    <a:pt x="5409" y="39946"/>
                  </a:lnTo>
                  <a:lnTo>
                    <a:pt x="1451" y="32508"/>
                  </a:lnTo>
                  <a:lnTo>
                    <a:pt x="0" y="23399"/>
                  </a:lnTo>
                  <a:lnTo>
                    <a:pt x="1451" y="14290"/>
                  </a:lnTo>
                  <a:lnTo>
                    <a:pt x="5409" y="6853"/>
                  </a:lnTo>
                  <a:lnTo>
                    <a:pt x="11274" y="1838"/>
                  </a:lnTo>
                  <a:lnTo>
                    <a:pt x="18449" y="0"/>
                  </a:lnTo>
                  <a:lnTo>
                    <a:pt x="25635" y="1838"/>
                  </a:lnTo>
                  <a:lnTo>
                    <a:pt x="31499" y="6853"/>
                  </a:lnTo>
                  <a:lnTo>
                    <a:pt x="35451" y="14290"/>
                  </a:lnTo>
                  <a:lnTo>
                    <a:pt x="36899" y="23399"/>
                  </a:lnTo>
                  <a:lnTo>
                    <a:pt x="35451" y="32508"/>
                  </a:lnTo>
                  <a:lnTo>
                    <a:pt x="31499" y="39946"/>
                  </a:lnTo>
                  <a:lnTo>
                    <a:pt x="25635" y="44961"/>
                  </a:lnTo>
                  <a:lnTo>
                    <a:pt x="18449" y="46799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1">
              <a:extLst>
                <a:ext uri="{FF2B5EF4-FFF2-40B4-BE49-F238E27FC236}">
                  <a16:creationId xmlns:a16="http://schemas.microsoft.com/office/drawing/2014/main" id="{BAA77AA4-7244-41F2-855E-B30134B41860}"/>
                </a:ext>
              </a:extLst>
            </p:cNvPr>
            <p:cNvSpPr/>
            <p:nvPr/>
          </p:nvSpPr>
          <p:spPr>
            <a:xfrm>
              <a:off x="4592265" y="4069941"/>
              <a:ext cx="37465" cy="46990"/>
            </a:xfrm>
            <a:custGeom>
              <a:avLst/>
              <a:gdLst/>
              <a:ahLst/>
              <a:cxnLst/>
              <a:rect l="l" t="t" r="r" b="b"/>
              <a:pathLst>
                <a:path w="37464" h="46989">
                  <a:moveTo>
                    <a:pt x="18449" y="0"/>
                  </a:moveTo>
                  <a:lnTo>
                    <a:pt x="25635" y="1838"/>
                  </a:lnTo>
                  <a:lnTo>
                    <a:pt x="31499" y="6853"/>
                  </a:lnTo>
                  <a:lnTo>
                    <a:pt x="35451" y="14290"/>
                  </a:lnTo>
                  <a:lnTo>
                    <a:pt x="36899" y="23399"/>
                  </a:lnTo>
                  <a:lnTo>
                    <a:pt x="35451" y="32508"/>
                  </a:lnTo>
                  <a:lnTo>
                    <a:pt x="31499" y="39946"/>
                  </a:lnTo>
                  <a:lnTo>
                    <a:pt x="25635" y="44961"/>
                  </a:lnTo>
                  <a:lnTo>
                    <a:pt x="18449" y="46799"/>
                  </a:lnTo>
                  <a:lnTo>
                    <a:pt x="11274" y="44961"/>
                  </a:lnTo>
                  <a:lnTo>
                    <a:pt x="5409" y="39946"/>
                  </a:lnTo>
                  <a:lnTo>
                    <a:pt x="1451" y="32508"/>
                  </a:lnTo>
                  <a:lnTo>
                    <a:pt x="0" y="23399"/>
                  </a:lnTo>
                  <a:lnTo>
                    <a:pt x="1451" y="14290"/>
                  </a:lnTo>
                  <a:lnTo>
                    <a:pt x="5409" y="6853"/>
                  </a:lnTo>
                  <a:lnTo>
                    <a:pt x="11274" y="1838"/>
                  </a:lnTo>
                  <a:lnTo>
                    <a:pt x="18449" y="0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2">
              <a:extLst>
                <a:ext uri="{FF2B5EF4-FFF2-40B4-BE49-F238E27FC236}">
                  <a16:creationId xmlns:a16="http://schemas.microsoft.com/office/drawing/2014/main" id="{6B0FD6F0-FE20-4E4E-9A71-505E3CD35123}"/>
                </a:ext>
              </a:extLst>
            </p:cNvPr>
            <p:cNvSpPr/>
            <p:nvPr/>
          </p:nvSpPr>
          <p:spPr>
            <a:xfrm>
              <a:off x="4561165" y="4093466"/>
              <a:ext cx="31750" cy="0"/>
            </a:xfrm>
            <a:custGeom>
              <a:avLst/>
              <a:gdLst/>
              <a:ahLst/>
              <a:cxnLst/>
              <a:rect l="l" t="t" r="r" b="b"/>
              <a:pathLst>
                <a:path w="31750">
                  <a:moveTo>
                    <a:pt x="0" y="0"/>
                  </a:moveTo>
                  <a:lnTo>
                    <a:pt x="31199" y="0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3">
              <a:extLst>
                <a:ext uri="{FF2B5EF4-FFF2-40B4-BE49-F238E27FC236}">
                  <a16:creationId xmlns:a16="http://schemas.microsoft.com/office/drawing/2014/main" id="{B58523DD-4D0B-4232-8036-E5AC5B4A9E19}"/>
                </a:ext>
              </a:extLst>
            </p:cNvPr>
            <p:cNvSpPr/>
            <p:nvPr/>
          </p:nvSpPr>
          <p:spPr>
            <a:xfrm>
              <a:off x="4311616" y="3404068"/>
              <a:ext cx="299720" cy="713740"/>
            </a:xfrm>
            <a:custGeom>
              <a:avLst/>
              <a:gdLst/>
              <a:ahLst/>
              <a:cxnLst/>
              <a:rect l="l" t="t" r="r" b="b"/>
              <a:pathLst>
                <a:path w="299720" h="713739">
                  <a:moveTo>
                    <a:pt x="299099" y="712673"/>
                  </a:moveTo>
                  <a:lnTo>
                    <a:pt x="298241" y="645944"/>
                  </a:lnTo>
                  <a:lnTo>
                    <a:pt x="295740" y="579736"/>
                  </a:lnTo>
                  <a:lnTo>
                    <a:pt x="291705" y="514571"/>
                  </a:lnTo>
                  <a:lnTo>
                    <a:pt x="286247" y="450972"/>
                  </a:lnTo>
                  <a:lnTo>
                    <a:pt x="279474" y="389461"/>
                  </a:lnTo>
                  <a:lnTo>
                    <a:pt x="271496" y="330560"/>
                  </a:lnTo>
                  <a:lnTo>
                    <a:pt x="262423" y="274791"/>
                  </a:lnTo>
                  <a:lnTo>
                    <a:pt x="252365" y="222677"/>
                  </a:lnTo>
                  <a:lnTo>
                    <a:pt x="241430" y="174740"/>
                  </a:lnTo>
                  <a:lnTo>
                    <a:pt x="229728" y="131502"/>
                  </a:lnTo>
                  <a:lnTo>
                    <a:pt x="217369" y="93485"/>
                  </a:lnTo>
                  <a:lnTo>
                    <a:pt x="191117" y="35204"/>
                  </a:lnTo>
                  <a:lnTo>
                    <a:pt x="163551" y="4076"/>
                  </a:lnTo>
                  <a:lnTo>
                    <a:pt x="149549" y="0"/>
                  </a:lnTo>
                  <a:lnTo>
                    <a:pt x="135547" y="4104"/>
                  </a:lnTo>
                  <a:lnTo>
                    <a:pt x="107981" y="35289"/>
                  </a:lnTo>
                  <a:lnTo>
                    <a:pt x="81730" y="93630"/>
                  </a:lnTo>
                  <a:lnTo>
                    <a:pt x="69371" y="131678"/>
                  </a:lnTo>
                  <a:lnTo>
                    <a:pt x="57669" y="174949"/>
                  </a:lnTo>
                  <a:lnTo>
                    <a:pt x="46734" y="222921"/>
                  </a:lnTo>
                  <a:lnTo>
                    <a:pt x="36675" y="275071"/>
                  </a:lnTo>
                  <a:lnTo>
                    <a:pt x="27602" y="330878"/>
                  </a:lnTo>
                  <a:lnTo>
                    <a:pt x="19624" y="389819"/>
                  </a:lnTo>
                  <a:lnTo>
                    <a:pt x="12851" y="451373"/>
                  </a:lnTo>
                  <a:lnTo>
                    <a:pt x="7393" y="515018"/>
                  </a:lnTo>
                  <a:lnTo>
                    <a:pt x="3359" y="580230"/>
                  </a:lnTo>
                  <a:lnTo>
                    <a:pt x="858" y="646490"/>
                  </a:lnTo>
                  <a:lnTo>
                    <a:pt x="0" y="713273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04">
              <a:extLst>
                <a:ext uri="{FF2B5EF4-FFF2-40B4-BE49-F238E27FC236}">
                  <a16:creationId xmlns:a16="http://schemas.microsoft.com/office/drawing/2014/main" id="{24142F8B-1B44-44C9-BCF5-DCDA94EC736B}"/>
                </a:ext>
              </a:extLst>
            </p:cNvPr>
            <p:cNvSpPr/>
            <p:nvPr/>
          </p:nvSpPr>
          <p:spPr>
            <a:xfrm>
              <a:off x="4817140" y="3590692"/>
              <a:ext cx="0" cy="1001394"/>
            </a:xfrm>
            <a:custGeom>
              <a:avLst/>
              <a:gdLst/>
              <a:ahLst/>
              <a:cxnLst/>
              <a:rect l="l" t="t" r="r" b="b"/>
              <a:pathLst>
                <a:path h="1001395">
                  <a:moveTo>
                    <a:pt x="0" y="0"/>
                  </a:moveTo>
                  <a:lnTo>
                    <a:pt x="0" y="1001398"/>
                  </a:lnTo>
                </a:path>
              </a:pathLst>
            </a:custGeom>
            <a:ln w="80699">
              <a:solidFill>
                <a:srgbClr val="B6D6A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05">
              <a:extLst>
                <a:ext uri="{FF2B5EF4-FFF2-40B4-BE49-F238E27FC236}">
                  <a16:creationId xmlns:a16="http://schemas.microsoft.com/office/drawing/2014/main" id="{7ED11FC6-EF53-48E7-A1C9-5846A67AF053}"/>
                </a:ext>
              </a:extLst>
            </p:cNvPr>
            <p:cNvSpPr/>
            <p:nvPr/>
          </p:nvSpPr>
          <p:spPr>
            <a:xfrm>
              <a:off x="4776790" y="3590692"/>
              <a:ext cx="81280" cy="1001394"/>
            </a:xfrm>
            <a:custGeom>
              <a:avLst/>
              <a:gdLst/>
              <a:ahLst/>
              <a:cxnLst/>
              <a:rect l="l" t="t" r="r" b="b"/>
              <a:pathLst>
                <a:path w="81279" h="1001395">
                  <a:moveTo>
                    <a:pt x="80699" y="0"/>
                  </a:moveTo>
                  <a:lnTo>
                    <a:pt x="80699" y="1001397"/>
                  </a:lnTo>
                  <a:lnTo>
                    <a:pt x="0" y="1001397"/>
                  </a:lnTo>
                  <a:lnTo>
                    <a:pt x="0" y="0"/>
                  </a:lnTo>
                  <a:lnTo>
                    <a:pt x="80699" y="0"/>
                  </a:lnTo>
                  <a:close/>
                </a:path>
              </a:pathLst>
            </a:custGeom>
            <a:ln w="19049">
              <a:solidFill>
                <a:srgbClr val="38751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06">
              <a:extLst>
                <a:ext uri="{FF2B5EF4-FFF2-40B4-BE49-F238E27FC236}">
                  <a16:creationId xmlns:a16="http://schemas.microsoft.com/office/drawing/2014/main" id="{7EF6C214-13EB-4009-9F53-5066B1B5A55F}"/>
                </a:ext>
              </a:extLst>
            </p:cNvPr>
            <p:cNvSpPr/>
            <p:nvPr/>
          </p:nvSpPr>
          <p:spPr>
            <a:xfrm>
              <a:off x="4703265" y="3590692"/>
              <a:ext cx="0" cy="1001394"/>
            </a:xfrm>
            <a:custGeom>
              <a:avLst/>
              <a:gdLst/>
              <a:ahLst/>
              <a:cxnLst/>
              <a:rect l="l" t="t" r="r" b="b"/>
              <a:pathLst>
                <a:path h="1001395">
                  <a:moveTo>
                    <a:pt x="0" y="0"/>
                  </a:moveTo>
                  <a:lnTo>
                    <a:pt x="0" y="1001398"/>
                  </a:lnTo>
                </a:path>
              </a:pathLst>
            </a:custGeom>
            <a:ln w="80699">
              <a:solidFill>
                <a:srgbClr val="B6D6A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07">
              <a:extLst>
                <a:ext uri="{FF2B5EF4-FFF2-40B4-BE49-F238E27FC236}">
                  <a16:creationId xmlns:a16="http://schemas.microsoft.com/office/drawing/2014/main" id="{0CF545EB-334A-4719-9C33-F858AE2AC59C}"/>
                </a:ext>
              </a:extLst>
            </p:cNvPr>
            <p:cNvSpPr/>
            <p:nvPr/>
          </p:nvSpPr>
          <p:spPr>
            <a:xfrm>
              <a:off x="4662915" y="3590692"/>
              <a:ext cx="81280" cy="1001394"/>
            </a:xfrm>
            <a:custGeom>
              <a:avLst/>
              <a:gdLst/>
              <a:ahLst/>
              <a:cxnLst/>
              <a:rect l="l" t="t" r="r" b="b"/>
              <a:pathLst>
                <a:path w="81279" h="1001395">
                  <a:moveTo>
                    <a:pt x="80699" y="0"/>
                  </a:moveTo>
                  <a:lnTo>
                    <a:pt x="80699" y="1001397"/>
                  </a:lnTo>
                  <a:lnTo>
                    <a:pt x="0" y="1001397"/>
                  </a:lnTo>
                  <a:lnTo>
                    <a:pt x="0" y="0"/>
                  </a:lnTo>
                  <a:lnTo>
                    <a:pt x="80699" y="0"/>
                  </a:lnTo>
                  <a:close/>
                </a:path>
              </a:pathLst>
            </a:custGeom>
            <a:ln w="19049">
              <a:solidFill>
                <a:srgbClr val="38751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08">
              <a:extLst>
                <a:ext uri="{FF2B5EF4-FFF2-40B4-BE49-F238E27FC236}">
                  <a16:creationId xmlns:a16="http://schemas.microsoft.com/office/drawing/2014/main" id="{76182814-ECA1-4FAE-B440-0CC0755A2197}"/>
                </a:ext>
              </a:extLst>
            </p:cNvPr>
            <p:cNvSpPr/>
            <p:nvPr/>
          </p:nvSpPr>
          <p:spPr>
            <a:xfrm>
              <a:off x="4743615" y="4091391"/>
              <a:ext cx="33655" cy="0"/>
            </a:xfrm>
            <a:custGeom>
              <a:avLst/>
              <a:gdLst/>
              <a:ahLst/>
              <a:cxnLst/>
              <a:rect l="l" t="t" r="r" b="b"/>
              <a:pathLst>
                <a:path w="33654">
                  <a:moveTo>
                    <a:pt x="0" y="0"/>
                  </a:moveTo>
                  <a:lnTo>
                    <a:pt x="33299" y="0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09">
              <a:extLst>
                <a:ext uri="{FF2B5EF4-FFF2-40B4-BE49-F238E27FC236}">
                  <a16:creationId xmlns:a16="http://schemas.microsoft.com/office/drawing/2014/main" id="{1E3B8B6A-F378-46B3-86EC-EC9CB5F46F93}"/>
                </a:ext>
              </a:extLst>
            </p:cNvPr>
            <p:cNvSpPr/>
            <p:nvPr/>
          </p:nvSpPr>
          <p:spPr>
            <a:xfrm>
              <a:off x="4629165" y="4091541"/>
              <a:ext cx="33655" cy="1905"/>
            </a:xfrm>
            <a:custGeom>
              <a:avLst/>
              <a:gdLst/>
              <a:ahLst/>
              <a:cxnLst/>
              <a:rect l="l" t="t" r="r" b="b"/>
              <a:pathLst>
                <a:path w="33654" h="1904">
                  <a:moveTo>
                    <a:pt x="0" y="1799"/>
                  </a:moveTo>
                  <a:lnTo>
                    <a:pt x="33599" y="0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0">
              <a:extLst>
                <a:ext uri="{FF2B5EF4-FFF2-40B4-BE49-F238E27FC236}">
                  <a16:creationId xmlns:a16="http://schemas.microsoft.com/office/drawing/2014/main" id="{A3DD0E74-0815-43C8-8DB5-3F4CE13F9F45}"/>
                </a:ext>
              </a:extLst>
            </p:cNvPr>
            <p:cNvSpPr/>
            <p:nvPr/>
          </p:nvSpPr>
          <p:spPr>
            <a:xfrm>
              <a:off x="4892890" y="4068316"/>
              <a:ext cx="37465" cy="46990"/>
            </a:xfrm>
            <a:custGeom>
              <a:avLst/>
              <a:gdLst/>
              <a:ahLst/>
              <a:cxnLst/>
              <a:rect l="l" t="t" r="r" b="b"/>
              <a:pathLst>
                <a:path w="37464" h="46989">
                  <a:moveTo>
                    <a:pt x="18449" y="46799"/>
                  </a:moveTo>
                  <a:lnTo>
                    <a:pt x="11264" y="44961"/>
                  </a:lnTo>
                  <a:lnTo>
                    <a:pt x="5399" y="39946"/>
                  </a:lnTo>
                  <a:lnTo>
                    <a:pt x="1448" y="32508"/>
                  </a:lnTo>
                  <a:lnTo>
                    <a:pt x="0" y="23399"/>
                  </a:lnTo>
                  <a:lnTo>
                    <a:pt x="1448" y="14290"/>
                  </a:lnTo>
                  <a:lnTo>
                    <a:pt x="5399" y="6853"/>
                  </a:lnTo>
                  <a:lnTo>
                    <a:pt x="11264" y="1838"/>
                  </a:lnTo>
                  <a:lnTo>
                    <a:pt x="18449" y="0"/>
                  </a:lnTo>
                  <a:lnTo>
                    <a:pt x="25625" y="1838"/>
                  </a:lnTo>
                  <a:lnTo>
                    <a:pt x="31490" y="6853"/>
                  </a:lnTo>
                  <a:lnTo>
                    <a:pt x="35447" y="14290"/>
                  </a:lnTo>
                  <a:lnTo>
                    <a:pt x="36899" y="23399"/>
                  </a:lnTo>
                  <a:lnTo>
                    <a:pt x="35447" y="32508"/>
                  </a:lnTo>
                  <a:lnTo>
                    <a:pt x="31490" y="39946"/>
                  </a:lnTo>
                  <a:lnTo>
                    <a:pt x="25625" y="44961"/>
                  </a:lnTo>
                  <a:lnTo>
                    <a:pt x="18449" y="46799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1">
              <a:extLst>
                <a:ext uri="{FF2B5EF4-FFF2-40B4-BE49-F238E27FC236}">
                  <a16:creationId xmlns:a16="http://schemas.microsoft.com/office/drawing/2014/main" id="{88F73CC1-B612-40BE-8FF2-A52792E27CCB}"/>
                </a:ext>
              </a:extLst>
            </p:cNvPr>
            <p:cNvSpPr/>
            <p:nvPr/>
          </p:nvSpPr>
          <p:spPr>
            <a:xfrm>
              <a:off x="4892890" y="4068316"/>
              <a:ext cx="37465" cy="46990"/>
            </a:xfrm>
            <a:custGeom>
              <a:avLst/>
              <a:gdLst/>
              <a:ahLst/>
              <a:cxnLst/>
              <a:rect l="l" t="t" r="r" b="b"/>
              <a:pathLst>
                <a:path w="37464" h="46989">
                  <a:moveTo>
                    <a:pt x="18449" y="0"/>
                  </a:moveTo>
                  <a:lnTo>
                    <a:pt x="25625" y="1838"/>
                  </a:lnTo>
                  <a:lnTo>
                    <a:pt x="31490" y="6853"/>
                  </a:lnTo>
                  <a:lnTo>
                    <a:pt x="35447" y="14290"/>
                  </a:lnTo>
                  <a:lnTo>
                    <a:pt x="36899" y="23399"/>
                  </a:lnTo>
                  <a:lnTo>
                    <a:pt x="35447" y="32508"/>
                  </a:lnTo>
                  <a:lnTo>
                    <a:pt x="31490" y="39946"/>
                  </a:lnTo>
                  <a:lnTo>
                    <a:pt x="25625" y="44961"/>
                  </a:lnTo>
                  <a:lnTo>
                    <a:pt x="18449" y="46799"/>
                  </a:lnTo>
                  <a:lnTo>
                    <a:pt x="11264" y="44961"/>
                  </a:lnTo>
                  <a:lnTo>
                    <a:pt x="5399" y="39946"/>
                  </a:lnTo>
                  <a:lnTo>
                    <a:pt x="1448" y="32508"/>
                  </a:lnTo>
                  <a:lnTo>
                    <a:pt x="0" y="23399"/>
                  </a:lnTo>
                  <a:lnTo>
                    <a:pt x="1448" y="14290"/>
                  </a:lnTo>
                  <a:lnTo>
                    <a:pt x="5399" y="6853"/>
                  </a:lnTo>
                  <a:lnTo>
                    <a:pt x="11264" y="1838"/>
                  </a:lnTo>
                  <a:lnTo>
                    <a:pt x="18449" y="0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2">
              <a:extLst>
                <a:ext uri="{FF2B5EF4-FFF2-40B4-BE49-F238E27FC236}">
                  <a16:creationId xmlns:a16="http://schemas.microsoft.com/office/drawing/2014/main" id="{8C1DFE65-E7F4-43DC-B705-49FC2B681492}"/>
                </a:ext>
              </a:extLst>
            </p:cNvPr>
            <p:cNvSpPr/>
            <p:nvPr/>
          </p:nvSpPr>
          <p:spPr>
            <a:xfrm>
              <a:off x="4857490" y="4091391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-4762" y="149"/>
                  </a:moveTo>
                  <a:lnTo>
                    <a:pt x="40162" y="149"/>
                  </a:lnTo>
                </a:path>
              </a:pathLst>
            </a:custGeom>
            <a:ln w="98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3">
              <a:extLst>
                <a:ext uri="{FF2B5EF4-FFF2-40B4-BE49-F238E27FC236}">
                  <a16:creationId xmlns:a16="http://schemas.microsoft.com/office/drawing/2014/main" id="{E11962DB-EB0E-4AE8-AFA0-0264AA387868}"/>
                </a:ext>
              </a:extLst>
            </p:cNvPr>
            <p:cNvSpPr/>
            <p:nvPr/>
          </p:nvSpPr>
          <p:spPr>
            <a:xfrm>
              <a:off x="4929790" y="4091716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14">
              <a:extLst>
                <a:ext uri="{FF2B5EF4-FFF2-40B4-BE49-F238E27FC236}">
                  <a16:creationId xmlns:a16="http://schemas.microsoft.com/office/drawing/2014/main" id="{D7FE68A0-8BB9-41A5-BE52-BFE8CFE60B74}"/>
                </a:ext>
              </a:extLst>
            </p:cNvPr>
            <p:cNvSpPr/>
            <p:nvPr/>
          </p:nvSpPr>
          <p:spPr>
            <a:xfrm>
              <a:off x="4610715" y="3380893"/>
              <a:ext cx="300990" cy="735965"/>
            </a:xfrm>
            <a:custGeom>
              <a:avLst/>
              <a:gdLst/>
              <a:ahLst/>
              <a:cxnLst/>
              <a:rect l="l" t="t" r="r" b="b"/>
              <a:pathLst>
                <a:path w="300989" h="735964">
                  <a:moveTo>
                    <a:pt x="0" y="735848"/>
                  </a:moveTo>
                  <a:lnTo>
                    <a:pt x="862" y="666954"/>
                  </a:lnTo>
                  <a:lnTo>
                    <a:pt x="3375" y="598603"/>
                  </a:lnTo>
                  <a:lnTo>
                    <a:pt x="7430" y="531333"/>
                  </a:lnTo>
                  <a:lnTo>
                    <a:pt x="12916" y="465682"/>
                  </a:lnTo>
                  <a:lnTo>
                    <a:pt x="19723" y="402187"/>
                  </a:lnTo>
                  <a:lnTo>
                    <a:pt x="27740" y="341388"/>
                  </a:lnTo>
                  <a:lnTo>
                    <a:pt x="36859" y="283822"/>
                  </a:lnTo>
                  <a:lnTo>
                    <a:pt x="46968" y="230027"/>
                  </a:lnTo>
                  <a:lnTo>
                    <a:pt x="57958" y="180542"/>
                  </a:lnTo>
                  <a:lnTo>
                    <a:pt x="69719" y="135903"/>
                  </a:lnTo>
                  <a:lnTo>
                    <a:pt x="82140" y="96650"/>
                  </a:lnTo>
                  <a:lnTo>
                    <a:pt x="108523" y="36453"/>
                  </a:lnTo>
                  <a:lnTo>
                    <a:pt x="136227" y="4254"/>
                  </a:lnTo>
                  <a:lnTo>
                    <a:pt x="150299" y="0"/>
                  </a:lnTo>
                  <a:lnTo>
                    <a:pt x="164371" y="4180"/>
                  </a:lnTo>
                  <a:lnTo>
                    <a:pt x="192076" y="36230"/>
                  </a:lnTo>
                  <a:lnTo>
                    <a:pt x="218459" y="96276"/>
                  </a:lnTo>
                  <a:lnTo>
                    <a:pt x="230880" y="135451"/>
                  </a:lnTo>
                  <a:lnTo>
                    <a:pt x="242640" y="180008"/>
                  </a:lnTo>
                  <a:lnTo>
                    <a:pt x="253630" y="229408"/>
                  </a:lnTo>
                  <a:lnTo>
                    <a:pt x="263740" y="283114"/>
                  </a:lnTo>
                  <a:lnTo>
                    <a:pt x="272858" y="340587"/>
                  </a:lnTo>
                  <a:lnTo>
                    <a:pt x="280876" y="401287"/>
                  </a:lnTo>
                  <a:lnTo>
                    <a:pt x="287683" y="464676"/>
                  </a:lnTo>
                  <a:lnTo>
                    <a:pt x="293168" y="530216"/>
                  </a:lnTo>
                  <a:lnTo>
                    <a:pt x="297223" y="597367"/>
                  </a:lnTo>
                  <a:lnTo>
                    <a:pt x="299737" y="665590"/>
                  </a:lnTo>
                  <a:lnTo>
                    <a:pt x="300599" y="734348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15">
              <a:extLst>
                <a:ext uri="{FF2B5EF4-FFF2-40B4-BE49-F238E27FC236}">
                  <a16:creationId xmlns:a16="http://schemas.microsoft.com/office/drawing/2014/main" id="{84D84B65-474A-4D1F-8D80-FB8A2D4CFDE4}"/>
                </a:ext>
              </a:extLst>
            </p:cNvPr>
            <p:cNvSpPr/>
            <p:nvPr/>
          </p:nvSpPr>
          <p:spPr>
            <a:xfrm>
              <a:off x="5117814" y="3590692"/>
              <a:ext cx="0" cy="1001394"/>
            </a:xfrm>
            <a:custGeom>
              <a:avLst/>
              <a:gdLst/>
              <a:ahLst/>
              <a:cxnLst/>
              <a:rect l="l" t="t" r="r" b="b"/>
              <a:pathLst>
                <a:path h="1001395">
                  <a:moveTo>
                    <a:pt x="0" y="0"/>
                  </a:moveTo>
                  <a:lnTo>
                    <a:pt x="0" y="1001398"/>
                  </a:lnTo>
                </a:path>
              </a:pathLst>
            </a:custGeom>
            <a:ln w="80699">
              <a:solidFill>
                <a:srgbClr val="B6D6A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16">
              <a:extLst>
                <a:ext uri="{FF2B5EF4-FFF2-40B4-BE49-F238E27FC236}">
                  <a16:creationId xmlns:a16="http://schemas.microsoft.com/office/drawing/2014/main" id="{FEBD2A43-7C72-40DA-8347-CA63463EBD6C}"/>
                </a:ext>
              </a:extLst>
            </p:cNvPr>
            <p:cNvSpPr/>
            <p:nvPr/>
          </p:nvSpPr>
          <p:spPr>
            <a:xfrm>
              <a:off x="5077464" y="3590692"/>
              <a:ext cx="81280" cy="1001394"/>
            </a:xfrm>
            <a:custGeom>
              <a:avLst/>
              <a:gdLst/>
              <a:ahLst/>
              <a:cxnLst/>
              <a:rect l="l" t="t" r="r" b="b"/>
              <a:pathLst>
                <a:path w="81279" h="1001395">
                  <a:moveTo>
                    <a:pt x="80699" y="0"/>
                  </a:moveTo>
                  <a:lnTo>
                    <a:pt x="80699" y="1001397"/>
                  </a:lnTo>
                  <a:lnTo>
                    <a:pt x="0" y="1001397"/>
                  </a:lnTo>
                  <a:lnTo>
                    <a:pt x="0" y="0"/>
                  </a:lnTo>
                  <a:lnTo>
                    <a:pt x="80699" y="0"/>
                  </a:lnTo>
                  <a:close/>
                </a:path>
              </a:pathLst>
            </a:custGeom>
            <a:ln w="19049">
              <a:solidFill>
                <a:srgbClr val="38751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17">
              <a:extLst>
                <a:ext uri="{FF2B5EF4-FFF2-40B4-BE49-F238E27FC236}">
                  <a16:creationId xmlns:a16="http://schemas.microsoft.com/office/drawing/2014/main" id="{156C6EE1-CC28-4553-AC19-A0F2F8B13641}"/>
                </a:ext>
              </a:extLst>
            </p:cNvPr>
            <p:cNvSpPr/>
            <p:nvPr/>
          </p:nvSpPr>
          <p:spPr>
            <a:xfrm>
              <a:off x="5003915" y="3590692"/>
              <a:ext cx="0" cy="1001394"/>
            </a:xfrm>
            <a:custGeom>
              <a:avLst/>
              <a:gdLst/>
              <a:ahLst/>
              <a:cxnLst/>
              <a:rect l="l" t="t" r="r" b="b"/>
              <a:pathLst>
                <a:path h="1001395">
                  <a:moveTo>
                    <a:pt x="0" y="0"/>
                  </a:moveTo>
                  <a:lnTo>
                    <a:pt x="0" y="1001398"/>
                  </a:lnTo>
                </a:path>
              </a:pathLst>
            </a:custGeom>
            <a:ln w="80699">
              <a:solidFill>
                <a:srgbClr val="B6D6A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18">
              <a:extLst>
                <a:ext uri="{FF2B5EF4-FFF2-40B4-BE49-F238E27FC236}">
                  <a16:creationId xmlns:a16="http://schemas.microsoft.com/office/drawing/2014/main" id="{D9801E40-BA27-4523-83BA-CCDA5B93C35C}"/>
                </a:ext>
              </a:extLst>
            </p:cNvPr>
            <p:cNvSpPr/>
            <p:nvPr/>
          </p:nvSpPr>
          <p:spPr>
            <a:xfrm>
              <a:off x="4963564" y="3590692"/>
              <a:ext cx="81280" cy="1001394"/>
            </a:xfrm>
            <a:custGeom>
              <a:avLst/>
              <a:gdLst/>
              <a:ahLst/>
              <a:cxnLst/>
              <a:rect l="l" t="t" r="r" b="b"/>
              <a:pathLst>
                <a:path w="81279" h="1001395">
                  <a:moveTo>
                    <a:pt x="80699" y="0"/>
                  </a:moveTo>
                  <a:lnTo>
                    <a:pt x="80699" y="1001397"/>
                  </a:lnTo>
                  <a:lnTo>
                    <a:pt x="0" y="1001397"/>
                  </a:lnTo>
                  <a:lnTo>
                    <a:pt x="0" y="0"/>
                  </a:lnTo>
                  <a:lnTo>
                    <a:pt x="80699" y="0"/>
                  </a:lnTo>
                  <a:close/>
                </a:path>
              </a:pathLst>
            </a:custGeom>
            <a:ln w="19049">
              <a:solidFill>
                <a:srgbClr val="38751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19">
              <a:extLst>
                <a:ext uri="{FF2B5EF4-FFF2-40B4-BE49-F238E27FC236}">
                  <a16:creationId xmlns:a16="http://schemas.microsoft.com/office/drawing/2014/main" id="{87EB9C3D-E187-48C8-8D7C-0DF53CF86F1D}"/>
                </a:ext>
              </a:extLst>
            </p:cNvPr>
            <p:cNvSpPr/>
            <p:nvPr/>
          </p:nvSpPr>
          <p:spPr>
            <a:xfrm>
              <a:off x="5044264" y="4091391"/>
              <a:ext cx="33655" cy="0"/>
            </a:xfrm>
            <a:custGeom>
              <a:avLst/>
              <a:gdLst/>
              <a:ahLst/>
              <a:cxnLst/>
              <a:rect l="l" t="t" r="r" b="b"/>
              <a:pathLst>
                <a:path w="33654">
                  <a:moveTo>
                    <a:pt x="0" y="0"/>
                  </a:moveTo>
                  <a:lnTo>
                    <a:pt x="33299" y="0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0">
              <a:extLst>
                <a:ext uri="{FF2B5EF4-FFF2-40B4-BE49-F238E27FC236}">
                  <a16:creationId xmlns:a16="http://schemas.microsoft.com/office/drawing/2014/main" id="{8D650139-6FCA-48CE-B1EE-33BCC3125D88}"/>
                </a:ext>
              </a:extLst>
            </p:cNvPr>
            <p:cNvSpPr/>
            <p:nvPr/>
          </p:nvSpPr>
          <p:spPr>
            <a:xfrm>
              <a:off x="4929790" y="4091416"/>
              <a:ext cx="34290" cy="635"/>
            </a:xfrm>
            <a:custGeom>
              <a:avLst/>
              <a:gdLst/>
              <a:ahLst/>
              <a:cxnLst/>
              <a:rect l="l" t="t" r="r" b="b"/>
              <a:pathLst>
                <a:path w="34289" h="635">
                  <a:moveTo>
                    <a:pt x="-4762" y="149"/>
                  </a:moveTo>
                  <a:lnTo>
                    <a:pt x="38662" y="149"/>
                  </a:lnTo>
                </a:path>
              </a:pathLst>
            </a:custGeom>
            <a:ln w="98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1">
              <a:extLst>
                <a:ext uri="{FF2B5EF4-FFF2-40B4-BE49-F238E27FC236}">
                  <a16:creationId xmlns:a16="http://schemas.microsoft.com/office/drawing/2014/main" id="{DB17B905-0D6F-459A-9053-D5A4D927ED3D}"/>
                </a:ext>
              </a:extLst>
            </p:cNvPr>
            <p:cNvSpPr/>
            <p:nvPr/>
          </p:nvSpPr>
          <p:spPr>
            <a:xfrm>
              <a:off x="4911340" y="3404068"/>
              <a:ext cx="306705" cy="713105"/>
            </a:xfrm>
            <a:custGeom>
              <a:avLst/>
              <a:gdLst/>
              <a:ahLst/>
              <a:cxnLst/>
              <a:rect l="l" t="t" r="r" b="b"/>
              <a:pathLst>
                <a:path w="306704" h="713104">
                  <a:moveTo>
                    <a:pt x="0" y="711048"/>
                  </a:moveTo>
                  <a:lnTo>
                    <a:pt x="879" y="644472"/>
                  </a:lnTo>
                  <a:lnTo>
                    <a:pt x="3443" y="578414"/>
                  </a:lnTo>
                  <a:lnTo>
                    <a:pt x="7578" y="513394"/>
                  </a:lnTo>
                  <a:lnTo>
                    <a:pt x="13174" y="449935"/>
                  </a:lnTo>
                  <a:lnTo>
                    <a:pt x="20116" y="388559"/>
                  </a:lnTo>
                  <a:lnTo>
                    <a:pt x="28294" y="329785"/>
                  </a:lnTo>
                  <a:lnTo>
                    <a:pt x="37595" y="274138"/>
                  </a:lnTo>
                  <a:lnTo>
                    <a:pt x="47906" y="222137"/>
                  </a:lnTo>
                  <a:lnTo>
                    <a:pt x="59115" y="174304"/>
                  </a:lnTo>
                  <a:lnTo>
                    <a:pt x="71110" y="131161"/>
                  </a:lnTo>
                  <a:lnTo>
                    <a:pt x="83779" y="93230"/>
                  </a:lnTo>
                  <a:lnTo>
                    <a:pt x="110689" y="35088"/>
                  </a:lnTo>
                  <a:lnTo>
                    <a:pt x="138946" y="4050"/>
                  </a:lnTo>
                  <a:lnTo>
                    <a:pt x="153299" y="0"/>
                  </a:lnTo>
                  <a:lnTo>
                    <a:pt x="167652" y="4116"/>
                  </a:lnTo>
                  <a:lnTo>
                    <a:pt x="195909" y="35292"/>
                  </a:lnTo>
                  <a:lnTo>
                    <a:pt x="222819" y="93582"/>
                  </a:lnTo>
                  <a:lnTo>
                    <a:pt x="235488" y="131592"/>
                  </a:lnTo>
                  <a:lnTo>
                    <a:pt x="247483" y="174817"/>
                  </a:lnTo>
                  <a:lnTo>
                    <a:pt x="258693" y="222737"/>
                  </a:lnTo>
                  <a:lnTo>
                    <a:pt x="269004" y="274829"/>
                  </a:lnTo>
                  <a:lnTo>
                    <a:pt x="278304" y="330574"/>
                  </a:lnTo>
                  <a:lnTo>
                    <a:pt x="286482" y="389449"/>
                  </a:lnTo>
                  <a:lnTo>
                    <a:pt x="293425" y="450934"/>
                  </a:lnTo>
                  <a:lnTo>
                    <a:pt x="299020" y="514507"/>
                  </a:lnTo>
                  <a:lnTo>
                    <a:pt x="303156" y="579648"/>
                  </a:lnTo>
                  <a:lnTo>
                    <a:pt x="305719" y="645836"/>
                  </a:lnTo>
                  <a:lnTo>
                    <a:pt x="306599" y="712548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2">
              <a:extLst>
                <a:ext uri="{FF2B5EF4-FFF2-40B4-BE49-F238E27FC236}">
                  <a16:creationId xmlns:a16="http://schemas.microsoft.com/office/drawing/2014/main" id="{75E9FCBF-D405-4348-ADAC-B51BE2690CC2}"/>
                </a:ext>
              </a:extLst>
            </p:cNvPr>
            <p:cNvSpPr/>
            <p:nvPr/>
          </p:nvSpPr>
          <p:spPr>
            <a:xfrm>
              <a:off x="5199589" y="4069967"/>
              <a:ext cx="37465" cy="46990"/>
            </a:xfrm>
            <a:custGeom>
              <a:avLst/>
              <a:gdLst/>
              <a:ahLst/>
              <a:cxnLst/>
              <a:rect l="l" t="t" r="r" b="b"/>
              <a:pathLst>
                <a:path w="37464" h="46989">
                  <a:moveTo>
                    <a:pt x="18449" y="46799"/>
                  </a:moveTo>
                  <a:lnTo>
                    <a:pt x="11264" y="44961"/>
                  </a:lnTo>
                  <a:lnTo>
                    <a:pt x="5399" y="39946"/>
                  </a:lnTo>
                  <a:lnTo>
                    <a:pt x="1448" y="32508"/>
                  </a:lnTo>
                  <a:lnTo>
                    <a:pt x="0" y="23399"/>
                  </a:lnTo>
                  <a:lnTo>
                    <a:pt x="1448" y="14290"/>
                  </a:lnTo>
                  <a:lnTo>
                    <a:pt x="5399" y="6853"/>
                  </a:lnTo>
                  <a:lnTo>
                    <a:pt x="11264" y="1838"/>
                  </a:lnTo>
                  <a:lnTo>
                    <a:pt x="18449" y="0"/>
                  </a:lnTo>
                  <a:lnTo>
                    <a:pt x="25625" y="1838"/>
                  </a:lnTo>
                  <a:lnTo>
                    <a:pt x="31490" y="6853"/>
                  </a:lnTo>
                  <a:lnTo>
                    <a:pt x="35447" y="14290"/>
                  </a:lnTo>
                  <a:lnTo>
                    <a:pt x="36899" y="23399"/>
                  </a:lnTo>
                  <a:lnTo>
                    <a:pt x="35447" y="32508"/>
                  </a:lnTo>
                  <a:lnTo>
                    <a:pt x="31490" y="39946"/>
                  </a:lnTo>
                  <a:lnTo>
                    <a:pt x="25625" y="44961"/>
                  </a:lnTo>
                  <a:lnTo>
                    <a:pt x="18449" y="46799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3">
              <a:extLst>
                <a:ext uri="{FF2B5EF4-FFF2-40B4-BE49-F238E27FC236}">
                  <a16:creationId xmlns:a16="http://schemas.microsoft.com/office/drawing/2014/main" id="{D4A90017-00FE-455B-9BC1-04A489A73B53}"/>
                </a:ext>
              </a:extLst>
            </p:cNvPr>
            <p:cNvSpPr/>
            <p:nvPr/>
          </p:nvSpPr>
          <p:spPr>
            <a:xfrm>
              <a:off x="5199589" y="4069966"/>
              <a:ext cx="37465" cy="46990"/>
            </a:xfrm>
            <a:custGeom>
              <a:avLst/>
              <a:gdLst/>
              <a:ahLst/>
              <a:cxnLst/>
              <a:rect l="l" t="t" r="r" b="b"/>
              <a:pathLst>
                <a:path w="37464" h="46989">
                  <a:moveTo>
                    <a:pt x="18449" y="0"/>
                  </a:moveTo>
                  <a:lnTo>
                    <a:pt x="25625" y="1838"/>
                  </a:lnTo>
                  <a:lnTo>
                    <a:pt x="31490" y="6853"/>
                  </a:lnTo>
                  <a:lnTo>
                    <a:pt x="35447" y="14290"/>
                  </a:lnTo>
                  <a:lnTo>
                    <a:pt x="36899" y="23399"/>
                  </a:lnTo>
                  <a:lnTo>
                    <a:pt x="35447" y="32508"/>
                  </a:lnTo>
                  <a:lnTo>
                    <a:pt x="31490" y="39946"/>
                  </a:lnTo>
                  <a:lnTo>
                    <a:pt x="25625" y="44961"/>
                  </a:lnTo>
                  <a:lnTo>
                    <a:pt x="18449" y="46799"/>
                  </a:lnTo>
                  <a:lnTo>
                    <a:pt x="11264" y="44961"/>
                  </a:lnTo>
                  <a:lnTo>
                    <a:pt x="5399" y="39946"/>
                  </a:lnTo>
                  <a:lnTo>
                    <a:pt x="1448" y="32508"/>
                  </a:lnTo>
                  <a:lnTo>
                    <a:pt x="0" y="23399"/>
                  </a:lnTo>
                  <a:lnTo>
                    <a:pt x="1448" y="14290"/>
                  </a:lnTo>
                  <a:lnTo>
                    <a:pt x="5399" y="6853"/>
                  </a:lnTo>
                  <a:lnTo>
                    <a:pt x="11264" y="1838"/>
                  </a:lnTo>
                  <a:lnTo>
                    <a:pt x="18449" y="0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24">
              <a:extLst>
                <a:ext uri="{FF2B5EF4-FFF2-40B4-BE49-F238E27FC236}">
                  <a16:creationId xmlns:a16="http://schemas.microsoft.com/office/drawing/2014/main" id="{10161FDE-A08D-41FD-84EB-C3AE8BAF199A}"/>
                </a:ext>
              </a:extLst>
            </p:cNvPr>
            <p:cNvSpPr/>
            <p:nvPr/>
          </p:nvSpPr>
          <p:spPr>
            <a:xfrm>
              <a:off x="5158164" y="4091391"/>
              <a:ext cx="41910" cy="2540"/>
            </a:xfrm>
            <a:custGeom>
              <a:avLst/>
              <a:gdLst/>
              <a:ahLst/>
              <a:cxnLst/>
              <a:rect l="l" t="t" r="r" b="b"/>
              <a:pathLst>
                <a:path w="41910" h="2539">
                  <a:moveTo>
                    <a:pt x="0" y="0"/>
                  </a:moveTo>
                  <a:lnTo>
                    <a:pt x="41399" y="2099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25">
              <a:extLst>
                <a:ext uri="{FF2B5EF4-FFF2-40B4-BE49-F238E27FC236}">
                  <a16:creationId xmlns:a16="http://schemas.microsoft.com/office/drawing/2014/main" id="{71CD3AA1-50CA-4772-BC05-ADAB801525BB}"/>
                </a:ext>
              </a:extLst>
            </p:cNvPr>
            <p:cNvSpPr/>
            <p:nvPr/>
          </p:nvSpPr>
          <p:spPr>
            <a:xfrm>
              <a:off x="5236489" y="4093366"/>
              <a:ext cx="41910" cy="0"/>
            </a:xfrm>
            <a:custGeom>
              <a:avLst/>
              <a:gdLst/>
              <a:ahLst/>
              <a:cxnLst/>
              <a:rect l="l" t="t" r="r" b="b"/>
              <a:pathLst>
                <a:path w="41910">
                  <a:moveTo>
                    <a:pt x="0" y="0"/>
                  </a:moveTo>
                  <a:lnTo>
                    <a:pt x="41399" y="0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26">
              <a:extLst>
                <a:ext uri="{FF2B5EF4-FFF2-40B4-BE49-F238E27FC236}">
                  <a16:creationId xmlns:a16="http://schemas.microsoft.com/office/drawing/2014/main" id="{C5FEE086-1CB1-43B4-AC02-B3B3904AB2B4}"/>
                </a:ext>
              </a:extLst>
            </p:cNvPr>
            <p:cNvSpPr/>
            <p:nvPr/>
          </p:nvSpPr>
          <p:spPr>
            <a:xfrm>
              <a:off x="5318214" y="3592817"/>
              <a:ext cx="0" cy="1001394"/>
            </a:xfrm>
            <a:custGeom>
              <a:avLst/>
              <a:gdLst/>
              <a:ahLst/>
              <a:cxnLst/>
              <a:rect l="l" t="t" r="r" b="b"/>
              <a:pathLst>
                <a:path h="1001395">
                  <a:moveTo>
                    <a:pt x="0" y="0"/>
                  </a:moveTo>
                  <a:lnTo>
                    <a:pt x="0" y="1001398"/>
                  </a:lnTo>
                </a:path>
              </a:pathLst>
            </a:custGeom>
            <a:ln w="80699">
              <a:solidFill>
                <a:srgbClr val="C8DAF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27">
              <a:extLst>
                <a:ext uri="{FF2B5EF4-FFF2-40B4-BE49-F238E27FC236}">
                  <a16:creationId xmlns:a16="http://schemas.microsoft.com/office/drawing/2014/main" id="{C79534A8-F47F-48EA-BA0D-775B9C91AB67}"/>
                </a:ext>
              </a:extLst>
            </p:cNvPr>
            <p:cNvSpPr/>
            <p:nvPr/>
          </p:nvSpPr>
          <p:spPr>
            <a:xfrm>
              <a:off x="5277864" y="3592817"/>
              <a:ext cx="81280" cy="1001394"/>
            </a:xfrm>
            <a:custGeom>
              <a:avLst/>
              <a:gdLst/>
              <a:ahLst/>
              <a:cxnLst/>
              <a:rect l="l" t="t" r="r" b="b"/>
              <a:pathLst>
                <a:path w="81279" h="1001395">
                  <a:moveTo>
                    <a:pt x="80699" y="0"/>
                  </a:moveTo>
                  <a:lnTo>
                    <a:pt x="80699" y="1001397"/>
                  </a:lnTo>
                  <a:lnTo>
                    <a:pt x="0" y="1001397"/>
                  </a:lnTo>
                  <a:lnTo>
                    <a:pt x="0" y="0"/>
                  </a:lnTo>
                  <a:lnTo>
                    <a:pt x="80699" y="0"/>
                  </a:lnTo>
                  <a:close/>
                </a:path>
              </a:pathLst>
            </a:custGeom>
            <a:ln w="19049">
              <a:solidFill>
                <a:srgbClr val="4985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28">
              <a:extLst>
                <a:ext uri="{FF2B5EF4-FFF2-40B4-BE49-F238E27FC236}">
                  <a16:creationId xmlns:a16="http://schemas.microsoft.com/office/drawing/2014/main" id="{698A0B72-05D3-479C-9303-F742FE0AC7BB}"/>
                </a:ext>
              </a:extLst>
            </p:cNvPr>
            <p:cNvSpPr txBox="1"/>
            <p:nvPr/>
          </p:nvSpPr>
          <p:spPr>
            <a:xfrm>
              <a:off x="4108537" y="3829282"/>
              <a:ext cx="1511935" cy="526415"/>
            </a:xfrm>
            <a:prstGeom prst="rect">
              <a:avLst/>
            </a:prstGeom>
          </p:spPr>
          <p:txBody>
            <a:bodyPr vert="vert" wrap="square" lIns="0" tIns="4445" rIns="0" bIns="0" rtlCol="0">
              <a:spAutoFit/>
            </a:bodyPr>
            <a:lstStyle/>
            <a:p>
              <a:pPr marL="95250" marR="90170" indent="9525" algn="ctr">
                <a:lnSpc>
                  <a:spcPts val="930"/>
                </a:lnSpc>
                <a:spcBef>
                  <a:spcPts val="35"/>
                </a:spcBef>
              </a:pPr>
              <a:r>
                <a:rPr sz="700" spc="-5" dirty="0">
                  <a:solidFill>
                    <a:srgbClr val="FF0000"/>
                  </a:solidFill>
                  <a:latin typeface="Arial"/>
                  <a:cs typeface="Arial"/>
                </a:rPr>
                <a:t>Softmax  </a:t>
              </a:r>
              <a:r>
                <a:rPr sz="700" spc="-35" dirty="0">
                  <a:solidFill>
                    <a:srgbClr val="38751C"/>
                  </a:solidFill>
                  <a:latin typeface="Arial"/>
                  <a:cs typeface="Arial"/>
                </a:rPr>
                <a:t>FC</a:t>
              </a:r>
              <a:r>
                <a:rPr sz="700" spc="-95" dirty="0">
                  <a:solidFill>
                    <a:srgbClr val="38751C"/>
                  </a:solidFill>
                  <a:latin typeface="Arial"/>
                  <a:cs typeface="Arial"/>
                </a:rPr>
                <a:t> </a:t>
              </a:r>
              <a:r>
                <a:rPr sz="700" spc="-5" dirty="0">
                  <a:solidFill>
                    <a:srgbClr val="38751C"/>
                  </a:solidFill>
                  <a:latin typeface="Arial"/>
                  <a:cs typeface="Arial"/>
                </a:rPr>
                <a:t>1000</a:t>
              </a:r>
              <a:endParaRPr sz="700" dirty="0">
                <a:latin typeface="Arial"/>
                <a:cs typeface="Arial"/>
              </a:endParaRPr>
            </a:p>
            <a:p>
              <a:pPr marL="1905" algn="ctr">
                <a:lnSpc>
                  <a:spcPct val="100000"/>
                </a:lnSpc>
                <a:spcBef>
                  <a:spcPts val="40"/>
                </a:spcBef>
              </a:pPr>
              <a:r>
                <a:rPr sz="700" spc="-20" dirty="0">
                  <a:solidFill>
                    <a:srgbClr val="4985E8"/>
                  </a:solidFill>
                  <a:latin typeface="Arial"/>
                  <a:cs typeface="Arial"/>
                </a:rPr>
                <a:t>Pool</a:t>
              </a:r>
              <a:endParaRPr sz="700" dirty="0">
                <a:latin typeface="Arial"/>
                <a:cs typeface="Arial"/>
              </a:endParaRPr>
            </a:p>
            <a:p>
              <a:pPr algn="ctr">
                <a:lnSpc>
                  <a:spcPct val="100000"/>
                </a:lnSpc>
                <a:spcBef>
                  <a:spcPts val="740"/>
                </a:spcBef>
              </a:pPr>
              <a:r>
                <a:rPr sz="700" spc="-10" dirty="0">
                  <a:solidFill>
                    <a:srgbClr val="38751C"/>
                  </a:solidFill>
                  <a:latin typeface="Arial"/>
                  <a:cs typeface="Arial"/>
                </a:rPr>
                <a:t>3x3 conv,</a:t>
              </a:r>
              <a:r>
                <a:rPr sz="700" spc="-90" dirty="0">
                  <a:solidFill>
                    <a:srgbClr val="38751C"/>
                  </a:solidFill>
                  <a:latin typeface="Arial"/>
                  <a:cs typeface="Arial"/>
                </a:rPr>
                <a:t> </a:t>
              </a:r>
              <a:r>
                <a:rPr sz="700" spc="-5" dirty="0">
                  <a:solidFill>
                    <a:srgbClr val="38751C"/>
                  </a:solidFill>
                  <a:latin typeface="Arial"/>
                  <a:cs typeface="Arial"/>
                </a:rPr>
                <a:t>64</a:t>
              </a:r>
              <a:endParaRPr sz="700" dirty="0">
                <a:latin typeface="Arial"/>
                <a:cs typeface="Arial"/>
              </a:endParaRPr>
            </a:p>
            <a:p>
              <a:pPr algn="ctr">
                <a:lnSpc>
                  <a:spcPct val="100000"/>
                </a:lnSpc>
                <a:spcBef>
                  <a:spcPts val="55"/>
                </a:spcBef>
              </a:pPr>
              <a:r>
                <a:rPr sz="700" spc="-10" dirty="0">
                  <a:solidFill>
                    <a:srgbClr val="38751C"/>
                  </a:solidFill>
                  <a:latin typeface="Arial"/>
                  <a:cs typeface="Arial"/>
                </a:rPr>
                <a:t>3x3 conv,</a:t>
              </a:r>
              <a:r>
                <a:rPr sz="700" spc="-90" dirty="0">
                  <a:solidFill>
                    <a:srgbClr val="38751C"/>
                  </a:solidFill>
                  <a:latin typeface="Arial"/>
                  <a:cs typeface="Arial"/>
                </a:rPr>
                <a:t> </a:t>
              </a:r>
              <a:r>
                <a:rPr sz="700" spc="-5" dirty="0">
                  <a:solidFill>
                    <a:srgbClr val="38751C"/>
                  </a:solidFill>
                  <a:latin typeface="Arial"/>
                  <a:cs typeface="Arial"/>
                </a:rPr>
                <a:t>64</a:t>
              </a:r>
              <a:endParaRPr sz="700" dirty="0">
                <a:latin typeface="Arial"/>
                <a:cs typeface="Arial"/>
              </a:endParaRPr>
            </a:p>
            <a:p>
              <a:pPr algn="ctr">
                <a:lnSpc>
                  <a:spcPct val="100000"/>
                </a:lnSpc>
                <a:spcBef>
                  <a:spcPts val="630"/>
                </a:spcBef>
              </a:pPr>
              <a:r>
                <a:rPr sz="700" spc="-10" dirty="0">
                  <a:solidFill>
                    <a:srgbClr val="38751C"/>
                  </a:solidFill>
                  <a:latin typeface="Arial"/>
                  <a:cs typeface="Arial"/>
                </a:rPr>
                <a:t>3x3 conv,</a:t>
              </a:r>
              <a:r>
                <a:rPr sz="700" spc="-90" dirty="0">
                  <a:solidFill>
                    <a:srgbClr val="38751C"/>
                  </a:solidFill>
                  <a:latin typeface="Arial"/>
                  <a:cs typeface="Arial"/>
                </a:rPr>
                <a:t> </a:t>
              </a:r>
              <a:r>
                <a:rPr sz="700" spc="-5" dirty="0">
                  <a:solidFill>
                    <a:srgbClr val="38751C"/>
                  </a:solidFill>
                  <a:latin typeface="Arial"/>
                  <a:cs typeface="Arial"/>
                </a:rPr>
                <a:t>64</a:t>
              </a:r>
              <a:endParaRPr sz="700" dirty="0">
                <a:latin typeface="Arial"/>
                <a:cs typeface="Arial"/>
              </a:endParaRPr>
            </a:p>
            <a:p>
              <a:pPr algn="ctr">
                <a:lnSpc>
                  <a:spcPct val="100000"/>
                </a:lnSpc>
                <a:spcBef>
                  <a:spcPts val="55"/>
                </a:spcBef>
              </a:pPr>
              <a:r>
                <a:rPr sz="700" spc="-10" dirty="0">
                  <a:solidFill>
                    <a:srgbClr val="38751C"/>
                  </a:solidFill>
                  <a:latin typeface="Arial"/>
                  <a:cs typeface="Arial"/>
                </a:rPr>
                <a:t>3x3 conv,</a:t>
              </a:r>
              <a:r>
                <a:rPr sz="700" spc="-90" dirty="0">
                  <a:solidFill>
                    <a:srgbClr val="38751C"/>
                  </a:solidFill>
                  <a:latin typeface="Arial"/>
                  <a:cs typeface="Arial"/>
                </a:rPr>
                <a:t> </a:t>
              </a:r>
              <a:r>
                <a:rPr sz="700" spc="-5" dirty="0">
                  <a:solidFill>
                    <a:srgbClr val="38751C"/>
                  </a:solidFill>
                  <a:latin typeface="Arial"/>
                  <a:cs typeface="Arial"/>
                </a:rPr>
                <a:t>64</a:t>
              </a:r>
              <a:endParaRPr sz="700" dirty="0">
                <a:latin typeface="Arial"/>
                <a:cs typeface="Arial"/>
              </a:endParaRPr>
            </a:p>
            <a:p>
              <a:pPr marL="1905" algn="ctr">
                <a:lnSpc>
                  <a:spcPct val="100000"/>
                </a:lnSpc>
                <a:spcBef>
                  <a:spcPts val="600"/>
                </a:spcBef>
              </a:pPr>
              <a:r>
                <a:rPr sz="700" spc="-10" dirty="0">
                  <a:solidFill>
                    <a:srgbClr val="38751C"/>
                  </a:solidFill>
                  <a:latin typeface="Arial"/>
                  <a:cs typeface="Arial"/>
                </a:rPr>
                <a:t>3x3 conv,</a:t>
              </a:r>
              <a:r>
                <a:rPr sz="700" spc="-90" dirty="0">
                  <a:solidFill>
                    <a:srgbClr val="38751C"/>
                  </a:solidFill>
                  <a:latin typeface="Arial"/>
                  <a:cs typeface="Arial"/>
                </a:rPr>
                <a:t> </a:t>
              </a:r>
              <a:r>
                <a:rPr sz="700" spc="-5" dirty="0">
                  <a:solidFill>
                    <a:srgbClr val="38751C"/>
                  </a:solidFill>
                  <a:latin typeface="Arial"/>
                  <a:cs typeface="Arial"/>
                </a:rPr>
                <a:t>64</a:t>
              </a:r>
              <a:endParaRPr sz="700" dirty="0">
                <a:latin typeface="Arial"/>
                <a:cs typeface="Arial"/>
              </a:endParaRPr>
            </a:p>
            <a:p>
              <a:pPr marL="1905" algn="ctr">
                <a:lnSpc>
                  <a:spcPct val="100000"/>
                </a:lnSpc>
                <a:spcBef>
                  <a:spcPts val="55"/>
                </a:spcBef>
              </a:pPr>
              <a:r>
                <a:rPr sz="700" spc="-10" dirty="0">
                  <a:solidFill>
                    <a:srgbClr val="38751C"/>
                  </a:solidFill>
                  <a:latin typeface="Arial"/>
                  <a:cs typeface="Arial"/>
                </a:rPr>
                <a:t>3x3 conv,</a:t>
              </a:r>
              <a:r>
                <a:rPr sz="700" spc="-90" dirty="0">
                  <a:solidFill>
                    <a:srgbClr val="38751C"/>
                  </a:solidFill>
                  <a:latin typeface="Arial"/>
                  <a:cs typeface="Arial"/>
                </a:rPr>
                <a:t> </a:t>
              </a:r>
              <a:r>
                <a:rPr sz="700" spc="-5" dirty="0">
                  <a:solidFill>
                    <a:srgbClr val="38751C"/>
                  </a:solidFill>
                  <a:latin typeface="Arial"/>
                  <a:cs typeface="Arial"/>
                </a:rPr>
                <a:t>64</a:t>
              </a:r>
              <a:endParaRPr sz="700" dirty="0">
                <a:latin typeface="Arial"/>
                <a:cs typeface="Arial"/>
              </a:endParaRPr>
            </a:p>
            <a:p>
              <a:pPr marL="4445" algn="ctr">
                <a:lnSpc>
                  <a:spcPct val="100000"/>
                </a:lnSpc>
                <a:spcBef>
                  <a:spcPts val="640"/>
                </a:spcBef>
              </a:pPr>
              <a:r>
                <a:rPr sz="1000" spc="-5" dirty="0">
                  <a:latin typeface="Arial"/>
                  <a:cs typeface="Arial"/>
                </a:rPr>
                <a:t>...</a:t>
              </a:r>
              <a:endParaRPr sz="1000" dirty="0">
                <a:latin typeface="Arial"/>
                <a:cs typeface="Arial"/>
              </a:endParaRPr>
            </a:p>
          </p:txBody>
        </p:sp>
        <p:sp>
          <p:nvSpPr>
            <p:cNvPr id="135" name="object 129">
              <a:extLst>
                <a:ext uri="{FF2B5EF4-FFF2-40B4-BE49-F238E27FC236}">
                  <a16:creationId xmlns:a16="http://schemas.microsoft.com/office/drawing/2014/main" id="{E849A69C-CB36-41B2-8642-7E7C6E1BAF79}"/>
                </a:ext>
              </a:extLst>
            </p:cNvPr>
            <p:cNvSpPr/>
            <p:nvPr/>
          </p:nvSpPr>
          <p:spPr>
            <a:xfrm>
              <a:off x="1990033" y="3269918"/>
              <a:ext cx="3583304" cy="0"/>
            </a:xfrm>
            <a:custGeom>
              <a:avLst/>
              <a:gdLst/>
              <a:ahLst/>
              <a:cxnLst/>
              <a:rect l="l" t="t" r="r" b="b"/>
              <a:pathLst>
                <a:path w="3583304">
                  <a:moveTo>
                    <a:pt x="3582730" y="0"/>
                  </a:moveTo>
                  <a:lnTo>
                    <a:pt x="0" y="0"/>
                  </a:lnTo>
                </a:path>
              </a:pathLst>
            </a:custGeom>
            <a:ln w="2857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0">
              <a:extLst>
                <a:ext uri="{FF2B5EF4-FFF2-40B4-BE49-F238E27FC236}">
                  <a16:creationId xmlns:a16="http://schemas.microsoft.com/office/drawing/2014/main" id="{3DE0867A-0F08-4BEB-9B63-4C2DBBBAD6C2}"/>
                </a:ext>
              </a:extLst>
            </p:cNvPr>
            <p:cNvSpPr/>
            <p:nvPr/>
          </p:nvSpPr>
          <p:spPr>
            <a:xfrm>
              <a:off x="1846068" y="3208431"/>
              <a:ext cx="158252" cy="12297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1">
              <a:extLst>
                <a:ext uri="{FF2B5EF4-FFF2-40B4-BE49-F238E27FC236}">
                  <a16:creationId xmlns:a16="http://schemas.microsoft.com/office/drawing/2014/main" id="{705645BF-ECE3-4331-A100-54E206756513}"/>
                </a:ext>
              </a:extLst>
            </p:cNvPr>
            <p:cNvSpPr txBox="1"/>
            <p:nvPr/>
          </p:nvSpPr>
          <p:spPr>
            <a:xfrm>
              <a:off x="159324" y="3769977"/>
              <a:ext cx="1454785" cy="2387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400" spc="-5" dirty="0">
                  <a:latin typeface="Arial"/>
                  <a:cs typeface="Arial"/>
                </a:rPr>
                <a:t>Similar to</a:t>
              </a:r>
              <a:r>
                <a:rPr sz="1400" spc="-80" dirty="0">
                  <a:latin typeface="Arial"/>
                  <a:cs typeface="Arial"/>
                </a:rPr>
                <a:t> </a:t>
              </a:r>
              <a:r>
                <a:rPr sz="1400" spc="-5" dirty="0">
                  <a:latin typeface="Arial"/>
                  <a:cs typeface="Arial"/>
                </a:rPr>
                <a:t>ResNet!</a:t>
              </a:r>
              <a:endParaRPr sz="1400">
                <a:latin typeface="Arial"/>
                <a:cs typeface="Arial"/>
              </a:endParaRPr>
            </a:p>
          </p:txBody>
        </p:sp>
        <p:sp>
          <p:nvSpPr>
            <p:cNvPr id="138" name="object 132">
              <a:extLst>
                <a:ext uri="{FF2B5EF4-FFF2-40B4-BE49-F238E27FC236}">
                  <a16:creationId xmlns:a16="http://schemas.microsoft.com/office/drawing/2014/main" id="{7396E105-AB2A-4769-BE18-683144D5846D}"/>
                </a:ext>
              </a:extLst>
            </p:cNvPr>
            <p:cNvSpPr/>
            <p:nvPr/>
          </p:nvSpPr>
          <p:spPr>
            <a:xfrm>
              <a:off x="5946956" y="3805506"/>
              <a:ext cx="2130883" cy="39460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3">
              <a:extLst>
                <a:ext uri="{FF2B5EF4-FFF2-40B4-BE49-F238E27FC236}">
                  <a16:creationId xmlns:a16="http://schemas.microsoft.com/office/drawing/2014/main" id="{61605F85-FEF1-43FE-BDBB-75484301E164}"/>
                </a:ext>
              </a:extLst>
            </p:cNvPr>
            <p:cNvSpPr txBox="1"/>
            <p:nvPr/>
          </p:nvSpPr>
          <p:spPr>
            <a:xfrm>
              <a:off x="6012198" y="3300615"/>
              <a:ext cx="1605915" cy="44830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ts val="1664"/>
                </a:lnSpc>
                <a:spcBef>
                  <a:spcPts val="100"/>
                </a:spcBef>
              </a:pPr>
              <a:r>
                <a:rPr sz="1400" spc="-5" dirty="0">
                  <a:latin typeface="Arial"/>
                  <a:cs typeface="Arial"/>
                </a:rPr>
                <a:t>In</a:t>
              </a:r>
              <a:r>
                <a:rPr sz="1400" spc="-15" dirty="0">
                  <a:latin typeface="Arial"/>
                  <a:cs typeface="Arial"/>
                </a:rPr>
                <a:t> </a:t>
              </a:r>
              <a:r>
                <a:rPr sz="1400" spc="-5" dirty="0">
                  <a:latin typeface="Arial"/>
                  <a:cs typeface="Arial"/>
                </a:rPr>
                <a:t>between:</a:t>
              </a:r>
              <a:endParaRPr sz="1400" dirty="0">
                <a:latin typeface="Arial"/>
                <a:cs typeface="Arial"/>
              </a:endParaRPr>
            </a:p>
            <a:p>
              <a:pPr marL="12700">
                <a:lnSpc>
                  <a:spcPts val="1664"/>
                </a:lnSpc>
              </a:pPr>
              <a:r>
                <a:rPr sz="1400" b="1" spc="-5" dirty="0">
                  <a:latin typeface="Arial"/>
                  <a:cs typeface="Arial"/>
                </a:rPr>
                <a:t>Highway</a:t>
              </a:r>
              <a:r>
                <a:rPr sz="1400" b="1" spc="-75" dirty="0">
                  <a:latin typeface="Arial"/>
                  <a:cs typeface="Arial"/>
                </a:rPr>
                <a:t> </a:t>
              </a:r>
              <a:r>
                <a:rPr sz="1400" b="1" spc="-5" dirty="0">
                  <a:latin typeface="Arial"/>
                  <a:cs typeface="Arial"/>
                </a:rPr>
                <a:t>Networks</a:t>
              </a:r>
              <a:endParaRPr sz="1400" dirty="0">
                <a:latin typeface="Arial"/>
                <a:cs typeface="Arial"/>
              </a:endParaRPr>
            </a:p>
          </p:txBody>
        </p:sp>
        <p:sp>
          <p:nvSpPr>
            <p:cNvPr id="140" name="object 134">
              <a:extLst>
                <a:ext uri="{FF2B5EF4-FFF2-40B4-BE49-F238E27FC236}">
                  <a16:creationId xmlns:a16="http://schemas.microsoft.com/office/drawing/2014/main" id="{09EE4892-839E-41D8-91DE-2CE5D0D2E5E2}"/>
                </a:ext>
              </a:extLst>
            </p:cNvPr>
            <p:cNvSpPr txBox="1"/>
            <p:nvPr/>
          </p:nvSpPr>
          <p:spPr>
            <a:xfrm>
              <a:off x="5993662" y="4259072"/>
              <a:ext cx="1921510" cy="295910"/>
            </a:xfrm>
            <a:prstGeom prst="rect">
              <a:avLst/>
            </a:prstGeom>
          </p:spPr>
          <p:txBody>
            <a:bodyPr vert="horz" wrap="square" lIns="0" tIns="20320" rIns="0" bIns="0" rtlCol="0">
              <a:spAutoFit/>
            </a:bodyPr>
            <a:lstStyle/>
            <a:p>
              <a:pPr marL="12700" marR="5080">
                <a:lnSpc>
                  <a:spcPts val="1050"/>
                </a:lnSpc>
                <a:spcBef>
                  <a:spcPts val="160"/>
                </a:spcBef>
              </a:pPr>
              <a:r>
                <a:rPr sz="900" spc="-5" dirty="0">
                  <a:latin typeface="Arial"/>
                  <a:cs typeface="Arial"/>
                </a:rPr>
                <a:t>Srivastava et al, </a:t>
              </a:r>
              <a:r>
                <a:rPr sz="900" dirty="0">
                  <a:latin typeface="Arial"/>
                  <a:cs typeface="Arial"/>
                </a:rPr>
                <a:t>“Highway </a:t>
              </a:r>
              <a:r>
                <a:rPr sz="900" spc="-5" dirty="0">
                  <a:latin typeface="Arial"/>
                  <a:cs typeface="Arial"/>
                </a:rPr>
                <a:t>Networks”,  ICML DL Workshop</a:t>
              </a:r>
              <a:r>
                <a:rPr sz="900" spc="-20" dirty="0">
                  <a:latin typeface="Arial"/>
                  <a:cs typeface="Arial"/>
                </a:rPr>
                <a:t> </a:t>
              </a:r>
              <a:r>
                <a:rPr sz="900" spc="-5" dirty="0">
                  <a:latin typeface="Arial"/>
                  <a:cs typeface="Arial"/>
                </a:rPr>
                <a:t>2015</a:t>
              </a:r>
              <a:endParaRPr sz="900">
                <a:latin typeface="Arial"/>
                <a:cs typeface="Arial"/>
              </a:endParaRPr>
            </a:p>
          </p:txBody>
        </p:sp>
      </p:grpSp>
      <p:sp>
        <p:nvSpPr>
          <p:cNvPr id="142" name="TextBox 141">
            <a:extLst>
              <a:ext uri="{FF2B5EF4-FFF2-40B4-BE49-F238E27FC236}">
                <a16:creationId xmlns:a16="http://schemas.microsoft.com/office/drawing/2014/main" id="{43E61BE1-73DE-433A-A944-98E5018F1DAE}"/>
              </a:ext>
            </a:extLst>
          </p:cNvPr>
          <p:cNvSpPr txBox="1"/>
          <p:nvPr/>
        </p:nvSpPr>
        <p:spPr>
          <a:xfrm>
            <a:off x="2756907" y="1860961"/>
            <a:ext cx="3862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Uninterrupted Gradient Flow</a:t>
            </a:r>
            <a:endParaRPr lang="ko-KR" altLang="en-US" sz="2400" dirty="0"/>
          </a:p>
        </p:txBody>
      </p: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2DD3EDA9-93E8-41BD-B07C-74EE506352AC}"/>
              </a:ext>
            </a:extLst>
          </p:cNvPr>
          <p:cNvCxnSpPr>
            <a:cxnSpLocks/>
          </p:cNvCxnSpPr>
          <p:nvPr/>
        </p:nvCxnSpPr>
        <p:spPr>
          <a:xfrm flipH="1">
            <a:off x="515897" y="2656851"/>
            <a:ext cx="7899212" cy="23642"/>
          </a:xfrm>
          <a:prstGeom prst="straightConnector1">
            <a:avLst/>
          </a:prstGeom>
          <a:ln w="254000">
            <a:solidFill>
              <a:srgbClr val="FF0000">
                <a:alpha val="30000"/>
              </a:srgb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52AB9F9-6699-44CE-A92F-02001E109BD7}"/>
              </a:ext>
            </a:extLst>
          </p:cNvPr>
          <p:cNvSpPr txBox="1"/>
          <p:nvPr/>
        </p:nvSpPr>
        <p:spPr>
          <a:xfrm>
            <a:off x="3044452" y="2483604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</a:t>
            </a:r>
            <a:r>
              <a:rPr lang="en-US" altLang="ko-KR" baseline="-25000" dirty="0"/>
              <a:t>1</a:t>
            </a:r>
            <a:endParaRPr lang="ko-KR" altLang="en-US" baseline="-25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BB455B-6FD8-47B5-AAC6-35024194E42C}"/>
              </a:ext>
            </a:extLst>
          </p:cNvPr>
          <p:cNvSpPr txBox="1"/>
          <p:nvPr/>
        </p:nvSpPr>
        <p:spPr>
          <a:xfrm>
            <a:off x="5702306" y="2483604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</a:t>
            </a:r>
            <a:r>
              <a:rPr lang="en-US" altLang="ko-KR" baseline="-25000" dirty="0"/>
              <a:t>2</a:t>
            </a:r>
            <a:endParaRPr lang="ko-KR" altLang="en-US" baseline="-25000" dirty="0"/>
          </a:p>
        </p:txBody>
      </p:sp>
      <p:sp>
        <p:nvSpPr>
          <p:cNvPr id="144" name="TextBox 12">
            <a:extLst>
              <a:ext uri="{FF2B5EF4-FFF2-40B4-BE49-F238E27FC236}">
                <a16:creationId xmlns:a16="http://schemas.microsoft.com/office/drawing/2014/main" id="{CDA7D103-0816-2949-AD3C-65F50E730FC2}"/>
              </a:ext>
            </a:extLst>
          </p:cNvPr>
          <p:cNvSpPr txBox="1"/>
          <p:nvPr/>
        </p:nvSpPr>
        <p:spPr>
          <a:xfrm>
            <a:off x="251520" y="341970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</a:t>
            </a:r>
            <a:r>
              <a:rPr lang="en-US" altLang="ko-KR" baseline="-25000" dirty="0"/>
              <a:t>0</a:t>
            </a:r>
            <a:endParaRPr lang="ko-KR" altLang="en-US" baseline="-25000" dirty="0"/>
          </a:p>
        </p:txBody>
      </p:sp>
      <p:sp>
        <p:nvSpPr>
          <p:cNvPr id="145" name="TextBox 13">
            <a:extLst>
              <a:ext uri="{FF2B5EF4-FFF2-40B4-BE49-F238E27FC236}">
                <a16:creationId xmlns:a16="http://schemas.microsoft.com/office/drawing/2014/main" id="{AA97D5B4-4EB1-0349-8911-3C68EB42F97B}"/>
              </a:ext>
            </a:extLst>
          </p:cNvPr>
          <p:cNvSpPr txBox="1"/>
          <p:nvPr/>
        </p:nvSpPr>
        <p:spPr>
          <a:xfrm>
            <a:off x="8460406" y="341970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</a:t>
            </a:r>
            <a:r>
              <a:rPr lang="en-US" altLang="ko-KR" baseline="-25000" dirty="0"/>
              <a:t>3</a:t>
            </a:r>
            <a:endParaRPr lang="ko-KR" altLang="en-US" baseline="-25000" dirty="0"/>
          </a:p>
        </p:txBody>
      </p:sp>
      <p:sp>
        <p:nvSpPr>
          <p:cNvPr id="146" name="TextBox 14">
            <a:extLst>
              <a:ext uri="{FF2B5EF4-FFF2-40B4-BE49-F238E27FC236}">
                <a16:creationId xmlns:a16="http://schemas.microsoft.com/office/drawing/2014/main" id="{4C3AFE94-07DD-3848-86BB-D5647356C065}"/>
              </a:ext>
            </a:extLst>
          </p:cNvPr>
          <p:cNvSpPr txBox="1"/>
          <p:nvPr/>
        </p:nvSpPr>
        <p:spPr>
          <a:xfrm>
            <a:off x="3044452" y="341970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</a:t>
            </a:r>
            <a:r>
              <a:rPr lang="en-US" altLang="ko-KR" baseline="-25000" dirty="0"/>
              <a:t>1</a:t>
            </a:r>
            <a:endParaRPr lang="ko-KR" altLang="en-US" baseline="-25000" dirty="0"/>
          </a:p>
        </p:txBody>
      </p:sp>
      <p:sp>
        <p:nvSpPr>
          <p:cNvPr id="147" name="TextBox 15">
            <a:extLst>
              <a:ext uri="{FF2B5EF4-FFF2-40B4-BE49-F238E27FC236}">
                <a16:creationId xmlns:a16="http://schemas.microsoft.com/office/drawing/2014/main" id="{EB8D9B8D-11E4-464E-AA0F-CE199812635E}"/>
              </a:ext>
            </a:extLst>
          </p:cNvPr>
          <p:cNvSpPr txBox="1"/>
          <p:nvPr/>
        </p:nvSpPr>
        <p:spPr>
          <a:xfrm>
            <a:off x="5724128" y="341970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</a:t>
            </a:r>
            <a:r>
              <a:rPr lang="en-US" altLang="ko-KR" baseline="-25000" dirty="0"/>
              <a:t>2</a:t>
            </a:r>
            <a:endParaRPr lang="ko-KR" alt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2295091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CA20B7-597F-4209-8EF7-4E2582C4E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Other Variants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465157F-8085-43D1-8D2B-66A4E1BE2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33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E74F801-A52C-401A-9BE6-E58B21BA978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GRU</a:t>
            </a:r>
            <a:endParaRPr lang="ko-KR" altLang="en-US" dirty="0"/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9C2C6E55-134E-4AF8-97F0-BC9B130974EC}"/>
              </a:ext>
            </a:extLst>
          </p:cNvPr>
          <p:cNvSpPr/>
          <p:nvPr/>
        </p:nvSpPr>
        <p:spPr>
          <a:xfrm>
            <a:off x="2787836" y="1509574"/>
            <a:ext cx="3448672" cy="10985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F19FB47-26EC-4A41-AA26-93B7468570A1}"/>
              </a:ext>
            </a:extLst>
          </p:cNvPr>
          <p:cNvSpPr/>
          <p:nvPr/>
        </p:nvSpPr>
        <p:spPr>
          <a:xfrm>
            <a:off x="2267744" y="3000850"/>
            <a:ext cx="4885521" cy="24980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07D974AD-4547-4AE8-8C93-977822845AA4}"/>
              </a:ext>
            </a:extLst>
          </p:cNvPr>
          <p:cNvGrpSpPr/>
          <p:nvPr/>
        </p:nvGrpSpPr>
        <p:grpSpPr>
          <a:xfrm>
            <a:off x="3805197" y="5712619"/>
            <a:ext cx="378218" cy="357477"/>
            <a:chOff x="4355976" y="3215985"/>
            <a:chExt cx="457115" cy="432048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37AC2193-4D5E-4D0A-B907-66A717AD16B6}"/>
                </a:ext>
              </a:extLst>
            </p:cNvPr>
            <p:cNvSpPr/>
            <p:nvPr/>
          </p:nvSpPr>
          <p:spPr>
            <a:xfrm>
              <a:off x="4355976" y="3215985"/>
              <a:ext cx="432048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600" dirty="0"/>
            </a:p>
          </p:txBody>
        </p:sp>
        <p:sp>
          <p:nvSpPr>
            <p:cNvPr id="11" name="텍스트 상자 6">
              <a:extLst>
                <a:ext uri="{FF2B5EF4-FFF2-40B4-BE49-F238E27FC236}">
                  <a16:creationId xmlns:a16="http://schemas.microsoft.com/office/drawing/2014/main" id="{7DFD4C16-75AB-497F-A338-68B7469029FA}"/>
                </a:ext>
              </a:extLst>
            </p:cNvPr>
            <p:cNvSpPr txBox="1"/>
            <p:nvPr/>
          </p:nvSpPr>
          <p:spPr>
            <a:xfrm>
              <a:off x="4411664" y="3220127"/>
              <a:ext cx="401427" cy="4091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600" dirty="0" err="1">
                  <a:solidFill>
                    <a:schemeClr val="bg1"/>
                  </a:solidFill>
                </a:rPr>
                <a:t>x</a:t>
              </a:r>
              <a:r>
                <a:rPr kumimoji="1" lang="en-US" altLang="ko-KR" sz="1600" baseline="-25000" dirty="0" err="1">
                  <a:solidFill>
                    <a:schemeClr val="bg1"/>
                  </a:solidFill>
                </a:rPr>
                <a:t>t</a:t>
              </a:r>
              <a:endParaRPr kumimoji="1" lang="ko-KR" altLang="en-US" sz="1600" baseline="-25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DE3FD221-D57C-445A-B707-E8E2C781B090}"/>
              </a:ext>
            </a:extLst>
          </p:cNvPr>
          <p:cNvGrpSpPr/>
          <p:nvPr/>
        </p:nvGrpSpPr>
        <p:grpSpPr>
          <a:xfrm>
            <a:off x="6452531" y="5665524"/>
            <a:ext cx="357477" cy="404572"/>
            <a:chOff x="4353218" y="1691282"/>
            <a:chExt cx="432048" cy="488967"/>
          </a:xfrm>
        </p:grpSpPr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7A94CC82-CC65-41EC-869A-50DFC01A7A48}"/>
                </a:ext>
              </a:extLst>
            </p:cNvPr>
            <p:cNvSpPr/>
            <p:nvPr/>
          </p:nvSpPr>
          <p:spPr>
            <a:xfrm>
              <a:off x="4353218" y="1748201"/>
              <a:ext cx="432048" cy="43204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600" dirty="0"/>
            </a:p>
          </p:txBody>
        </p:sp>
        <p:sp>
          <p:nvSpPr>
            <p:cNvPr id="14" name="텍스트 상자 22">
              <a:extLst>
                <a:ext uri="{FF2B5EF4-FFF2-40B4-BE49-F238E27FC236}">
                  <a16:creationId xmlns:a16="http://schemas.microsoft.com/office/drawing/2014/main" id="{7C5196CE-165D-4452-8079-BF30B99DCCF7}"/>
                </a:ext>
              </a:extLst>
            </p:cNvPr>
            <p:cNvSpPr txBox="1"/>
            <p:nvPr/>
          </p:nvSpPr>
          <p:spPr>
            <a:xfrm>
              <a:off x="4397597" y="1691282"/>
              <a:ext cx="385929" cy="4091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600" dirty="0" err="1">
                  <a:solidFill>
                    <a:schemeClr val="bg1"/>
                  </a:solidFill>
                </a:rPr>
                <a:t>y</a:t>
              </a:r>
              <a:r>
                <a:rPr kumimoji="1" lang="en-US" altLang="ko-KR" sz="1600" baseline="-25000" dirty="0" err="1">
                  <a:solidFill>
                    <a:schemeClr val="bg1"/>
                  </a:solidFill>
                </a:rPr>
                <a:t>t</a:t>
              </a:r>
              <a:endParaRPr kumimoji="1" lang="ko-KR" altLang="en-US" sz="1600" baseline="-25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324262F-7869-4D2E-856E-5324D43DE3ED}"/>
              </a:ext>
            </a:extLst>
          </p:cNvPr>
          <p:cNvGrpSpPr/>
          <p:nvPr/>
        </p:nvGrpSpPr>
        <p:grpSpPr>
          <a:xfrm>
            <a:off x="1439005" y="4884151"/>
            <a:ext cx="595795" cy="417057"/>
            <a:chOff x="2164512" y="4585774"/>
            <a:chExt cx="720080" cy="504056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22941F68-B232-4867-8CE1-40E43A469750}"/>
                </a:ext>
              </a:extLst>
            </p:cNvPr>
            <p:cNvSpPr/>
            <p:nvPr/>
          </p:nvSpPr>
          <p:spPr>
            <a:xfrm>
              <a:off x="2164512" y="4585774"/>
              <a:ext cx="720080" cy="50405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600"/>
            </a:p>
          </p:txBody>
        </p:sp>
        <p:sp>
          <p:nvSpPr>
            <p:cNvPr id="19" name="텍스트 상자 60">
              <a:extLst>
                <a:ext uri="{FF2B5EF4-FFF2-40B4-BE49-F238E27FC236}">
                  <a16:creationId xmlns:a16="http://schemas.microsoft.com/office/drawing/2014/main" id="{3A981DCD-987D-486D-BDDC-6527BCDB3271}"/>
                </a:ext>
              </a:extLst>
            </p:cNvPr>
            <p:cNvSpPr txBox="1"/>
            <p:nvPr/>
          </p:nvSpPr>
          <p:spPr>
            <a:xfrm>
              <a:off x="2308528" y="4653135"/>
              <a:ext cx="570640" cy="4091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600" dirty="0"/>
                <a:t>h</a:t>
              </a:r>
              <a:r>
                <a:rPr kumimoji="1" lang="en-US" altLang="ko-KR" sz="1600" baseline="-25000" dirty="0"/>
                <a:t>t-1</a:t>
              </a:r>
              <a:endParaRPr kumimoji="1" lang="ko-KR" altLang="en-US" sz="1600" baseline="-25000" dirty="0"/>
            </a:p>
          </p:txBody>
        </p:sp>
      </p:grp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43C5F8B-A4A7-4862-9C64-DE0C1CF67A1D}"/>
              </a:ext>
            </a:extLst>
          </p:cNvPr>
          <p:cNvCxnSpPr>
            <a:cxnSpLocks/>
            <a:endCxn id="146" idx="2"/>
          </p:cNvCxnSpPr>
          <p:nvPr/>
        </p:nvCxnSpPr>
        <p:spPr>
          <a:xfrm flipH="1" flipV="1">
            <a:off x="5859960" y="4499450"/>
            <a:ext cx="9119" cy="662520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51372B8F-1808-4C4D-B6BE-F503614BCBD5}"/>
              </a:ext>
            </a:extLst>
          </p:cNvPr>
          <p:cNvSpPr/>
          <p:nvPr/>
        </p:nvSpPr>
        <p:spPr>
          <a:xfrm>
            <a:off x="6452531" y="4103971"/>
            <a:ext cx="357477" cy="357477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/>
          </a:p>
        </p:txBody>
      </p:sp>
      <p:sp>
        <p:nvSpPr>
          <p:cNvPr id="24" name="텍스트 상자 6">
            <a:extLst>
              <a:ext uri="{FF2B5EF4-FFF2-40B4-BE49-F238E27FC236}">
                <a16:creationId xmlns:a16="http://schemas.microsoft.com/office/drawing/2014/main" id="{6257545E-C8F4-430C-B8D5-2F27FC119009}"/>
              </a:ext>
            </a:extLst>
          </p:cNvPr>
          <p:cNvSpPr txBox="1"/>
          <p:nvPr/>
        </p:nvSpPr>
        <p:spPr>
          <a:xfrm>
            <a:off x="6479564" y="4147366"/>
            <a:ext cx="2319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>
                <a:solidFill>
                  <a:schemeClr val="bg1"/>
                </a:solidFill>
              </a:rPr>
              <a:t>+</a:t>
            </a:r>
            <a:endParaRPr kumimoji="1" lang="ko-KR" altLang="en-US" sz="1600" baseline="-25000" dirty="0">
              <a:solidFill>
                <a:schemeClr val="bg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F526E69-8C97-42EB-BD88-15446E1034E0}"/>
              </a:ext>
            </a:extLst>
          </p:cNvPr>
          <p:cNvSpPr/>
          <p:nvPr/>
        </p:nvSpPr>
        <p:spPr>
          <a:xfrm>
            <a:off x="2982313" y="4098481"/>
            <a:ext cx="595795" cy="41705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/>
          </a:p>
        </p:txBody>
      </p:sp>
      <p:sp>
        <p:nvSpPr>
          <p:cNvPr id="31" name="텍스트 상자 60">
            <a:extLst>
              <a:ext uri="{FF2B5EF4-FFF2-40B4-BE49-F238E27FC236}">
                <a16:creationId xmlns:a16="http://schemas.microsoft.com/office/drawing/2014/main" id="{26BD25B4-20AC-45A2-9D1C-D92A9E388639}"/>
              </a:ext>
            </a:extLst>
          </p:cNvPr>
          <p:cNvSpPr txBox="1"/>
          <p:nvPr/>
        </p:nvSpPr>
        <p:spPr>
          <a:xfrm>
            <a:off x="3152116" y="4127901"/>
            <a:ext cx="3154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>
                <a:solidFill>
                  <a:schemeClr val="bg1"/>
                </a:solidFill>
              </a:rPr>
              <a:t>r</a:t>
            </a:r>
            <a:r>
              <a:rPr kumimoji="1" lang="en-US" altLang="ko-KR" sz="1600" baseline="-25000" dirty="0">
                <a:solidFill>
                  <a:schemeClr val="bg1"/>
                </a:solidFill>
              </a:rPr>
              <a:t>t</a:t>
            </a:r>
            <a:endParaRPr kumimoji="1" lang="ko-KR" altLang="en-US" sz="1600" baseline="-25000" dirty="0">
              <a:solidFill>
                <a:schemeClr val="bg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FB53469-64F2-4650-9370-D89798665402}"/>
              </a:ext>
            </a:extLst>
          </p:cNvPr>
          <p:cNvSpPr/>
          <p:nvPr/>
        </p:nvSpPr>
        <p:spPr>
          <a:xfrm>
            <a:off x="4422473" y="4089335"/>
            <a:ext cx="595795" cy="41705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/>
          </a:p>
        </p:txBody>
      </p:sp>
      <p:sp>
        <p:nvSpPr>
          <p:cNvPr id="33" name="텍스트 상자 60">
            <a:extLst>
              <a:ext uri="{FF2B5EF4-FFF2-40B4-BE49-F238E27FC236}">
                <a16:creationId xmlns:a16="http://schemas.microsoft.com/office/drawing/2014/main" id="{CEEF585B-E50E-4411-A7CC-40DEEA70AA8C}"/>
              </a:ext>
            </a:extLst>
          </p:cNvPr>
          <p:cNvSpPr txBox="1"/>
          <p:nvPr/>
        </p:nvSpPr>
        <p:spPr>
          <a:xfrm>
            <a:off x="4592277" y="4118755"/>
            <a:ext cx="314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 err="1">
                <a:solidFill>
                  <a:schemeClr val="bg1"/>
                </a:solidFill>
              </a:rPr>
              <a:t>z</a:t>
            </a:r>
            <a:r>
              <a:rPr kumimoji="1" lang="en-US" altLang="ko-KR" sz="1600" baseline="-25000" dirty="0" err="1">
                <a:solidFill>
                  <a:schemeClr val="bg1"/>
                </a:solidFill>
              </a:rPr>
              <a:t>t</a:t>
            </a:r>
            <a:endParaRPr kumimoji="1" lang="ko-KR" altLang="en-US" sz="1600" baseline="-25000" dirty="0">
              <a:solidFill>
                <a:schemeClr val="bg1"/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594215AE-15F6-4DEA-9AC3-58CA2DDEA1D0}"/>
              </a:ext>
            </a:extLst>
          </p:cNvPr>
          <p:cNvSpPr/>
          <p:nvPr/>
        </p:nvSpPr>
        <p:spPr>
          <a:xfrm>
            <a:off x="3101472" y="3311604"/>
            <a:ext cx="357477" cy="357477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/>
          </a:p>
        </p:txBody>
      </p:sp>
      <p:sp>
        <p:nvSpPr>
          <p:cNvPr id="36" name="텍스트 상자 6">
            <a:extLst>
              <a:ext uri="{FF2B5EF4-FFF2-40B4-BE49-F238E27FC236}">
                <a16:creationId xmlns:a16="http://schemas.microsoft.com/office/drawing/2014/main" id="{DC919CD7-D5C2-48FC-A453-8BD6B3DAD92C}"/>
              </a:ext>
            </a:extLst>
          </p:cNvPr>
          <p:cNvSpPr txBox="1"/>
          <p:nvPr/>
        </p:nvSpPr>
        <p:spPr>
          <a:xfrm>
            <a:off x="3173604" y="3351974"/>
            <a:ext cx="269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>
                <a:solidFill>
                  <a:schemeClr val="bg1"/>
                </a:solidFill>
              </a:rPr>
              <a:t>*</a:t>
            </a:r>
            <a:endParaRPr kumimoji="1" lang="ko-KR" altLang="en-US" sz="1600" baseline="-25000" dirty="0">
              <a:solidFill>
                <a:schemeClr val="bg1"/>
              </a:solidFill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481CB579-3622-4C32-AAC3-389AFB26B85F}"/>
              </a:ext>
            </a:extLst>
          </p:cNvPr>
          <p:cNvCxnSpPr>
            <a:cxnSpLocks/>
            <a:stCxn id="30" idx="0"/>
            <a:endCxn id="35" idx="4"/>
          </p:cNvCxnSpPr>
          <p:nvPr/>
        </p:nvCxnSpPr>
        <p:spPr>
          <a:xfrm flipV="1">
            <a:off x="3280211" y="3669081"/>
            <a:ext cx="0" cy="429400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91E66E13-855F-451A-8356-7B801C922B89}"/>
              </a:ext>
            </a:extLst>
          </p:cNvPr>
          <p:cNvCxnSpPr>
            <a:cxnSpLocks/>
            <a:stCxn id="35" idx="6"/>
          </p:cNvCxnSpPr>
          <p:nvPr/>
        </p:nvCxnSpPr>
        <p:spPr>
          <a:xfrm flipV="1">
            <a:off x="3458949" y="3482482"/>
            <a:ext cx="932092" cy="7861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1A1D7728-6819-4292-ADCC-979715963A9C}"/>
              </a:ext>
            </a:extLst>
          </p:cNvPr>
          <p:cNvGrpSpPr/>
          <p:nvPr/>
        </p:nvGrpSpPr>
        <p:grpSpPr>
          <a:xfrm>
            <a:off x="5666340" y="3373231"/>
            <a:ext cx="357477" cy="389305"/>
            <a:chOff x="12313756" y="789265"/>
            <a:chExt cx="357477" cy="389305"/>
          </a:xfrm>
        </p:grpSpPr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11538D69-7445-4B0D-B3E2-B3F1A34530FC}"/>
                </a:ext>
              </a:extLst>
            </p:cNvPr>
            <p:cNvSpPr/>
            <p:nvPr/>
          </p:nvSpPr>
          <p:spPr>
            <a:xfrm>
              <a:off x="12313756" y="789265"/>
              <a:ext cx="357477" cy="357477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600" dirty="0"/>
            </a:p>
          </p:txBody>
        </p:sp>
        <p:sp>
          <p:nvSpPr>
            <p:cNvPr id="43" name="텍스트 상자 6">
              <a:extLst>
                <a:ext uri="{FF2B5EF4-FFF2-40B4-BE49-F238E27FC236}">
                  <a16:creationId xmlns:a16="http://schemas.microsoft.com/office/drawing/2014/main" id="{BA71831F-8A7D-492F-8B3A-419583389009}"/>
                </a:ext>
              </a:extLst>
            </p:cNvPr>
            <p:cNvSpPr txBox="1"/>
            <p:nvPr/>
          </p:nvSpPr>
          <p:spPr>
            <a:xfrm>
              <a:off x="12370000" y="840016"/>
              <a:ext cx="26962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600" dirty="0">
                  <a:solidFill>
                    <a:schemeClr val="bg1"/>
                  </a:solidFill>
                </a:rPr>
                <a:t>*</a:t>
              </a:r>
              <a:endParaRPr kumimoji="1" lang="ko-KR" altLang="en-US" sz="1600" baseline="-250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587ADD5D-E933-4852-A4E6-BC2F74EA8212}"/>
              </a:ext>
            </a:extLst>
          </p:cNvPr>
          <p:cNvCxnSpPr>
            <a:cxnSpLocks/>
          </p:cNvCxnSpPr>
          <p:nvPr/>
        </p:nvCxnSpPr>
        <p:spPr>
          <a:xfrm>
            <a:off x="2034800" y="5085184"/>
            <a:ext cx="2600199" cy="0"/>
          </a:xfrm>
          <a:prstGeom prst="straightConnector1">
            <a:avLst/>
          </a:prstGeom>
          <a:ln w="25400">
            <a:solidFill>
              <a:srgbClr val="FFC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D69C56C9-48B5-4781-BBE3-BA5DFC4F1883}"/>
              </a:ext>
            </a:extLst>
          </p:cNvPr>
          <p:cNvCxnSpPr>
            <a:cxnSpLocks/>
          </p:cNvCxnSpPr>
          <p:nvPr/>
        </p:nvCxnSpPr>
        <p:spPr>
          <a:xfrm flipH="1" flipV="1">
            <a:off x="4634999" y="4500230"/>
            <a:ext cx="5460" cy="586789"/>
          </a:xfrm>
          <a:prstGeom prst="straightConnector1">
            <a:avLst/>
          </a:prstGeom>
          <a:ln w="254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1AF9E89D-81E3-47FC-8FAC-15FF487E1DE3}"/>
              </a:ext>
            </a:extLst>
          </p:cNvPr>
          <p:cNvCxnSpPr>
            <a:cxnSpLocks/>
          </p:cNvCxnSpPr>
          <p:nvPr/>
        </p:nvCxnSpPr>
        <p:spPr>
          <a:xfrm flipV="1">
            <a:off x="3204106" y="4515210"/>
            <a:ext cx="0" cy="557015"/>
          </a:xfrm>
          <a:prstGeom prst="straightConnector1">
            <a:avLst/>
          </a:prstGeom>
          <a:ln w="254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13EFE1F3-B01E-4A30-A21D-8ECEB6C26472}"/>
              </a:ext>
            </a:extLst>
          </p:cNvPr>
          <p:cNvCxnSpPr>
            <a:cxnSpLocks/>
          </p:cNvCxnSpPr>
          <p:nvPr/>
        </p:nvCxnSpPr>
        <p:spPr>
          <a:xfrm flipV="1">
            <a:off x="3377444" y="5276572"/>
            <a:ext cx="1442071" cy="8583"/>
          </a:xfrm>
          <a:prstGeom prst="straightConnector1">
            <a:avLst/>
          </a:prstGeom>
          <a:ln w="25400">
            <a:solidFill>
              <a:srgbClr val="FF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D1121AD4-7E52-417A-B0FB-8C5BD25F48D4}"/>
              </a:ext>
            </a:extLst>
          </p:cNvPr>
          <p:cNvCxnSpPr>
            <a:cxnSpLocks/>
          </p:cNvCxnSpPr>
          <p:nvPr/>
        </p:nvCxnSpPr>
        <p:spPr>
          <a:xfrm flipV="1">
            <a:off x="3377444" y="4514541"/>
            <a:ext cx="0" cy="781006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CDD31641-1031-4BA9-B23E-707FF644D98C}"/>
              </a:ext>
            </a:extLst>
          </p:cNvPr>
          <p:cNvCxnSpPr>
            <a:cxnSpLocks/>
          </p:cNvCxnSpPr>
          <p:nvPr/>
        </p:nvCxnSpPr>
        <p:spPr>
          <a:xfrm flipV="1">
            <a:off x="3985772" y="3687009"/>
            <a:ext cx="10075" cy="1600388"/>
          </a:xfrm>
          <a:prstGeom prst="straightConnector1">
            <a:avLst/>
          </a:prstGeom>
          <a:ln w="25400">
            <a:solidFill>
              <a:srgbClr val="FF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1E560BD9-600C-4306-8DD0-7BFCEE36B166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3983936" y="5282588"/>
            <a:ext cx="0" cy="430030"/>
          </a:xfrm>
          <a:prstGeom prst="straightConnector1">
            <a:avLst/>
          </a:prstGeom>
          <a:ln w="25400">
            <a:solidFill>
              <a:srgbClr val="FF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1" name="그룹 130">
            <a:extLst>
              <a:ext uri="{FF2B5EF4-FFF2-40B4-BE49-F238E27FC236}">
                <a16:creationId xmlns:a16="http://schemas.microsoft.com/office/drawing/2014/main" id="{D093050D-D5A9-4B62-915C-AF4930B94DBF}"/>
              </a:ext>
            </a:extLst>
          </p:cNvPr>
          <p:cNvGrpSpPr/>
          <p:nvPr/>
        </p:nvGrpSpPr>
        <p:grpSpPr>
          <a:xfrm>
            <a:off x="4375322" y="3405059"/>
            <a:ext cx="714954" cy="357477"/>
            <a:chOff x="13265282" y="122743"/>
            <a:chExt cx="714954" cy="357477"/>
          </a:xfrm>
        </p:grpSpPr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0B8F6022-2293-41E9-950E-4A5C0D952C5C}"/>
                </a:ext>
              </a:extLst>
            </p:cNvPr>
            <p:cNvSpPr/>
            <p:nvPr/>
          </p:nvSpPr>
          <p:spPr>
            <a:xfrm>
              <a:off x="13265282" y="122743"/>
              <a:ext cx="714954" cy="357477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600" dirty="0"/>
            </a:p>
          </p:txBody>
        </p:sp>
        <p:sp>
          <p:nvSpPr>
            <p:cNvPr id="56" name="텍스트 상자 6">
              <a:extLst>
                <a:ext uri="{FF2B5EF4-FFF2-40B4-BE49-F238E27FC236}">
                  <a16:creationId xmlns:a16="http://schemas.microsoft.com/office/drawing/2014/main" id="{C29EC385-7460-4DDB-87FD-D17DCAE8AA6B}"/>
                </a:ext>
              </a:extLst>
            </p:cNvPr>
            <p:cNvSpPr txBox="1"/>
            <p:nvPr/>
          </p:nvSpPr>
          <p:spPr>
            <a:xfrm>
              <a:off x="13351031" y="128277"/>
              <a:ext cx="54694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600" dirty="0">
                  <a:solidFill>
                    <a:schemeClr val="bg1"/>
                  </a:solidFill>
                </a:rPr>
                <a:t>tanh</a:t>
              </a:r>
              <a:endParaRPr kumimoji="1" lang="ko-KR" altLang="en-US" sz="1600" baseline="-250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57273F3B-BC8D-4B20-A8BE-9D597CE81135}"/>
              </a:ext>
            </a:extLst>
          </p:cNvPr>
          <p:cNvCxnSpPr>
            <a:cxnSpLocks/>
            <a:stCxn id="42" idx="6"/>
          </p:cNvCxnSpPr>
          <p:nvPr/>
        </p:nvCxnSpPr>
        <p:spPr>
          <a:xfrm flipV="1">
            <a:off x="6023817" y="3546514"/>
            <a:ext cx="635768" cy="5456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636B1B10-0D87-4A25-861F-66C50F53C614}"/>
              </a:ext>
            </a:extLst>
          </p:cNvPr>
          <p:cNvCxnSpPr>
            <a:cxnSpLocks/>
          </p:cNvCxnSpPr>
          <p:nvPr/>
        </p:nvCxnSpPr>
        <p:spPr>
          <a:xfrm>
            <a:off x="6651166" y="3546512"/>
            <a:ext cx="0" cy="542823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FFDF5B21-78CE-4223-8F19-11F39569C07C}"/>
              </a:ext>
            </a:extLst>
          </p:cNvPr>
          <p:cNvCxnSpPr>
            <a:cxnSpLocks/>
          </p:cNvCxnSpPr>
          <p:nvPr/>
        </p:nvCxnSpPr>
        <p:spPr>
          <a:xfrm flipH="1">
            <a:off x="6648909" y="4461448"/>
            <a:ext cx="1152" cy="1204076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847AFA0E-291D-4478-AAC5-64AD3EDE10C2}"/>
              </a:ext>
            </a:extLst>
          </p:cNvPr>
          <p:cNvCxnSpPr>
            <a:cxnSpLocks/>
          </p:cNvCxnSpPr>
          <p:nvPr/>
        </p:nvCxnSpPr>
        <p:spPr>
          <a:xfrm>
            <a:off x="6659585" y="5087019"/>
            <a:ext cx="1044116" cy="0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E39419DA-1BC0-45FD-A392-824DE18C7914}"/>
              </a:ext>
            </a:extLst>
          </p:cNvPr>
          <p:cNvCxnSpPr>
            <a:cxnSpLocks/>
          </p:cNvCxnSpPr>
          <p:nvPr/>
        </p:nvCxnSpPr>
        <p:spPr>
          <a:xfrm flipV="1">
            <a:off x="3983936" y="3686341"/>
            <a:ext cx="400907" cy="7403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4" name="그룹 143">
            <a:extLst>
              <a:ext uri="{FF2B5EF4-FFF2-40B4-BE49-F238E27FC236}">
                <a16:creationId xmlns:a16="http://schemas.microsoft.com/office/drawing/2014/main" id="{1E6C1710-84B7-4E86-AB86-A8EBE93FDE0E}"/>
              </a:ext>
            </a:extLst>
          </p:cNvPr>
          <p:cNvGrpSpPr/>
          <p:nvPr/>
        </p:nvGrpSpPr>
        <p:grpSpPr>
          <a:xfrm>
            <a:off x="5668903" y="4110145"/>
            <a:ext cx="357477" cy="389305"/>
            <a:chOff x="12313756" y="789265"/>
            <a:chExt cx="357477" cy="389305"/>
          </a:xfrm>
        </p:grpSpPr>
        <p:sp>
          <p:nvSpPr>
            <p:cNvPr id="145" name="타원 144">
              <a:extLst>
                <a:ext uri="{FF2B5EF4-FFF2-40B4-BE49-F238E27FC236}">
                  <a16:creationId xmlns:a16="http://schemas.microsoft.com/office/drawing/2014/main" id="{526C1722-C8A9-48BD-88CA-C1AC4307CF7C}"/>
                </a:ext>
              </a:extLst>
            </p:cNvPr>
            <p:cNvSpPr/>
            <p:nvPr/>
          </p:nvSpPr>
          <p:spPr>
            <a:xfrm>
              <a:off x="12313756" y="789265"/>
              <a:ext cx="357477" cy="357477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600" dirty="0"/>
            </a:p>
          </p:txBody>
        </p:sp>
        <p:sp>
          <p:nvSpPr>
            <p:cNvPr id="146" name="텍스트 상자 6">
              <a:extLst>
                <a:ext uri="{FF2B5EF4-FFF2-40B4-BE49-F238E27FC236}">
                  <a16:creationId xmlns:a16="http://schemas.microsoft.com/office/drawing/2014/main" id="{0D2A1F68-D346-4D10-A676-E6429E33636A}"/>
                </a:ext>
              </a:extLst>
            </p:cNvPr>
            <p:cNvSpPr txBox="1"/>
            <p:nvPr/>
          </p:nvSpPr>
          <p:spPr>
            <a:xfrm>
              <a:off x="12370000" y="840016"/>
              <a:ext cx="26962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600" dirty="0">
                  <a:solidFill>
                    <a:schemeClr val="bg1"/>
                  </a:solidFill>
                </a:rPr>
                <a:t>*</a:t>
              </a:r>
              <a:endParaRPr kumimoji="1" lang="ko-KR" altLang="en-US" sz="1600" baseline="-250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52" name="직선 화살표 연결선 151">
            <a:extLst>
              <a:ext uri="{FF2B5EF4-FFF2-40B4-BE49-F238E27FC236}">
                <a16:creationId xmlns:a16="http://schemas.microsoft.com/office/drawing/2014/main" id="{F1A2B8E2-A3A3-4CD3-BDBE-343D9A8621AA}"/>
              </a:ext>
            </a:extLst>
          </p:cNvPr>
          <p:cNvCxnSpPr>
            <a:cxnSpLocks/>
            <a:stCxn id="145" idx="6"/>
            <a:endCxn id="23" idx="2"/>
          </p:cNvCxnSpPr>
          <p:nvPr/>
        </p:nvCxnSpPr>
        <p:spPr>
          <a:xfrm flipV="1">
            <a:off x="6026380" y="4282710"/>
            <a:ext cx="426151" cy="6174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화살표 연결선 154">
            <a:extLst>
              <a:ext uri="{FF2B5EF4-FFF2-40B4-BE49-F238E27FC236}">
                <a16:creationId xmlns:a16="http://schemas.microsoft.com/office/drawing/2014/main" id="{C03EC3C6-0F18-4E25-95D8-7885C92A9F39}"/>
              </a:ext>
            </a:extLst>
          </p:cNvPr>
          <p:cNvCxnSpPr>
            <a:cxnSpLocks/>
            <a:endCxn id="145" idx="2"/>
          </p:cNvCxnSpPr>
          <p:nvPr/>
        </p:nvCxnSpPr>
        <p:spPr>
          <a:xfrm flipV="1">
            <a:off x="5028406" y="4288884"/>
            <a:ext cx="640497" cy="4638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화살표 연결선 158">
            <a:extLst>
              <a:ext uri="{FF2B5EF4-FFF2-40B4-BE49-F238E27FC236}">
                <a16:creationId xmlns:a16="http://schemas.microsoft.com/office/drawing/2014/main" id="{8363B3C3-0366-4C2C-90B6-071A31E7CB78}"/>
              </a:ext>
            </a:extLst>
          </p:cNvPr>
          <p:cNvCxnSpPr>
            <a:cxnSpLocks/>
            <a:endCxn id="42" idx="2"/>
          </p:cNvCxnSpPr>
          <p:nvPr/>
        </p:nvCxnSpPr>
        <p:spPr>
          <a:xfrm>
            <a:off x="5091847" y="3551970"/>
            <a:ext cx="574493" cy="0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직선 화살표 연결선 170">
            <a:extLst>
              <a:ext uri="{FF2B5EF4-FFF2-40B4-BE49-F238E27FC236}">
                <a16:creationId xmlns:a16="http://schemas.microsoft.com/office/drawing/2014/main" id="{6B8DE3E7-59E5-45C8-8BE9-B0AF13DA9923}"/>
              </a:ext>
            </a:extLst>
          </p:cNvPr>
          <p:cNvCxnSpPr>
            <a:cxnSpLocks/>
          </p:cNvCxnSpPr>
          <p:nvPr/>
        </p:nvCxnSpPr>
        <p:spPr>
          <a:xfrm flipV="1">
            <a:off x="5237351" y="3951319"/>
            <a:ext cx="620046" cy="491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화살표 연결선 171">
            <a:extLst>
              <a:ext uri="{FF2B5EF4-FFF2-40B4-BE49-F238E27FC236}">
                <a16:creationId xmlns:a16="http://schemas.microsoft.com/office/drawing/2014/main" id="{F8A00FFF-5C5C-4596-95BC-1B44D228B75E}"/>
              </a:ext>
            </a:extLst>
          </p:cNvPr>
          <p:cNvCxnSpPr>
            <a:cxnSpLocks/>
          </p:cNvCxnSpPr>
          <p:nvPr/>
        </p:nvCxnSpPr>
        <p:spPr>
          <a:xfrm flipV="1">
            <a:off x="5237351" y="3947172"/>
            <a:ext cx="0" cy="343180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화살표 연결선 173">
            <a:extLst>
              <a:ext uri="{FF2B5EF4-FFF2-40B4-BE49-F238E27FC236}">
                <a16:creationId xmlns:a16="http://schemas.microsoft.com/office/drawing/2014/main" id="{AFA9236D-938F-43FA-8CF4-76CE5E65236F}"/>
              </a:ext>
            </a:extLst>
          </p:cNvPr>
          <p:cNvCxnSpPr>
            <a:cxnSpLocks/>
          </p:cNvCxnSpPr>
          <p:nvPr/>
        </p:nvCxnSpPr>
        <p:spPr>
          <a:xfrm flipV="1">
            <a:off x="5850042" y="3726198"/>
            <a:ext cx="1" cy="227439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텍스트 상자 60">
            <a:extLst>
              <a:ext uri="{FF2B5EF4-FFF2-40B4-BE49-F238E27FC236}">
                <a16:creationId xmlns:a16="http://schemas.microsoft.com/office/drawing/2014/main" id="{359FE2E1-E79B-4C16-8403-F28ACD1ADF66}"/>
              </a:ext>
            </a:extLst>
          </p:cNvPr>
          <p:cNvSpPr txBox="1"/>
          <p:nvPr/>
        </p:nvSpPr>
        <p:spPr>
          <a:xfrm>
            <a:off x="5293596" y="3641097"/>
            <a:ext cx="497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/>
              <a:t>1-z</a:t>
            </a:r>
            <a:r>
              <a:rPr kumimoji="1" lang="en-US" altLang="ko-KR" sz="1600" baseline="-25000" dirty="0"/>
              <a:t>t</a:t>
            </a:r>
            <a:endParaRPr kumimoji="1" lang="ko-KR" altLang="en-US" sz="1600" baseline="-25000" dirty="0"/>
          </a:p>
        </p:txBody>
      </p:sp>
      <p:sp>
        <p:nvSpPr>
          <p:cNvPr id="232" name="텍스트 상자 60">
            <a:extLst>
              <a:ext uri="{FF2B5EF4-FFF2-40B4-BE49-F238E27FC236}">
                <a16:creationId xmlns:a16="http://schemas.microsoft.com/office/drawing/2014/main" id="{45A09F50-54B7-47EC-9042-C060C3EB5102}"/>
              </a:ext>
            </a:extLst>
          </p:cNvPr>
          <p:cNvSpPr txBox="1"/>
          <p:nvPr/>
        </p:nvSpPr>
        <p:spPr>
          <a:xfrm>
            <a:off x="7723102" y="4887967"/>
            <a:ext cx="4721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 err="1"/>
              <a:t>h</a:t>
            </a:r>
            <a:r>
              <a:rPr kumimoji="1" lang="en-US" altLang="ko-KR" sz="1600" baseline="-25000" dirty="0" err="1"/>
              <a:t>t</a:t>
            </a:r>
            <a:endParaRPr kumimoji="1" lang="ko-KR" altLang="en-US" sz="1600" baseline="-25000" dirty="0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888A3541-B998-4DAA-A945-75FE748421CF}"/>
              </a:ext>
            </a:extLst>
          </p:cNvPr>
          <p:cNvCxnSpPr>
            <a:cxnSpLocks/>
          </p:cNvCxnSpPr>
          <p:nvPr/>
        </p:nvCxnSpPr>
        <p:spPr>
          <a:xfrm flipV="1">
            <a:off x="4812398" y="4506391"/>
            <a:ext cx="0" cy="781006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13BECDB0-4D83-9647-9F5F-6D515530B156}"/>
              </a:ext>
            </a:extLst>
          </p:cNvPr>
          <p:cNvCxnSpPr>
            <a:cxnSpLocks/>
          </p:cNvCxnSpPr>
          <p:nvPr/>
        </p:nvCxnSpPr>
        <p:spPr>
          <a:xfrm flipV="1">
            <a:off x="2030312" y="5157192"/>
            <a:ext cx="3837832" cy="1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EACF1C90-E624-5241-9C96-97CA501F5CF1}"/>
              </a:ext>
            </a:extLst>
          </p:cNvPr>
          <p:cNvCxnSpPr>
            <a:cxnSpLocks/>
          </p:cNvCxnSpPr>
          <p:nvPr/>
        </p:nvCxnSpPr>
        <p:spPr>
          <a:xfrm flipV="1">
            <a:off x="2627784" y="3494045"/>
            <a:ext cx="0" cy="1663147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F966DAF5-7813-5D4C-8A5F-D125A3C5B6A3}"/>
              </a:ext>
            </a:extLst>
          </p:cNvPr>
          <p:cNvCxnSpPr>
            <a:cxnSpLocks/>
          </p:cNvCxnSpPr>
          <p:nvPr/>
        </p:nvCxnSpPr>
        <p:spPr>
          <a:xfrm>
            <a:off x="2627784" y="3494044"/>
            <a:ext cx="422954" cy="0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59455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CA20B7-597F-4209-8EF7-4E2582C4E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Other Variants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465157F-8085-43D1-8D2B-66A4E1BE2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34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E74F801-A52C-401A-9BE6-E58B21BA978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GRU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F19FB47-26EC-4A41-AA26-93B7468570A1}"/>
              </a:ext>
            </a:extLst>
          </p:cNvPr>
          <p:cNvSpPr/>
          <p:nvPr/>
        </p:nvSpPr>
        <p:spPr>
          <a:xfrm>
            <a:off x="2195736" y="2348880"/>
            <a:ext cx="4885521" cy="24980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07D974AD-4547-4AE8-8C93-977822845AA4}"/>
              </a:ext>
            </a:extLst>
          </p:cNvPr>
          <p:cNvGrpSpPr/>
          <p:nvPr/>
        </p:nvGrpSpPr>
        <p:grpSpPr>
          <a:xfrm>
            <a:off x="3733189" y="5060649"/>
            <a:ext cx="378218" cy="357477"/>
            <a:chOff x="4355976" y="3215985"/>
            <a:chExt cx="457115" cy="432048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37AC2193-4D5E-4D0A-B907-66A717AD16B6}"/>
                </a:ext>
              </a:extLst>
            </p:cNvPr>
            <p:cNvSpPr/>
            <p:nvPr/>
          </p:nvSpPr>
          <p:spPr>
            <a:xfrm>
              <a:off x="4355976" y="3215985"/>
              <a:ext cx="432048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600" dirty="0"/>
            </a:p>
          </p:txBody>
        </p:sp>
        <p:sp>
          <p:nvSpPr>
            <p:cNvPr id="11" name="텍스트 상자 6">
              <a:extLst>
                <a:ext uri="{FF2B5EF4-FFF2-40B4-BE49-F238E27FC236}">
                  <a16:creationId xmlns:a16="http://schemas.microsoft.com/office/drawing/2014/main" id="{7DFD4C16-75AB-497F-A338-68B7469029FA}"/>
                </a:ext>
              </a:extLst>
            </p:cNvPr>
            <p:cNvSpPr txBox="1"/>
            <p:nvPr/>
          </p:nvSpPr>
          <p:spPr>
            <a:xfrm>
              <a:off x="4411664" y="3220127"/>
              <a:ext cx="401427" cy="4091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600" dirty="0" err="1">
                  <a:solidFill>
                    <a:schemeClr val="bg1"/>
                  </a:solidFill>
                </a:rPr>
                <a:t>x</a:t>
              </a:r>
              <a:r>
                <a:rPr kumimoji="1" lang="en-US" altLang="ko-KR" sz="1600" baseline="-25000" dirty="0" err="1">
                  <a:solidFill>
                    <a:schemeClr val="bg1"/>
                  </a:solidFill>
                </a:rPr>
                <a:t>t</a:t>
              </a:r>
              <a:endParaRPr kumimoji="1" lang="ko-KR" altLang="en-US" sz="1600" baseline="-25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DE3FD221-D57C-445A-B707-E8E2C781B090}"/>
              </a:ext>
            </a:extLst>
          </p:cNvPr>
          <p:cNvGrpSpPr/>
          <p:nvPr/>
        </p:nvGrpSpPr>
        <p:grpSpPr>
          <a:xfrm>
            <a:off x="6380523" y="5013554"/>
            <a:ext cx="357477" cy="404572"/>
            <a:chOff x="4353218" y="1691282"/>
            <a:chExt cx="432048" cy="488967"/>
          </a:xfrm>
        </p:grpSpPr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7A94CC82-CC65-41EC-869A-50DFC01A7A48}"/>
                </a:ext>
              </a:extLst>
            </p:cNvPr>
            <p:cNvSpPr/>
            <p:nvPr/>
          </p:nvSpPr>
          <p:spPr>
            <a:xfrm>
              <a:off x="4353218" y="1748201"/>
              <a:ext cx="432048" cy="43204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600" dirty="0"/>
            </a:p>
          </p:txBody>
        </p:sp>
        <p:sp>
          <p:nvSpPr>
            <p:cNvPr id="14" name="텍스트 상자 22">
              <a:extLst>
                <a:ext uri="{FF2B5EF4-FFF2-40B4-BE49-F238E27FC236}">
                  <a16:creationId xmlns:a16="http://schemas.microsoft.com/office/drawing/2014/main" id="{7C5196CE-165D-4452-8079-BF30B99DCCF7}"/>
                </a:ext>
              </a:extLst>
            </p:cNvPr>
            <p:cNvSpPr txBox="1"/>
            <p:nvPr/>
          </p:nvSpPr>
          <p:spPr>
            <a:xfrm>
              <a:off x="4397597" y="1691282"/>
              <a:ext cx="385929" cy="4091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600" dirty="0" err="1">
                  <a:solidFill>
                    <a:schemeClr val="bg1"/>
                  </a:solidFill>
                </a:rPr>
                <a:t>y</a:t>
              </a:r>
              <a:r>
                <a:rPr kumimoji="1" lang="en-US" altLang="ko-KR" sz="1600" baseline="-25000" dirty="0" err="1">
                  <a:solidFill>
                    <a:schemeClr val="bg1"/>
                  </a:solidFill>
                </a:rPr>
                <a:t>t</a:t>
              </a:r>
              <a:endParaRPr kumimoji="1" lang="ko-KR" altLang="en-US" sz="1600" baseline="-25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324262F-7869-4D2E-856E-5324D43DE3ED}"/>
              </a:ext>
            </a:extLst>
          </p:cNvPr>
          <p:cNvGrpSpPr/>
          <p:nvPr/>
        </p:nvGrpSpPr>
        <p:grpSpPr>
          <a:xfrm>
            <a:off x="1366997" y="4227789"/>
            <a:ext cx="595795" cy="417057"/>
            <a:chOff x="2164512" y="4585774"/>
            <a:chExt cx="720080" cy="504056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22941F68-B232-4867-8CE1-40E43A469750}"/>
                </a:ext>
              </a:extLst>
            </p:cNvPr>
            <p:cNvSpPr/>
            <p:nvPr/>
          </p:nvSpPr>
          <p:spPr>
            <a:xfrm>
              <a:off x="2164512" y="4585774"/>
              <a:ext cx="720080" cy="50405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600"/>
            </a:p>
          </p:txBody>
        </p:sp>
        <p:sp>
          <p:nvSpPr>
            <p:cNvPr id="19" name="텍스트 상자 60">
              <a:extLst>
                <a:ext uri="{FF2B5EF4-FFF2-40B4-BE49-F238E27FC236}">
                  <a16:creationId xmlns:a16="http://schemas.microsoft.com/office/drawing/2014/main" id="{3A981DCD-987D-486D-BDDC-6527BCDB3271}"/>
                </a:ext>
              </a:extLst>
            </p:cNvPr>
            <p:cNvSpPr txBox="1"/>
            <p:nvPr/>
          </p:nvSpPr>
          <p:spPr>
            <a:xfrm>
              <a:off x="2308528" y="4653135"/>
              <a:ext cx="570640" cy="4091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600" dirty="0"/>
                <a:t>h</a:t>
              </a:r>
              <a:r>
                <a:rPr kumimoji="1" lang="en-US" altLang="ko-KR" sz="1600" baseline="-25000" dirty="0"/>
                <a:t>t-1</a:t>
              </a:r>
              <a:endParaRPr kumimoji="1" lang="ko-KR" altLang="en-US" sz="1600" baseline="-25000" dirty="0"/>
            </a:p>
          </p:txBody>
        </p:sp>
      </p:grp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587ADD5D-E933-4852-A4E6-BC2F74EA8212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1962792" y="4436318"/>
            <a:ext cx="604308" cy="0"/>
          </a:xfrm>
          <a:prstGeom prst="straightConnector1">
            <a:avLst/>
          </a:prstGeom>
          <a:ln w="25400">
            <a:solidFill>
              <a:srgbClr val="FFC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CDD31641-1031-4BA9-B23E-707FF644D98C}"/>
              </a:ext>
            </a:extLst>
          </p:cNvPr>
          <p:cNvCxnSpPr>
            <a:cxnSpLocks/>
          </p:cNvCxnSpPr>
          <p:nvPr/>
        </p:nvCxnSpPr>
        <p:spPr>
          <a:xfrm flipV="1">
            <a:off x="3913764" y="3035039"/>
            <a:ext cx="10075" cy="1600388"/>
          </a:xfrm>
          <a:prstGeom prst="straightConnector1">
            <a:avLst/>
          </a:prstGeom>
          <a:ln w="25400">
            <a:solidFill>
              <a:srgbClr val="FF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1E560BD9-600C-4306-8DD0-7BFCEE36B166}"/>
              </a:ext>
            </a:extLst>
          </p:cNvPr>
          <p:cNvCxnSpPr>
            <a:cxnSpLocks/>
          </p:cNvCxnSpPr>
          <p:nvPr/>
        </p:nvCxnSpPr>
        <p:spPr>
          <a:xfrm flipV="1">
            <a:off x="3920020" y="4630618"/>
            <a:ext cx="0" cy="430030"/>
          </a:xfrm>
          <a:prstGeom prst="straightConnector1">
            <a:avLst/>
          </a:prstGeom>
          <a:ln w="25400">
            <a:solidFill>
              <a:srgbClr val="FF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1" name="그룹 130">
            <a:extLst>
              <a:ext uri="{FF2B5EF4-FFF2-40B4-BE49-F238E27FC236}">
                <a16:creationId xmlns:a16="http://schemas.microsoft.com/office/drawing/2014/main" id="{D093050D-D5A9-4B62-915C-AF4930B94DBF}"/>
              </a:ext>
            </a:extLst>
          </p:cNvPr>
          <p:cNvGrpSpPr/>
          <p:nvPr/>
        </p:nvGrpSpPr>
        <p:grpSpPr>
          <a:xfrm>
            <a:off x="4303314" y="2753089"/>
            <a:ext cx="714954" cy="357477"/>
            <a:chOff x="13265282" y="122743"/>
            <a:chExt cx="714954" cy="357477"/>
          </a:xfrm>
        </p:grpSpPr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0B8F6022-2293-41E9-950E-4A5C0D952C5C}"/>
                </a:ext>
              </a:extLst>
            </p:cNvPr>
            <p:cNvSpPr/>
            <p:nvPr/>
          </p:nvSpPr>
          <p:spPr>
            <a:xfrm>
              <a:off x="13265282" y="122743"/>
              <a:ext cx="714954" cy="357477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600" dirty="0"/>
            </a:p>
          </p:txBody>
        </p:sp>
        <p:sp>
          <p:nvSpPr>
            <p:cNvPr id="56" name="텍스트 상자 6">
              <a:extLst>
                <a:ext uri="{FF2B5EF4-FFF2-40B4-BE49-F238E27FC236}">
                  <a16:creationId xmlns:a16="http://schemas.microsoft.com/office/drawing/2014/main" id="{C29EC385-7460-4DDB-87FD-D17DCAE8AA6B}"/>
                </a:ext>
              </a:extLst>
            </p:cNvPr>
            <p:cNvSpPr txBox="1"/>
            <p:nvPr/>
          </p:nvSpPr>
          <p:spPr>
            <a:xfrm>
              <a:off x="13351031" y="128277"/>
              <a:ext cx="54694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600" dirty="0">
                  <a:solidFill>
                    <a:schemeClr val="bg1"/>
                  </a:solidFill>
                </a:rPr>
                <a:t>tanh</a:t>
              </a:r>
              <a:endParaRPr kumimoji="1" lang="ko-KR" altLang="en-US" sz="1600" baseline="-250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57273F3B-BC8D-4B20-A8BE-9D597CE81135}"/>
              </a:ext>
            </a:extLst>
          </p:cNvPr>
          <p:cNvCxnSpPr>
            <a:cxnSpLocks/>
          </p:cNvCxnSpPr>
          <p:nvPr/>
        </p:nvCxnSpPr>
        <p:spPr>
          <a:xfrm>
            <a:off x="5018268" y="2894544"/>
            <a:ext cx="1569309" cy="0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847AFA0E-291D-4478-AAC5-64AD3EDE10C2}"/>
              </a:ext>
            </a:extLst>
          </p:cNvPr>
          <p:cNvCxnSpPr>
            <a:cxnSpLocks/>
          </p:cNvCxnSpPr>
          <p:nvPr/>
        </p:nvCxnSpPr>
        <p:spPr>
          <a:xfrm>
            <a:off x="6587577" y="4435049"/>
            <a:ext cx="1044116" cy="0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7517C5BC-4F16-48FF-9F9F-7C6AD8D2D69E}"/>
              </a:ext>
            </a:extLst>
          </p:cNvPr>
          <p:cNvCxnSpPr>
            <a:cxnSpLocks/>
          </p:cNvCxnSpPr>
          <p:nvPr/>
        </p:nvCxnSpPr>
        <p:spPr>
          <a:xfrm flipV="1">
            <a:off x="2569996" y="2845972"/>
            <a:ext cx="0" cy="1591161"/>
          </a:xfrm>
          <a:prstGeom prst="straightConnector1">
            <a:avLst/>
          </a:prstGeom>
          <a:ln w="25400">
            <a:solidFill>
              <a:srgbClr val="FFC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E39419DA-1BC0-45FD-A392-824DE18C7914}"/>
              </a:ext>
            </a:extLst>
          </p:cNvPr>
          <p:cNvCxnSpPr>
            <a:cxnSpLocks/>
          </p:cNvCxnSpPr>
          <p:nvPr/>
        </p:nvCxnSpPr>
        <p:spPr>
          <a:xfrm flipV="1">
            <a:off x="3911928" y="3034371"/>
            <a:ext cx="400907" cy="7403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51AECC1A-4AF5-45F7-8ADF-4A34A99EF0BC}"/>
              </a:ext>
            </a:extLst>
          </p:cNvPr>
          <p:cNvCxnSpPr>
            <a:cxnSpLocks/>
          </p:cNvCxnSpPr>
          <p:nvPr/>
        </p:nvCxnSpPr>
        <p:spPr>
          <a:xfrm>
            <a:off x="2569996" y="2830512"/>
            <a:ext cx="1733318" cy="15460"/>
          </a:xfrm>
          <a:prstGeom prst="straightConnector1">
            <a:avLst/>
          </a:prstGeom>
          <a:ln w="254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텍스트 상자 60">
            <a:extLst>
              <a:ext uri="{FF2B5EF4-FFF2-40B4-BE49-F238E27FC236}">
                <a16:creationId xmlns:a16="http://schemas.microsoft.com/office/drawing/2014/main" id="{8BC8326C-F33D-4FA7-BF85-9A5F13B51430}"/>
              </a:ext>
            </a:extLst>
          </p:cNvPr>
          <p:cNvSpPr txBox="1"/>
          <p:nvPr/>
        </p:nvSpPr>
        <p:spPr>
          <a:xfrm>
            <a:off x="7663482" y="4265772"/>
            <a:ext cx="4721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 err="1"/>
              <a:t>h</a:t>
            </a:r>
            <a:r>
              <a:rPr kumimoji="1" lang="en-US" altLang="ko-KR" sz="1600" baseline="-25000" dirty="0" err="1"/>
              <a:t>t</a:t>
            </a:r>
            <a:endParaRPr kumimoji="1" lang="ko-KR" altLang="en-US" sz="1600" baseline="-25000" dirty="0"/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8F59C2F8-A295-4DA4-9492-53905B4A3254}"/>
              </a:ext>
            </a:extLst>
          </p:cNvPr>
          <p:cNvGrpSpPr/>
          <p:nvPr/>
        </p:nvGrpSpPr>
        <p:grpSpPr>
          <a:xfrm>
            <a:off x="8064177" y="2469969"/>
            <a:ext cx="432048" cy="432048"/>
            <a:chOff x="4355976" y="3215985"/>
            <a:chExt cx="432048" cy="432048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5A565708-62D5-4E95-ABB7-99117D103A06}"/>
                </a:ext>
              </a:extLst>
            </p:cNvPr>
            <p:cNvSpPr/>
            <p:nvPr/>
          </p:nvSpPr>
          <p:spPr>
            <a:xfrm>
              <a:off x="4355976" y="3215985"/>
              <a:ext cx="432048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67" name="텍스트 상자 6">
              <a:extLst>
                <a:ext uri="{FF2B5EF4-FFF2-40B4-BE49-F238E27FC236}">
                  <a16:creationId xmlns:a16="http://schemas.microsoft.com/office/drawing/2014/main" id="{F412736F-A690-4CC2-9356-2EB6EFC3CE98}"/>
                </a:ext>
              </a:extLst>
            </p:cNvPr>
            <p:cNvSpPr txBox="1"/>
            <p:nvPr/>
          </p:nvSpPr>
          <p:spPr>
            <a:xfrm>
              <a:off x="4400355" y="3225875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 err="1">
                  <a:solidFill>
                    <a:schemeClr val="bg1"/>
                  </a:solidFill>
                </a:rPr>
                <a:t>x</a:t>
              </a:r>
              <a:r>
                <a:rPr kumimoji="1" lang="en-US" altLang="ko-KR" baseline="-25000" dirty="0" err="1">
                  <a:solidFill>
                    <a:schemeClr val="bg1"/>
                  </a:solidFill>
                </a:rPr>
                <a:t>t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</p:grp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6A72A5E6-6E14-4030-BFB2-1866790C11DE}"/>
              </a:ext>
            </a:extLst>
          </p:cNvPr>
          <p:cNvSpPr/>
          <p:nvPr/>
        </p:nvSpPr>
        <p:spPr>
          <a:xfrm>
            <a:off x="7920161" y="1570316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CB89CFF5-F377-4231-B189-8A3D21020D6B}"/>
              </a:ext>
            </a:extLst>
          </p:cNvPr>
          <p:cNvGrpSpPr/>
          <p:nvPr/>
        </p:nvGrpSpPr>
        <p:grpSpPr>
          <a:xfrm>
            <a:off x="8061419" y="741777"/>
            <a:ext cx="432048" cy="432048"/>
            <a:chOff x="4353218" y="1748201"/>
            <a:chExt cx="432048" cy="432048"/>
          </a:xfrm>
        </p:grpSpPr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0F090A5E-DF68-4A74-A7B2-43931C569FFD}"/>
                </a:ext>
              </a:extLst>
            </p:cNvPr>
            <p:cNvSpPr/>
            <p:nvPr/>
          </p:nvSpPr>
          <p:spPr>
            <a:xfrm>
              <a:off x="4353218" y="1748201"/>
              <a:ext cx="432048" cy="43204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71" name="텍스트 상자 22">
              <a:extLst>
                <a:ext uri="{FF2B5EF4-FFF2-40B4-BE49-F238E27FC236}">
                  <a16:creationId xmlns:a16="http://schemas.microsoft.com/office/drawing/2014/main" id="{3519CEB3-EA67-420D-92F5-38FC95BBBA06}"/>
                </a:ext>
              </a:extLst>
            </p:cNvPr>
            <p:cNvSpPr txBox="1"/>
            <p:nvPr/>
          </p:nvSpPr>
          <p:spPr>
            <a:xfrm>
              <a:off x="4397597" y="1758091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 err="1">
                  <a:solidFill>
                    <a:schemeClr val="bg1"/>
                  </a:solidFill>
                </a:rPr>
                <a:t>o</a:t>
              </a:r>
              <a:r>
                <a:rPr kumimoji="1" lang="en-US" altLang="ko-KR" baseline="-25000" dirty="0" err="1">
                  <a:solidFill>
                    <a:schemeClr val="bg1"/>
                  </a:solidFill>
                </a:rPr>
                <a:t>t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DCB1F7D9-124F-432C-AFC5-BBDF2D33FFBE}"/>
              </a:ext>
            </a:extLst>
          </p:cNvPr>
          <p:cNvCxnSpPr>
            <a:stCxn id="66" idx="0"/>
            <a:endCxn id="68" idx="2"/>
          </p:cNvCxnSpPr>
          <p:nvPr/>
        </p:nvCxnSpPr>
        <p:spPr>
          <a:xfrm flipV="1">
            <a:off x="8280201" y="2074372"/>
            <a:ext cx="0" cy="39559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317CDEF9-A34F-4D00-9ABB-759C96C45373}"/>
              </a:ext>
            </a:extLst>
          </p:cNvPr>
          <p:cNvCxnSpPr>
            <a:stCxn id="68" idx="0"/>
            <a:endCxn id="70" idx="4"/>
          </p:cNvCxnSpPr>
          <p:nvPr/>
        </p:nvCxnSpPr>
        <p:spPr>
          <a:xfrm flipH="1" flipV="1">
            <a:off x="8277443" y="1173825"/>
            <a:ext cx="2758" cy="396491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텍스트 상자 60">
            <a:extLst>
              <a:ext uri="{FF2B5EF4-FFF2-40B4-BE49-F238E27FC236}">
                <a16:creationId xmlns:a16="http://schemas.microsoft.com/office/drawing/2014/main" id="{D60CE01E-2323-4FC2-A445-A5C1A032599D}"/>
              </a:ext>
            </a:extLst>
          </p:cNvPr>
          <p:cNvSpPr txBox="1"/>
          <p:nvPr/>
        </p:nvSpPr>
        <p:spPr>
          <a:xfrm>
            <a:off x="8125386" y="1605873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/>
              <a:t>h</a:t>
            </a:r>
            <a:r>
              <a:rPr kumimoji="1" lang="en-US" altLang="ko-KR" baseline="-25000" dirty="0" err="1"/>
              <a:t>t</a:t>
            </a:r>
            <a:endParaRPr kumimoji="1" lang="ko-KR" altLang="en-US" baseline="-25000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E9B1F4DD-8277-4DFC-B3A3-3145C6F9A166}"/>
              </a:ext>
            </a:extLst>
          </p:cNvPr>
          <p:cNvSpPr/>
          <p:nvPr/>
        </p:nvSpPr>
        <p:spPr>
          <a:xfrm>
            <a:off x="6624017" y="1570316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6" name="텍스트 상자 60">
            <a:extLst>
              <a:ext uri="{FF2B5EF4-FFF2-40B4-BE49-F238E27FC236}">
                <a16:creationId xmlns:a16="http://schemas.microsoft.com/office/drawing/2014/main" id="{07FB5CEE-E8FA-4F84-8035-6E8A89C688CB}"/>
              </a:ext>
            </a:extLst>
          </p:cNvPr>
          <p:cNvSpPr txBox="1"/>
          <p:nvPr/>
        </p:nvSpPr>
        <p:spPr>
          <a:xfrm>
            <a:off x="6768033" y="1637678"/>
            <a:ext cx="57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t-1</a:t>
            </a:r>
            <a:endParaRPr kumimoji="1" lang="ko-KR" altLang="en-US" baseline="-25000" dirty="0"/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62A395CB-4B8C-4712-AD4D-7679DF527F09}"/>
              </a:ext>
            </a:extLst>
          </p:cNvPr>
          <p:cNvCxnSpPr>
            <a:cxnSpLocks/>
            <a:stCxn id="75" idx="3"/>
            <a:endCxn id="68" idx="1"/>
          </p:cNvCxnSpPr>
          <p:nvPr/>
        </p:nvCxnSpPr>
        <p:spPr>
          <a:xfrm>
            <a:off x="7344097" y="1822344"/>
            <a:ext cx="576064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tangle 6">
                <a:extLst>
                  <a:ext uri="{FF2B5EF4-FFF2-40B4-BE49-F238E27FC236}">
                    <a16:creationId xmlns:a16="http://schemas.microsoft.com/office/drawing/2014/main" id="{DC4D3FE3-AAD3-4F5D-919A-2810EDF64A62}"/>
                  </a:ext>
                </a:extLst>
              </p:cNvPr>
              <p:cNvSpPr/>
              <p:nvPr/>
            </p:nvSpPr>
            <p:spPr>
              <a:xfrm>
                <a:off x="8299827" y="1173825"/>
                <a:ext cx="4003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8" name="Rectangle 6">
                <a:extLst>
                  <a:ext uri="{FF2B5EF4-FFF2-40B4-BE49-F238E27FC236}">
                    <a16:creationId xmlns:a16="http://schemas.microsoft.com/office/drawing/2014/main" id="{DC4D3FE3-AAD3-4F5D-919A-2810EDF64A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9827" y="1173825"/>
                <a:ext cx="40036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Rectangle 5">
                <a:extLst>
                  <a:ext uri="{FF2B5EF4-FFF2-40B4-BE49-F238E27FC236}">
                    <a16:creationId xmlns:a16="http://schemas.microsoft.com/office/drawing/2014/main" id="{CCF16DFC-AC44-470A-A65B-3AB6860A6BB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344097" y="1453012"/>
                <a:ext cx="4774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9" name="Rectangle 5">
                <a:extLst>
                  <a:ext uri="{FF2B5EF4-FFF2-40B4-BE49-F238E27FC236}">
                    <a16:creationId xmlns:a16="http://schemas.microsoft.com/office/drawing/2014/main" id="{CCF16DFC-AC44-470A-A65B-3AB6860A6B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4097" y="1453012"/>
                <a:ext cx="47743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Rectangle 5">
                <a:extLst>
                  <a:ext uri="{FF2B5EF4-FFF2-40B4-BE49-F238E27FC236}">
                    <a16:creationId xmlns:a16="http://schemas.microsoft.com/office/drawing/2014/main" id="{4269532F-53A0-4418-BC49-4963A0013A5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265594" y="2100637"/>
                <a:ext cx="47743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0" name="Rectangle 5">
                <a:extLst>
                  <a:ext uri="{FF2B5EF4-FFF2-40B4-BE49-F238E27FC236}">
                    <a16:creationId xmlns:a16="http://schemas.microsoft.com/office/drawing/2014/main" id="{4269532F-53A0-4418-BC49-4963A0013A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5594" y="2100637"/>
                <a:ext cx="47743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9DCFAD5B-8A99-4A25-9F2B-06E2AFFC9C5C}"/>
              </a:ext>
            </a:extLst>
          </p:cNvPr>
          <p:cNvCxnSpPr>
            <a:cxnSpLocks/>
          </p:cNvCxnSpPr>
          <p:nvPr/>
        </p:nvCxnSpPr>
        <p:spPr>
          <a:xfrm flipH="1">
            <a:off x="6576901" y="2894542"/>
            <a:ext cx="10676" cy="2119012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38252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CA20B7-597F-4209-8EF7-4E2582C4E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Other Variants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465157F-8085-43D1-8D2B-66A4E1BE2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35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E74F801-A52C-401A-9BE6-E58B21BA978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GRU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F19FB47-26EC-4A41-AA26-93B7468570A1}"/>
              </a:ext>
            </a:extLst>
          </p:cNvPr>
          <p:cNvSpPr/>
          <p:nvPr/>
        </p:nvSpPr>
        <p:spPr>
          <a:xfrm>
            <a:off x="2195736" y="2348880"/>
            <a:ext cx="4885521" cy="24980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07D974AD-4547-4AE8-8C93-977822845AA4}"/>
              </a:ext>
            </a:extLst>
          </p:cNvPr>
          <p:cNvGrpSpPr/>
          <p:nvPr/>
        </p:nvGrpSpPr>
        <p:grpSpPr>
          <a:xfrm>
            <a:off x="3733189" y="5060649"/>
            <a:ext cx="378218" cy="357477"/>
            <a:chOff x="4355976" y="3215985"/>
            <a:chExt cx="457115" cy="432048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37AC2193-4D5E-4D0A-B907-66A717AD16B6}"/>
                </a:ext>
              </a:extLst>
            </p:cNvPr>
            <p:cNvSpPr/>
            <p:nvPr/>
          </p:nvSpPr>
          <p:spPr>
            <a:xfrm>
              <a:off x="4355976" y="3215985"/>
              <a:ext cx="432048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600" dirty="0"/>
            </a:p>
          </p:txBody>
        </p:sp>
        <p:sp>
          <p:nvSpPr>
            <p:cNvPr id="11" name="텍스트 상자 6">
              <a:extLst>
                <a:ext uri="{FF2B5EF4-FFF2-40B4-BE49-F238E27FC236}">
                  <a16:creationId xmlns:a16="http://schemas.microsoft.com/office/drawing/2014/main" id="{7DFD4C16-75AB-497F-A338-68B7469029FA}"/>
                </a:ext>
              </a:extLst>
            </p:cNvPr>
            <p:cNvSpPr txBox="1"/>
            <p:nvPr/>
          </p:nvSpPr>
          <p:spPr>
            <a:xfrm>
              <a:off x="4411664" y="3220127"/>
              <a:ext cx="401427" cy="4091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600" dirty="0" err="1">
                  <a:solidFill>
                    <a:schemeClr val="bg1"/>
                  </a:solidFill>
                </a:rPr>
                <a:t>x</a:t>
              </a:r>
              <a:r>
                <a:rPr kumimoji="1" lang="en-US" altLang="ko-KR" sz="1600" baseline="-25000" dirty="0" err="1">
                  <a:solidFill>
                    <a:schemeClr val="bg1"/>
                  </a:solidFill>
                </a:rPr>
                <a:t>t</a:t>
              </a:r>
              <a:endParaRPr kumimoji="1" lang="ko-KR" altLang="en-US" sz="1600" baseline="-25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DE3FD221-D57C-445A-B707-E8E2C781B090}"/>
              </a:ext>
            </a:extLst>
          </p:cNvPr>
          <p:cNvGrpSpPr/>
          <p:nvPr/>
        </p:nvGrpSpPr>
        <p:grpSpPr>
          <a:xfrm>
            <a:off x="6380523" y="5013554"/>
            <a:ext cx="357477" cy="404572"/>
            <a:chOff x="4353218" y="1691282"/>
            <a:chExt cx="432048" cy="488967"/>
          </a:xfrm>
        </p:grpSpPr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7A94CC82-CC65-41EC-869A-50DFC01A7A48}"/>
                </a:ext>
              </a:extLst>
            </p:cNvPr>
            <p:cNvSpPr/>
            <p:nvPr/>
          </p:nvSpPr>
          <p:spPr>
            <a:xfrm>
              <a:off x="4353218" y="1748201"/>
              <a:ext cx="432048" cy="43204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600" dirty="0"/>
            </a:p>
          </p:txBody>
        </p:sp>
        <p:sp>
          <p:nvSpPr>
            <p:cNvPr id="14" name="텍스트 상자 22">
              <a:extLst>
                <a:ext uri="{FF2B5EF4-FFF2-40B4-BE49-F238E27FC236}">
                  <a16:creationId xmlns:a16="http://schemas.microsoft.com/office/drawing/2014/main" id="{7C5196CE-165D-4452-8079-BF30B99DCCF7}"/>
                </a:ext>
              </a:extLst>
            </p:cNvPr>
            <p:cNvSpPr txBox="1"/>
            <p:nvPr/>
          </p:nvSpPr>
          <p:spPr>
            <a:xfrm>
              <a:off x="4397597" y="1691282"/>
              <a:ext cx="385929" cy="4091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600" dirty="0" err="1">
                  <a:solidFill>
                    <a:schemeClr val="bg1"/>
                  </a:solidFill>
                </a:rPr>
                <a:t>y</a:t>
              </a:r>
              <a:r>
                <a:rPr kumimoji="1" lang="en-US" altLang="ko-KR" sz="1600" baseline="-25000" dirty="0" err="1">
                  <a:solidFill>
                    <a:schemeClr val="bg1"/>
                  </a:solidFill>
                </a:rPr>
                <a:t>t</a:t>
              </a:r>
              <a:endParaRPr kumimoji="1" lang="ko-KR" altLang="en-US" sz="1600" baseline="-25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324262F-7869-4D2E-856E-5324D43DE3ED}"/>
              </a:ext>
            </a:extLst>
          </p:cNvPr>
          <p:cNvGrpSpPr/>
          <p:nvPr/>
        </p:nvGrpSpPr>
        <p:grpSpPr>
          <a:xfrm>
            <a:off x="1366997" y="4227789"/>
            <a:ext cx="595795" cy="417057"/>
            <a:chOff x="2164512" y="4585774"/>
            <a:chExt cx="720080" cy="504056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22941F68-B232-4867-8CE1-40E43A469750}"/>
                </a:ext>
              </a:extLst>
            </p:cNvPr>
            <p:cNvSpPr/>
            <p:nvPr/>
          </p:nvSpPr>
          <p:spPr>
            <a:xfrm>
              <a:off x="2164512" y="4585774"/>
              <a:ext cx="720080" cy="50405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600"/>
            </a:p>
          </p:txBody>
        </p:sp>
        <p:sp>
          <p:nvSpPr>
            <p:cNvPr id="19" name="텍스트 상자 60">
              <a:extLst>
                <a:ext uri="{FF2B5EF4-FFF2-40B4-BE49-F238E27FC236}">
                  <a16:creationId xmlns:a16="http://schemas.microsoft.com/office/drawing/2014/main" id="{3A981DCD-987D-486D-BDDC-6527BCDB3271}"/>
                </a:ext>
              </a:extLst>
            </p:cNvPr>
            <p:cNvSpPr txBox="1"/>
            <p:nvPr/>
          </p:nvSpPr>
          <p:spPr>
            <a:xfrm>
              <a:off x="2308528" y="4653135"/>
              <a:ext cx="570640" cy="4091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600" dirty="0"/>
                <a:t>h</a:t>
              </a:r>
              <a:r>
                <a:rPr kumimoji="1" lang="en-US" altLang="ko-KR" sz="1600" baseline="-25000" dirty="0"/>
                <a:t>t-1</a:t>
              </a:r>
              <a:endParaRPr kumimoji="1" lang="ko-KR" altLang="en-US" sz="1600" baseline="-25000" dirty="0"/>
            </a:p>
          </p:txBody>
        </p:sp>
      </p:grp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43C5F8B-A4A7-4862-9C64-DE0C1CF67A1D}"/>
              </a:ext>
            </a:extLst>
          </p:cNvPr>
          <p:cNvCxnSpPr>
            <a:cxnSpLocks/>
          </p:cNvCxnSpPr>
          <p:nvPr/>
        </p:nvCxnSpPr>
        <p:spPr>
          <a:xfrm flipV="1">
            <a:off x="5799505" y="3630740"/>
            <a:ext cx="1" cy="878380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51372B8F-1808-4C4D-B6BE-F503614BCBD5}"/>
              </a:ext>
            </a:extLst>
          </p:cNvPr>
          <p:cNvSpPr/>
          <p:nvPr/>
        </p:nvSpPr>
        <p:spPr>
          <a:xfrm>
            <a:off x="6380523" y="3452001"/>
            <a:ext cx="357477" cy="357477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/>
          </a:p>
        </p:txBody>
      </p:sp>
      <p:sp>
        <p:nvSpPr>
          <p:cNvPr id="24" name="텍스트 상자 6">
            <a:extLst>
              <a:ext uri="{FF2B5EF4-FFF2-40B4-BE49-F238E27FC236}">
                <a16:creationId xmlns:a16="http://schemas.microsoft.com/office/drawing/2014/main" id="{6257545E-C8F4-430C-B8D5-2F27FC119009}"/>
              </a:ext>
            </a:extLst>
          </p:cNvPr>
          <p:cNvSpPr txBox="1"/>
          <p:nvPr/>
        </p:nvSpPr>
        <p:spPr>
          <a:xfrm>
            <a:off x="6407556" y="3495396"/>
            <a:ext cx="2319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>
                <a:solidFill>
                  <a:schemeClr val="bg1"/>
                </a:solidFill>
              </a:rPr>
              <a:t>+</a:t>
            </a:r>
            <a:endParaRPr kumimoji="1" lang="ko-KR" altLang="en-US" sz="1600" baseline="-25000" dirty="0">
              <a:solidFill>
                <a:schemeClr val="bg1"/>
              </a:solidFill>
            </a:endParaRP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CDD31641-1031-4BA9-B23E-707FF644D98C}"/>
              </a:ext>
            </a:extLst>
          </p:cNvPr>
          <p:cNvCxnSpPr>
            <a:cxnSpLocks/>
          </p:cNvCxnSpPr>
          <p:nvPr/>
        </p:nvCxnSpPr>
        <p:spPr>
          <a:xfrm flipV="1">
            <a:off x="3913764" y="3035039"/>
            <a:ext cx="10075" cy="1600388"/>
          </a:xfrm>
          <a:prstGeom prst="straightConnector1">
            <a:avLst/>
          </a:prstGeom>
          <a:ln w="25400">
            <a:solidFill>
              <a:srgbClr val="FF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1E560BD9-600C-4306-8DD0-7BFCEE36B166}"/>
              </a:ext>
            </a:extLst>
          </p:cNvPr>
          <p:cNvCxnSpPr>
            <a:cxnSpLocks/>
          </p:cNvCxnSpPr>
          <p:nvPr/>
        </p:nvCxnSpPr>
        <p:spPr>
          <a:xfrm flipV="1">
            <a:off x="3920020" y="4630618"/>
            <a:ext cx="0" cy="430030"/>
          </a:xfrm>
          <a:prstGeom prst="straightConnector1">
            <a:avLst/>
          </a:prstGeom>
          <a:ln w="25400">
            <a:solidFill>
              <a:srgbClr val="FF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1" name="그룹 130">
            <a:extLst>
              <a:ext uri="{FF2B5EF4-FFF2-40B4-BE49-F238E27FC236}">
                <a16:creationId xmlns:a16="http://schemas.microsoft.com/office/drawing/2014/main" id="{D093050D-D5A9-4B62-915C-AF4930B94DBF}"/>
              </a:ext>
            </a:extLst>
          </p:cNvPr>
          <p:cNvGrpSpPr/>
          <p:nvPr/>
        </p:nvGrpSpPr>
        <p:grpSpPr>
          <a:xfrm>
            <a:off x="4303314" y="2753089"/>
            <a:ext cx="714954" cy="357477"/>
            <a:chOff x="13265282" y="122743"/>
            <a:chExt cx="714954" cy="357477"/>
          </a:xfrm>
        </p:grpSpPr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0B8F6022-2293-41E9-950E-4A5C0D952C5C}"/>
                </a:ext>
              </a:extLst>
            </p:cNvPr>
            <p:cNvSpPr/>
            <p:nvPr/>
          </p:nvSpPr>
          <p:spPr>
            <a:xfrm>
              <a:off x="13265282" y="122743"/>
              <a:ext cx="714954" cy="357477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600" dirty="0"/>
            </a:p>
          </p:txBody>
        </p:sp>
        <p:sp>
          <p:nvSpPr>
            <p:cNvPr id="56" name="텍스트 상자 6">
              <a:extLst>
                <a:ext uri="{FF2B5EF4-FFF2-40B4-BE49-F238E27FC236}">
                  <a16:creationId xmlns:a16="http://schemas.microsoft.com/office/drawing/2014/main" id="{C29EC385-7460-4DDB-87FD-D17DCAE8AA6B}"/>
                </a:ext>
              </a:extLst>
            </p:cNvPr>
            <p:cNvSpPr txBox="1"/>
            <p:nvPr/>
          </p:nvSpPr>
          <p:spPr>
            <a:xfrm>
              <a:off x="13351031" y="128277"/>
              <a:ext cx="54694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600" dirty="0">
                  <a:solidFill>
                    <a:schemeClr val="bg1"/>
                  </a:solidFill>
                </a:rPr>
                <a:t>tanh</a:t>
              </a:r>
              <a:endParaRPr kumimoji="1" lang="ko-KR" altLang="en-US" sz="1600" baseline="-250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57273F3B-BC8D-4B20-A8BE-9D597CE81135}"/>
              </a:ext>
            </a:extLst>
          </p:cNvPr>
          <p:cNvCxnSpPr>
            <a:cxnSpLocks/>
          </p:cNvCxnSpPr>
          <p:nvPr/>
        </p:nvCxnSpPr>
        <p:spPr>
          <a:xfrm>
            <a:off x="5018268" y="2894544"/>
            <a:ext cx="1569309" cy="0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636B1B10-0D87-4A25-861F-66C50F53C614}"/>
              </a:ext>
            </a:extLst>
          </p:cNvPr>
          <p:cNvCxnSpPr>
            <a:cxnSpLocks/>
          </p:cNvCxnSpPr>
          <p:nvPr/>
        </p:nvCxnSpPr>
        <p:spPr>
          <a:xfrm>
            <a:off x="6579158" y="2894542"/>
            <a:ext cx="0" cy="542823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FFDF5B21-78CE-4223-8F19-11F39569C07C}"/>
              </a:ext>
            </a:extLst>
          </p:cNvPr>
          <p:cNvCxnSpPr>
            <a:cxnSpLocks/>
          </p:cNvCxnSpPr>
          <p:nvPr/>
        </p:nvCxnSpPr>
        <p:spPr>
          <a:xfrm flipH="1">
            <a:off x="6576901" y="3809478"/>
            <a:ext cx="1152" cy="1204076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847AFA0E-291D-4478-AAC5-64AD3EDE10C2}"/>
              </a:ext>
            </a:extLst>
          </p:cNvPr>
          <p:cNvCxnSpPr>
            <a:cxnSpLocks/>
          </p:cNvCxnSpPr>
          <p:nvPr/>
        </p:nvCxnSpPr>
        <p:spPr>
          <a:xfrm>
            <a:off x="6587577" y="4435049"/>
            <a:ext cx="1044116" cy="0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7517C5BC-4F16-48FF-9F9F-7C6AD8D2D69E}"/>
              </a:ext>
            </a:extLst>
          </p:cNvPr>
          <p:cNvCxnSpPr>
            <a:cxnSpLocks/>
          </p:cNvCxnSpPr>
          <p:nvPr/>
        </p:nvCxnSpPr>
        <p:spPr>
          <a:xfrm flipV="1">
            <a:off x="2569996" y="2845972"/>
            <a:ext cx="0" cy="1591161"/>
          </a:xfrm>
          <a:prstGeom prst="straightConnector1">
            <a:avLst/>
          </a:prstGeom>
          <a:ln w="25400">
            <a:solidFill>
              <a:srgbClr val="FFC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E39419DA-1BC0-45FD-A392-824DE18C7914}"/>
              </a:ext>
            </a:extLst>
          </p:cNvPr>
          <p:cNvCxnSpPr>
            <a:cxnSpLocks/>
          </p:cNvCxnSpPr>
          <p:nvPr/>
        </p:nvCxnSpPr>
        <p:spPr>
          <a:xfrm flipV="1">
            <a:off x="3911928" y="3034371"/>
            <a:ext cx="400907" cy="7403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화살표 연결선 151">
            <a:extLst>
              <a:ext uri="{FF2B5EF4-FFF2-40B4-BE49-F238E27FC236}">
                <a16:creationId xmlns:a16="http://schemas.microsoft.com/office/drawing/2014/main" id="{F1A2B8E2-A3A3-4CD3-BDBE-343D9A8621AA}"/>
              </a:ext>
            </a:extLst>
          </p:cNvPr>
          <p:cNvCxnSpPr>
            <a:cxnSpLocks/>
            <a:endCxn id="23" idx="2"/>
          </p:cNvCxnSpPr>
          <p:nvPr/>
        </p:nvCxnSpPr>
        <p:spPr>
          <a:xfrm>
            <a:off x="5793728" y="3630740"/>
            <a:ext cx="586795" cy="0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51AECC1A-4AF5-45F7-8ADF-4A34A99EF0BC}"/>
              </a:ext>
            </a:extLst>
          </p:cNvPr>
          <p:cNvCxnSpPr>
            <a:cxnSpLocks/>
          </p:cNvCxnSpPr>
          <p:nvPr/>
        </p:nvCxnSpPr>
        <p:spPr>
          <a:xfrm>
            <a:off x="2569996" y="2830512"/>
            <a:ext cx="1733318" cy="15460"/>
          </a:xfrm>
          <a:prstGeom prst="straightConnector1">
            <a:avLst/>
          </a:prstGeom>
          <a:ln w="254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텍스트 상자 60">
            <a:extLst>
              <a:ext uri="{FF2B5EF4-FFF2-40B4-BE49-F238E27FC236}">
                <a16:creationId xmlns:a16="http://schemas.microsoft.com/office/drawing/2014/main" id="{8BC8326C-F33D-4FA7-BF85-9A5F13B51430}"/>
              </a:ext>
            </a:extLst>
          </p:cNvPr>
          <p:cNvSpPr txBox="1"/>
          <p:nvPr/>
        </p:nvSpPr>
        <p:spPr>
          <a:xfrm>
            <a:off x="7663482" y="4265772"/>
            <a:ext cx="4721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 err="1"/>
              <a:t>h</a:t>
            </a:r>
            <a:r>
              <a:rPr kumimoji="1" lang="en-US" altLang="ko-KR" sz="1600" baseline="-25000" dirty="0" err="1"/>
              <a:t>t</a:t>
            </a:r>
            <a:endParaRPr kumimoji="1" lang="ko-KR" altLang="en-US" sz="1600" baseline="-25000" dirty="0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DA625C4D-9FD0-0445-B07C-D647EE5829B6}"/>
              </a:ext>
            </a:extLst>
          </p:cNvPr>
          <p:cNvGrpSpPr/>
          <p:nvPr/>
        </p:nvGrpSpPr>
        <p:grpSpPr>
          <a:xfrm>
            <a:off x="8064177" y="2469969"/>
            <a:ext cx="432048" cy="432048"/>
            <a:chOff x="4355976" y="3215985"/>
            <a:chExt cx="432048" cy="432048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F517C45C-4861-FD4E-AB81-B4A64BE5ABBA}"/>
                </a:ext>
              </a:extLst>
            </p:cNvPr>
            <p:cNvSpPr/>
            <p:nvPr/>
          </p:nvSpPr>
          <p:spPr>
            <a:xfrm>
              <a:off x="4355976" y="3215985"/>
              <a:ext cx="432048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35" name="텍스트 상자 6">
              <a:extLst>
                <a:ext uri="{FF2B5EF4-FFF2-40B4-BE49-F238E27FC236}">
                  <a16:creationId xmlns:a16="http://schemas.microsoft.com/office/drawing/2014/main" id="{D0EE1861-231E-4E45-93DD-A581D8710179}"/>
                </a:ext>
              </a:extLst>
            </p:cNvPr>
            <p:cNvSpPr txBox="1"/>
            <p:nvPr/>
          </p:nvSpPr>
          <p:spPr>
            <a:xfrm>
              <a:off x="4400355" y="3225875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 err="1">
                  <a:solidFill>
                    <a:schemeClr val="bg1"/>
                  </a:solidFill>
                </a:rPr>
                <a:t>x</a:t>
              </a:r>
              <a:r>
                <a:rPr kumimoji="1" lang="en-US" altLang="ko-KR" baseline="-25000" dirty="0" err="1">
                  <a:solidFill>
                    <a:schemeClr val="bg1"/>
                  </a:solidFill>
                </a:rPr>
                <a:t>t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A07F34A-87E8-A24B-A9FE-68E1DAD51B59}"/>
              </a:ext>
            </a:extLst>
          </p:cNvPr>
          <p:cNvSpPr/>
          <p:nvPr/>
        </p:nvSpPr>
        <p:spPr>
          <a:xfrm>
            <a:off x="7920161" y="1570316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5900F98C-6439-104B-A799-4AF8F23ACD65}"/>
              </a:ext>
            </a:extLst>
          </p:cNvPr>
          <p:cNvGrpSpPr/>
          <p:nvPr/>
        </p:nvGrpSpPr>
        <p:grpSpPr>
          <a:xfrm>
            <a:off x="8061419" y="741777"/>
            <a:ext cx="432048" cy="432048"/>
            <a:chOff x="4353218" y="1748201"/>
            <a:chExt cx="432048" cy="432048"/>
          </a:xfrm>
        </p:grpSpPr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AFAE4937-74E4-A44A-99E4-A9B02C67FE76}"/>
                </a:ext>
              </a:extLst>
            </p:cNvPr>
            <p:cNvSpPr/>
            <p:nvPr/>
          </p:nvSpPr>
          <p:spPr>
            <a:xfrm>
              <a:off x="4353218" y="1748201"/>
              <a:ext cx="432048" cy="43204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39" name="텍스트 상자 22">
              <a:extLst>
                <a:ext uri="{FF2B5EF4-FFF2-40B4-BE49-F238E27FC236}">
                  <a16:creationId xmlns:a16="http://schemas.microsoft.com/office/drawing/2014/main" id="{F822A7EC-27A4-C040-9AA0-C6E9D235C9AF}"/>
                </a:ext>
              </a:extLst>
            </p:cNvPr>
            <p:cNvSpPr txBox="1"/>
            <p:nvPr/>
          </p:nvSpPr>
          <p:spPr>
            <a:xfrm>
              <a:off x="4397597" y="1758091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 err="1">
                  <a:solidFill>
                    <a:schemeClr val="bg1"/>
                  </a:solidFill>
                </a:rPr>
                <a:t>o</a:t>
              </a:r>
              <a:r>
                <a:rPr kumimoji="1" lang="en-US" altLang="ko-KR" baseline="-25000" dirty="0" err="1">
                  <a:solidFill>
                    <a:schemeClr val="bg1"/>
                  </a:solidFill>
                </a:rPr>
                <a:t>t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9A3CDD59-4C02-2145-AEA1-AD7928AD2186}"/>
              </a:ext>
            </a:extLst>
          </p:cNvPr>
          <p:cNvCxnSpPr>
            <a:stCxn id="34" idx="0"/>
            <a:endCxn id="36" idx="2"/>
          </p:cNvCxnSpPr>
          <p:nvPr/>
        </p:nvCxnSpPr>
        <p:spPr>
          <a:xfrm flipV="1">
            <a:off x="8280201" y="2074372"/>
            <a:ext cx="0" cy="39559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04434965-E88A-1241-9583-68CB6861EA7E}"/>
              </a:ext>
            </a:extLst>
          </p:cNvPr>
          <p:cNvCxnSpPr>
            <a:stCxn id="36" idx="0"/>
            <a:endCxn id="38" idx="4"/>
          </p:cNvCxnSpPr>
          <p:nvPr/>
        </p:nvCxnSpPr>
        <p:spPr>
          <a:xfrm flipH="1" flipV="1">
            <a:off x="8277443" y="1173825"/>
            <a:ext cx="2758" cy="396491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텍스트 상자 60">
            <a:extLst>
              <a:ext uri="{FF2B5EF4-FFF2-40B4-BE49-F238E27FC236}">
                <a16:creationId xmlns:a16="http://schemas.microsoft.com/office/drawing/2014/main" id="{3EF57238-3EE6-F54E-A272-6F340B132AAF}"/>
              </a:ext>
            </a:extLst>
          </p:cNvPr>
          <p:cNvSpPr txBox="1"/>
          <p:nvPr/>
        </p:nvSpPr>
        <p:spPr>
          <a:xfrm>
            <a:off x="8125386" y="1605873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/>
              <a:t>h</a:t>
            </a:r>
            <a:r>
              <a:rPr kumimoji="1" lang="en-US" altLang="ko-KR" baseline="-25000" dirty="0" err="1"/>
              <a:t>t</a:t>
            </a:r>
            <a:endParaRPr kumimoji="1" lang="ko-KR" altLang="en-US" baseline="-250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B9431A4-0D74-EF4D-AD53-9A376029D27E}"/>
              </a:ext>
            </a:extLst>
          </p:cNvPr>
          <p:cNvSpPr/>
          <p:nvPr/>
        </p:nvSpPr>
        <p:spPr>
          <a:xfrm>
            <a:off x="6624017" y="1570316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4" name="텍스트 상자 60">
            <a:extLst>
              <a:ext uri="{FF2B5EF4-FFF2-40B4-BE49-F238E27FC236}">
                <a16:creationId xmlns:a16="http://schemas.microsoft.com/office/drawing/2014/main" id="{14338FB5-734A-F04D-A850-3B99CD2638C2}"/>
              </a:ext>
            </a:extLst>
          </p:cNvPr>
          <p:cNvSpPr txBox="1"/>
          <p:nvPr/>
        </p:nvSpPr>
        <p:spPr>
          <a:xfrm>
            <a:off x="6768033" y="1637678"/>
            <a:ext cx="57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t-1</a:t>
            </a:r>
            <a:endParaRPr kumimoji="1" lang="ko-KR" altLang="en-US" baseline="-25000" dirty="0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71D5A053-7674-6E4E-B5D5-17F539D0FBFD}"/>
              </a:ext>
            </a:extLst>
          </p:cNvPr>
          <p:cNvCxnSpPr>
            <a:cxnSpLocks/>
            <a:stCxn id="43" idx="3"/>
            <a:endCxn id="36" idx="1"/>
          </p:cNvCxnSpPr>
          <p:nvPr/>
        </p:nvCxnSpPr>
        <p:spPr>
          <a:xfrm>
            <a:off x="7344097" y="1822344"/>
            <a:ext cx="576064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6">
                <a:extLst>
                  <a:ext uri="{FF2B5EF4-FFF2-40B4-BE49-F238E27FC236}">
                    <a16:creationId xmlns:a16="http://schemas.microsoft.com/office/drawing/2014/main" id="{475458A1-594B-3C4A-859B-834AA9002ADD}"/>
                  </a:ext>
                </a:extLst>
              </p:cNvPr>
              <p:cNvSpPr/>
              <p:nvPr/>
            </p:nvSpPr>
            <p:spPr>
              <a:xfrm>
                <a:off x="8299827" y="1173825"/>
                <a:ext cx="4003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Rectangle 6">
                <a:extLst>
                  <a:ext uri="{FF2B5EF4-FFF2-40B4-BE49-F238E27FC236}">
                    <a16:creationId xmlns:a16="http://schemas.microsoft.com/office/drawing/2014/main" id="{475458A1-594B-3C4A-859B-834AA9002A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9827" y="1173825"/>
                <a:ext cx="40036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6C4EFF1B-42C4-704E-83F9-DC98BD86B15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344097" y="1453012"/>
                <a:ext cx="4774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6C4EFF1B-42C4-704E-83F9-DC98BD86B1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4097" y="1453012"/>
                <a:ext cx="47743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AD8D2C0A-D0DF-1345-9A49-41E41797570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265594" y="2100637"/>
                <a:ext cx="47743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AD8D2C0A-D0DF-1345-9A49-41E4179757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5594" y="2100637"/>
                <a:ext cx="47743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0E5562BF-0800-AA47-A370-BB786DC472C0}"/>
              </a:ext>
            </a:extLst>
          </p:cNvPr>
          <p:cNvCxnSpPr>
            <a:cxnSpLocks/>
          </p:cNvCxnSpPr>
          <p:nvPr/>
        </p:nvCxnSpPr>
        <p:spPr>
          <a:xfrm flipV="1">
            <a:off x="1956256" y="4509120"/>
            <a:ext cx="3837832" cy="1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6FA45941-7AC3-A94B-B5FE-05AD2FB7ADE0}"/>
              </a:ext>
            </a:extLst>
          </p:cNvPr>
          <p:cNvCxnSpPr>
            <a:cxnSpLocks/>
          </p:cNvCxnSpPr>
          <p:nvPr/>
        </p:nvCxnSpPr>
        <p:spPr>
          <a:xfrm>
            <a:off x="1962792" y="4436318"/>
            <a:ext cx="604308" cy="0"/>
          </a:xfrm>
          <a:prstGeom prst="straightConnector1">
            <a:avLst/>
          </a:prstGeom>
          <a:ln w="25400">
            <a:solidFill>
              <a:srgbClr val="FFC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67349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CA20B7-597F-4209-8EF7-4E2582C4E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Other Variants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465157F-8085-43D1-8D2B-66A4E1BE2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36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E74F801-A52C-401A-9BE6-E58B21BA978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GRU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F19FB47-26EC-4A41-AA26-93B7468570A1}"/>
              </a:ext>
            </a:extLst>
          </p:cNvPr>
          <p:cNvSpPr/>
          <p:nvPr/>
        </p:nvSpPr>
        <p:spPr>
          <a:xfrm>
            <a:off x="2195736" y="2348880"/>
            <a:ext cx="4885521" cy="24980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07D974AD-4547-4AE8-8C93-977822845AA4}"/>
              </a:ext>
            </a:extLst>
          </p:cNvPr>
          <p:cNvGrpSpPr/>
          <p:nvPr/>
        </p:nvGrpSpPr>
        <p:grpSpPr>
          <a:xfrm>
            <a:off x="3733189" y="5060649"/>
            <a:ext cx="378218" cy="357477"/>
            <a:chOff x="4355976" y="3215985"/>
            <a:chExt cx="457115" cy="432048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37AC2193-4D5E-4D0A-B907-66A717AD16B6}"/>
                </a:ext>
              </a:extLst>
            </p:cNvPr>
            <p:cNvSpPr/>
            <p:nvPr/>
          </p:nvSpPr>
          <p:spPr>
            <a:xfrm>
              <a:off x="4355976" y="3215985"/>
              <a:ext cx="432048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600" dirty="0"/>
            </a:p>
          </p:txBody>
        </p:sp>
        <p:sp>
          <p:nvSpPr>
            <p:cNvPr id="11" name="텍스트 상자 6">
              <a:extLst>
                <a:ext uri="{FF2B5EF4-FFF2-40B4-BE49-F238E27FC236}">
                  <a16:creationId xmlns:a16="http://schemas.microsoft.com/office/drawing/2014/main" id="{7DFD4C16-75AB-497F-A338-68B7469029FA}"/>
                </a:ext>
              </a:extLst>
            </p:cNvPr>
            <p:cNvSpPr txBox="1"/>
            <p:nvPr/>
          </p:nvSpPr>
          <p:spPr>
            <a:xfrm>
              <a:off x="4411664" y="3220127"/>
              <a:ext cx="401427" cy="4091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600" dirty="0" err="1">
                  <a:solidFill>
                    <a:schemeClr val="bg1"/>
                  </a:solidFill>
                </a:rPr>
                <a:t>x</a:t>
              </a:r>
              <a:r>
                <a:rPr kumimoji="1" lang="en-US" altLang="ko-KR" sz="1600" baseline="-25000" dirty="0" err="1">
                  <a:solidFill>
                    <a:schemeClr val="bg1"/>
                  </a:solidFill>
                </a:rPr>
                <a:t>t</a:t>
              </a:r>
              <a:endParaRPr kumimoji="1" lang="ko-KR" altLang="en-US" sz="1600" baseline="-25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DE3FD221-D57C-445A-B707-E8E2C781B090}"/>
              </a:ext>
            </a:extLst>
          </p:cNvPr>
          <p:cNvGrpSpPr/>
          <p:nvPr/>
        </p:nvGrpSpPr>
        <p:grpSpPr>
          <a:xfrm>
            <a:off x="6380523" y="5013554"/>
            <a:ext cx="357477" cy="404572"/>
            <a:chOff x="4353218" y="1691282"/>
            <a:chExt cx="432048" cy="488967"/>
          </a:xfrm>
        </p:grpSpPr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7A94CC82-CC65-41EC-869A-50DFC01A7A48}"/>
                </a:ext>
              </a:extLst>
            </p:cNvPr>
            <p:cNvSpPr/>
            <p:nvPr/>
          </p:nvSpPr>
          <p:spPr>
            <a:xfrm>
              <a:off x="4353218" y="1748201"/>
              <a:ext cx="432048" cy="43204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600" dirty="0"/>
            </a:p>
          </p:txBody>
        </p:sp>
        <p:sp>
          <p:nvSpPr>
            <p:cNvPr id="14" name="텍스트 상자 22">
              <a:extLst>
                <a:ext uri="{FF2B5EF4-FFF2-40B4-BE49-F238E27FC236}">
                  <a16:creationId xmlns:a16="http://schemas.microsoft.com/office/drawing/2014/main" id="{7C5196CE-165D-4452-8079-BF30B99DCCF7}"/>
                </a:ext>
              </a:extLst>
            </p:cNvPr>
            <p:cNvSpPr txBox="1"/>
            <p:nvPr/>
          </p:nvSpPr>
          <p:spPr>
            <a:xfrm>
              <a:off x="4397597" y="1691282"/>
              <a:ext cx="385929" cy="4091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600" dirty="0" err="1">
                  <a:solidFill>
                    <a:schemeClr val="bg1"/>
                  </a:solidFill>
                </a:rPr>
                <a:t>y</a:t>
              </a:r>
              <a:r>
                <a:rPr kumimoji="1" lang="en-US" altLang="ko-KR" sz="1600" baseline="-25000" dirty="0" err="1">
                  <a:solidFill>
                    <a:schemeClr val="bg1"/>
                  </a:solidFill>
                </a:rPr>
                <a:t>t</a:t>
              </a:r>
              <a:endParaRPr kumimoji="1" lang="ko-KR" altLang="en-US" sz="1600" baseline="-25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324262F-7869-4D2E-856E-5324D43DE3ED}"/>
              </a:ext>
            </a:extLst>
          </p:cNvPr>
          <p:cNvGrpSpPr/>
          <p:nvPr/>
        </p:nvGrpSpPr>
        <p:grpSpPr>
          <a:xfrm>
            <a:off x="1366997" y="4227789"/>
            <a:ext cx="595795" cy="417057"/>
            <a:chOff x="2164512" y="4585774"/>
            <a:chExt cx="720080" cy="504056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22941F68-B232-4867-8CE1-40E43A469750}"/>
                </a:ext>
              </a:extLst>
            </p:cNvPr>
            <p:cNvSpPr/>
            <p:nvPr/>
          </p:nvSpPr>
          <p:spPr>
            <a:xfrm>
              <a:off x="2164512" y="4585774"/>
              <a:ext cx="720080" cy="50405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600"/>
            </a:p>
          </p:txBody>
        </p:sp>
        <p:sp>
          <p:nvSpPr>
            <p:cNvPr id="19" name="텍스트 상자 60">
              <a:extLst>
                <a:ext uri="{FF2B5EF4-FFF2-40B4-BE49-F238E27FC236}">
                  <a16:creationId xmlns:a16="http://schemas.microsoft.com/office/drawing/2014/main" id="{3A981DCD-987D-486D-BDDC-6527BCDB3271}"/>
                </a:ext>
              </a:extLst>
            </p:cNvPr>
            <p:cNvSpPr txBox="1"/>
            <p:nvPr/>
          </p:nvSpPr>
          <p:spPr>
            <a:xfrm>
              <a:off x="2308528" y="4653135"/>
              <a:ext cx="570640" cy="4091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600" dirty="0"/>
                <a:t>h</a:t>
              </a:r>
              <a:r>
                <a:rPr kumimoji="1" lang="en-US" altLang="ko-KR" sz="1600" baseline="-25000" dirty="0"/>
                <a:t>t-1</a:t>
              </a:r>
              <a:endParaRPr kumimoji="1" lang="ko-KR" altLang="en-US" sz="1600" baseline="-25000" dirty="0"/>
            </a:p>
          </p:txBody>
        </p:sp>
      </p:grpSp>
      <p:sp>
        <p:nvSpPr>
          <p:cNvPr id="23" name="타원 22">
            <a:extLst>
              <a:ext uri="{FF2B5EF4-FFF2-40B4-BE49-F238E27FC236}">
                <a16:creationId xmlns:a16="http://schemas.microsoft.com/office/drawing/2014/main" id="{51372B8F-1808-4C4D-B6BE-F503614BCBD5}"/>
              </a:ext>
            </a:extLst>
          </p:cNvPr>
          <p:cNvSpPr/>
          <p:nvPr/>
        </p:nvSpPr>
        <p:spPr>
          <a:xfrm>
            <a:off x="6380523" y="3452001"/>
            <a:ext cx="357477" cy="357477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/>
          </a:p>
        </p:txBody>
      </p:sp>
      <p:sp>
        <p:nvSpPr>
          <p:cNvPr id="24" name="텍스트 상자 6">
            <a:extLst>
              <a:ext uri="{FF2B5EF4-FFF2-40B4-BE49-F238E27FC236}">
                <a16:creationId xmlns:a16="http://schemas.microsoft.com/office/drawing/2014/main" id="{6257545E-C8F4-430C-B8D5-2F27FC119009}"/>
              </a:ext>
            </a:extLst>
          </p:cNvPr>
          <p:cNvSpPr txBox="1"/>
          <p:nvPr/>
        </p:nvSpPr>
        <p:spPr>
          <a:xfrm>
            <a:off x="6407556" y="3495396"/>
            <a:ext cx="2319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>
                <a:solidFill>
                  <a:schemeClr val="bg1"/>
                </a:solidFill>
              </a:rPr>
              <a:t>+</a:t>
            </a:r>
            <a:endParaRPr kumimoji="1" lang="ko-KR" altLang="en-US" sz="1600" baseline="-25000" dirty="0">
              <a:solidFill>
                <a:schemeClr val="bg1"/>
              </a:solidFill>
            </a:endParaRP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CDD31641-1031-4BA9-B23E-707FF644D98C}"/>
              </a:ext>
            </a:extLst>
          </p:cNvPr>
          <p:cNvCxnSpPr>
            <a:cxnSpLocks/>
          </p:cNvCxnSpPr>
          <p:nvPr/>
        </p:nvCxnSpPr>
        <p:spPr>
          <a:xfrm flipV="1">
            <a:off x="3913764" y="3035039"/>
            <a:ext cx="10075" cy="1600388"/>
          </a:xfrm>
          <a:prstGeom prst="straightConnector1">
            <a:avLst/>
          </a:prstGeom>
          <a:ln w="25400">
            <a:solidFill>
              <a:srgbClr val="FF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1E560BD9-600C-4306-8DD0-7BFCEE36B166}"/>
              </a:ext>
            </a:extLst>
          </p:cNvPr>
          <p:cNvCxnSpPr>
            <a:cxnSpLocks/>
          </p:cNvCxnSpPr>
          <p:nvPr/>
        </p:nvCxnSpPr>
        <p:spPr>
          <a:xfrm flipV="1">
            <a:off x="3920020" y="4630618"/>
            <a:ext cx="0" cy="430030"/>
          </a:xfrm>
          <a:prstGeom prst="straightConnector1">
            <a:avLst/>
          </a:prstGeom>
          <a:ln w="25400">
            <a:solidFill>
              <a:srgbClr val="FF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1" name="그룹 130">
            <a:extLst>
              <a:ext uri="{FF2B5EF4-FFF2-40B4-BE49-F238E27FC236}">
                <a16:creationId xmlns:a16="http://schemas.microsoft.com/office/drawing/2014/main" id="{D093050D-D5A9-4B62-915C-AF4930B94DBF}"/>
              </a:ext>
            </a:extLst>
          </p:cNvPr>
          <p:cNvGrpSpPr/>
          <p:nvPr/>
        </p:nvGrpSpPr>
        <p:grpSpPr>
          <a:xfrm>
            <a:off x="4303314" y="2753089"/>
            <a:ext cx="714954" cy="357477"/>
            <a:chOff x="13265282" y="122743"/>
            <a:chExt cx="714954" cy="357477"/>
          </a:xfrm>
        </p:grpSpPr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0B8F6022-2293-41E9-950E-4A5C0D952C5C}"/>
                </a:ext>
              </a:extLst>
            </p:cNvPr>
            <p:cNvSpPr/>
            <p:nvPr/>
          </p:nvSpPr>
          <p:spPr>
            <a:xfrm>
              <a:off x="13265282" y="122743"/>
              <a:ext cx="714954" cy="357477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600" dirty="0"/>
            </a:p>
          </p:txBody>
        </p:sp>
        <p:sp>
          <p:nvSpPr>
            <p:cNvPr id="56" name="텍스트 상자 6">
              <a:extLst>
                <a:ext uri="{FF2B5EF4-FFF2-40B4-BE49-F238E27FC236}">
                  <a16:creationId xmlns:a16="http://schemas.microsoft.com/office/drawing/2014/main" id="{C29EC385-7460-4DDB-87FD-D17DCAE8AA6B}"/>
                </a:ext>
              </a:extLst>
            </p:cNvPr>
            <p:cNvSpPr txBox="1"/>
            <p:nvPr/>
          </p:nvSpPr>
          <p:spPr>
            <a:xfrm>
              <a:off x="13351031" y="128277"/>
              <a:ext cx="54694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600" dirty="0">
                  <a:solidFill>
                    <a:schemeClr val="bg1"/>
                  </a:solidFill>
                </a:rPr>
                <a:t>tanh</a:t>
              </a:r>
              <a:endParaRPr kumimoji="1" lang="ko-KR" altLang="en-US" sz="1600" baseline="-250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57273F3B-BC8D-4B20-A8BE-9D597CE81135}"/>
              </a:ext>
            </a:extLst>
          </p:cNvPr>
          <p:cNvCxnSpPr>
            <a:cxnSpLocks/>
          </p:cNvCxnSpPr>
          <p:nvPr/>
        </p:nvCxnSpPr>
        <p:spPr>
          <a:xfrm>
            <a:off x="5018268" y="2894544"/>
            <a:ext cx="1569309" cy="0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636B1B10-0D87-4A25-861F-66C50F53C614}"/>
              </a:ext>
            </a:extLst>
          </p:cNvPr>
          <p:cNvCxnSpPr>
            <a:cxnSpLocks/>
          </p:cNvCxnSpPr>
          <p:nvPr/>
        </p:nvCxnSpPr>
        <p:spPr>
          <a:xfrm>
            <a:off x="6579158" y="2894542"/>
            <a:ext cx="0" cy="542823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FFDF5B21-78CE-4223-8F19-11F39569C07C}"/>
              </a:ext>
            </a:extLst>
          </p:cNvPr>
          <p:cNvCxnSpPr>
            <a:cxnSpLocks/>
          </p:cNvCxnSpPr>
          <p:nvPr/>
        </p:nvCxnSpPr>
        <p:spPr>
          <a:xfrm flipH="1">
            <a:off x="6576901" y="3809478"/>
            <a:ext cx="1152" cy="1204076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847AFA0E-291D-4478-AAC5-64AD3EDE10C2}"/>
              </a:ext>
            </a:extLst>
          </p:cNvPr>
          <p:cNvCxnSpPr>
            <a:cxnSpLocks/>
          </p:cNvCxnSpPr>
          <p:nvPr/>
        </p:nvCxnSpPr>
        <p:spPr>
          <a:xfrm>
            <a:off x="6587577" y="4435049"/>
            <a:ext cx="1044116" cy="0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7517C5BC-4F16-48FF-9F9F-7C6AD8D2D69E}"/>
              </a:ext>
            </a:extLst>
          </p:cNvPr>
          <p:cNvCxnSpPr>
            <a:cxnSpLocks/>
          </p:cNvCxnSpPr>
          <p:nvPr/>
        </p:nvCxnSpPr>
        <p:spPr>
          <a:xfrm flipV="1">
            <a:off x="2569996" y="2845973"/>
            <a:ext cx="0" cy="1663147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E39419DA-1BC0-45FD-A392-824DE18C7914}"/>
              </a:ext>
            </a:extLst>
          </p:cNvPr>
          <p:cNvCxnSpPr>
            <a:cxnSpLocks/>
          </p:cNvCxnSpPr>
          <p:nvPr/>
        </p:nvCxnSpPr>
        <p:spPr>
          <a:xfrm flipV="1">
            <a:off x="3911928" y="3034371"/>
            <a:ext cx="400907" cy="7403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51AECC1A-4AF5-45F7-8ADF-4A34A99EF0BC}"/>
              </a:ext>
            </a:extLst>
          </p:cNvPr>
          <p:cNvCxnSpPr>
            <a:cxnSpLocks/>
          </p:cNvCxnSpPr>
          <p:nvPr/>
        </p:nvCxnSpPr>
        <p:spPr>
          <a:xfrm>
            <a:off x="2569996" y="2845972"/>
            <a:ext cx="422954" cy="0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텍스트 상자 60">
            <a:extLst>
              <a:ext uri="{FF2B5EF4-FFF2-40B4-BE49-F238E27FC236}">
                <a16:creationId xmlns:a16="http://schemas.microsoft.com/office/drawing/2014/main" id="{8BC8326C-F33D-4FA7-BF85-9A5F13B51430}"/>
              </a:ext>
            </a:extLst>
          </p:cNvPr>
          <p:cNvSpPr txBox="1"/>
          <p:nvPr/>
        </p:nvSpPr>
        <p:spPr>
          <a:xfrm>
            <a:off x="7663482" y="4265772"/>
            <a:ext cx="4721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 err="1"/>
              <a:t>h</a:t>
            </a:r>
            <a:r>
              <a:rPr kumimoji="1" lang="en-US" altLang="ko-KR" sz="1600" baseline="-25000" dirty="0" err="1"/>
              <a:t>t</a:t>
            </a:r>
            <a:endParaRPr kumimoji="1" lang="ko-KR" altLang="en-US" sz="1600" baseline="-250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AD7FF43-29A9-4A87-94AB-E279012B37AA}"/>
              </a:ext>
            </a:extLst>
          </p:cNvPr>
          <p:cNvSpPr/>
          <p:nvPr/>
        </p:nvSpPr>
        <p:spPr>
          <a:xfrm>
            <a:off x="2910305" y="3446511"/>
            <a:ext cx="595795" cy="41705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/>
          </a:p>
        </p:txBody>
      </p:sp>
      <p:sp>
        <p:nvSpPr>
          <p:cNvPr id="34" name="텍스트 상자 60">
            <a:extLst>
              <a:ext uri="{FF2B5EF4-FFF2-40B4-BE49-F238E27FC236}">
                <a16:creationId xmlns:a16="http://schemas.microsoft.com/office/drawing/2014/main" id="{27AA4729-6985-4369-B02A-4139C203A7D6}"/>
              </a:ext>
            </a:extLst>
          </p:cNvPr>
          <p:cNvSpPr txBox="1"/>
          <p:nvPr/>
        </p:nvSpPr>
        <p:spPr>
          <a:xfrm>
            <a:off x="3080108" y="3475931"/>
            <a:ext cx="3154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>
                <a:solidFill>
                  <a:schemeClr val="bg1"/>
                </a:solidFill>
              </a:rPr>
              <a:t>r</a:t>
            </a:r>
            <a:r>
              <a:rPr kumimoji="1" lang="en-US" altLang="ko-KR" sz="1600" baseline="-25000" dirty="0">
                <a:solidFill>
                  <a:schemeClr val="bg1"/>
                </a:solidFill>
              </a:rPr>
              <a:t>t</a:t>
            </a:r>
            <a:endParaRPr kumimoji="1" lang="ko-KR" altLang="en-US" sz="1600" baseline="-25000" dirty="0">
              <a:solidFill>
                <a:schemeClr val="bg1"/>
              </a:solidFill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A4A68A5A-CD30-4974-8887-1EE9BDC2FC9D}"/>
              </a:ext>
            </a:extLst>
          </p:cNvPr>
          <p:cNvCxnSpPr>
            <a:cxnSpLocks/>
            <a:stCxn id="33" idx="0"/>
          </p:cNvCxnSpPr>
          <p:nvPr/>
        </p:nvCxnSpPr>
        <p:spPr>
          <a:xfrm flipV="1">
            <a:off x="3208203" y="3017111"/>
            <a:ext cx="0" cy="429400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0B72A706-6122-4971-8948-27159A560A34}"/>
              </a:ext>
            </a:extLst>
          </p:cNvPr>
          <p:cNvCxnSpPr>
            <a:cxnSpLocks/>
          </p:cNvCxnSpPr>
          <p:nvPr/>
        </p:nvCxnSpPr>
        <p:spPr>
          <a:xfrm flipV="1">
            <a:off x="3132098" y="3863240"/>
            <a:ext cx="0" cy="557015"/>
          </a:xfrm>
          <a:prstGeom prst="straightConnector1">
            <a:avLst/>
          </a:prstGeom>
          <a:ln w="254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3F9C6283-85D8-4C30-AB88-6508B47C9508}"/>
              </a:ext>
            </a:extLst>
          </p:cNvPr>
          <p:cNvCxnSpPr>
            <a:cxnSpLocks/>
          </p:cNvCxnSpPr>
          <p:nvPr/>
        </p:nvCxnSpPr>
        <p:spPr>
          <a:xfrm flipV="1">
            <a:off x="3305436" y="4622078"/>
            <a:ext cx="600708" cy="11108"/>
          </a:xfrm>
          <a:prstGeom prst="straightConnector1">
            <a:avLst/>
          </a:prstGeom>
          <a:ln w="25400">
            <a:solidFill>
              <a:srgbClr val="FF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23A238E3-3238-4E2F-8CBC-E9132639CFC1}"/>
              </a:ext>
            </a:extLst>
          </p:cNvPr>
          <p:cNvCxnSpPr>
            <a:cxnSpLocks/>
          </p:cNvCxnSpPr>
          <p:nvPr/>
        </p:nvCxnSpPr>
        <p:spPr>
          <a:xfrm flipV="1">
            <a:off x="3305436" y="3862571"/>
            <a:ext cx="0" cy="781006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타원 38">
            <a:extLst>
              <a:ext uri="{FF2B5EF4-FFF2-40B4-BE49-F238E27FC236}">
                <a16:creationId xmlns:a16="http://schemas.microsoft.com/office/drawing/2014/main" id="{C80F6155-7B3B-4608-85AF-5CD4698C1A4C}"/>
              </a:ext>
            </a:extLst>
          </p:cNvPr>
          <p:cNvSpPr/>
          <p:nvPr/>
        </p:nvSpPr>
        <p:spPr>
          <a:xfrm>
            <a:off x="3029464" y="2659634"/>
            <a:ext cx="357477" cy="357477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/>
          </a:p>
        </p:txBody>
      </p:sp>
      <p:sp>
        <p:nvSpPr>
          <p:cNvPr id="40" name="텍스트 상자 6">
            <a:extLst>
              <a:ext uri="{FF2B5EF4-FFF2-40B4-BE49-F238E27FC236}">
                <a16:creationId xmlns:a16="http://schemas.microsoft.com/office/drawing/2014/main" id="{C7EA7EC4-D518-4C39-A3A1-686ADE0AB2AD}"/>
              </a:ext>
            </a:extLst>
          </p:cNvPr>
          <p:cNvSpPr txBox="1"/>
          <p:nvPr/>
        </p:nvSpPr>
        <p:spPr>
          <a:xfrm>
            <a:off x="3101596" y="2700004"/>
            <a:ext cx="269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>
                <a:solidFill>
                  <a:schemeClr val="bg1"/>
                </a:solidFill>
              </a:rPr>
              <a:t>*</a:t>
            </a:r>
            <a:endParaRPr kumimoji="1" lang="ko-KR" altLang="en-US" sz="1600" baseline="-25000" dirty="0">
              <a:solidFill>
                <a:schemeClr val="bg1"/>
              </a:solidFill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425C66F1-9E55-4EF5-AA72-47AB580F21C6}"/>
              </a:ext>
            </a:extLst>
          </p:cNvPr>
          <p:cNvCxnSpPr>
            <a:cxnSpLocks/>
            <a:stCxn id="39" idx="6"/>
          </p:cNvCxnSpPr>
          <p:nvPr/>
        </p:nvCxnSpPr>
        <p:spPr>
          <a:xfrm>
            <a:off x="3386941" y="2838373"/>
            <a:ext cx="916373" cy="7599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5DA6E601-FD4B-674A-8E2D-0D3D3FFA061B}"/>
              </a:ext>
            </a:extLst>
          </p:cNvPr>
          <p:cNvGrpSpPr/>
          <p:nvPr/>
        </p:nvGrpSpPr>
        <p:grpSpPr>
          <a:xfrm>
            <a:off x="8064177" y="2469969"/>
            <a:ext cx="432048" cy="432048"/>
            <a:chOff x="4355976" y="3215985"/>
            <a:chExt cx="432048" cy="432048"/>
          </a:xfrm>
        </p:grpSpPr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489F2A26-3D4F-A542-B1AD-6CECF26770F9}"/>
                </a:ext>
              </a:extLst>
            </p:cNvPr>
            <p:cNvSpPr/>
            <p:nvPr/>
          </p:nvSpPr>
          <p:spPr>
            <a:xfrm>
              <a:off x="4355976" y="3215985"/>
              <a:ext cx="432048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44" name="텍스트 상자 6">
              <a:extLst>
                <a:ext uri="{FF2B5EF4-FFF2-40B4-BE49-F238E27FC236}">
                  <a16:creationId xmlns:a16="http://schemas.microsoft.com/office/drawing/2014/main" id="{C34FE470-3E2F-A540-97F0-ED4987CF49F9}"/>
                </a:ext>
              </a:extLst>
            </p:cNvPr>
            <p:cNvSpPr txBox="1"/>
            <p:nvPr/>
          </p:nvSpPr>
          <p:spPr>
            <a:xfrm>
              <a:off x="4400355" y="3225875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 err="1">
                  <a:solidFill>
                    <a:schemeClr val="bg1"/>
                  </a:solidFill>
                </a:rPr>
                <a:t>x</a:t>
              </a:r>
              <a:r>
                <a:rPr kumimoji="1" lang="en-US" altLang="ko-KR" baseline="-25000" dirty="0" err="1">
                  <a:solidFill>
                    <a:schemeClr val="bg1"/>
                  </a:solidFill>
                </a:rPr>
                <a:t>t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</p:grp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9226D09-6BF8-7847-8241-80FF259A422B}"/>
              </a:ext>
            </a:extLst>
          </p:cNvPr>
          <p:cNvSpPr/>
          <p:nvPr/>
        </p:nvSpPr>
        <p:spPr>
          <a:xfrm>
            <a:off x="7920161" y="1570316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F2B4EC53-96DC-5046-A28B-4FFA94C54252}"/>
              </a:ext>
            </a:extLst>
          </p:cNvPr>
          <p:cNvGrpSpPr/>
          <p:nvPr/>
        </p:nvGrpSpPr>
        <p:grpSpPr>
          <a:xfrm>
            <a:off x="8061419" y="741777"/>
            <a:ext cx="432048" cy="432048"/>
            <a:chOff x="4353218" y="1748201"/>
            <a:chExt cx="432048" cy="432048"/>
          </a:xfrm>
        </p:grpSpPr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F3554F6E-2555-DE40-9D01-4660157DCB7F}"/>
                </a:ext>
              </a:extLst>
            </p:cNvPr>
            <p:cNvSpPr/>
            <p:nvPr/>
          </p:nvSpPr>
          <p:spPr>
            <a:xfrm>
              <a:off x="4353218" y="1748201"/>
              <a:ext cx="432048" cy="43204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49" name="텍스트 상자 22">
              <a:extLst>
                <a:ext uri="{FF2B5EF4-FFF2-40B4-BE49-F238E27FC236}">
                  <a16:creationId xmlns:a16="http://schemas.microsoft.com/office/drawing/2014/main" id="{8ECA0B39-21D4-9146-AA86-7A97C9C69F1A}"/>
                </a:ext>
              </a:extLst>
            </p:cNvPr>
            <p:cNvSpPr txBox="1"/>
            <p:nvPr/>
          </p:nvSpPr>
          <p:spPr>
            <a:xfrm>
              <a:off x="4397597" y="1758091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 err="1">
                  <a:solidFill>
                    <a:schemeClr val="bg1"/>
                  </a:solidFill>
                </a:rPr>
                <a:t>o</a:t>
              </a:r>
              <a:r>
                <a:rPr kumimoji="1" lang="en-US" altLang="ko-KR" baseline="-25000" dirty="0" err="1">
                  <a:solidFill>
                    <a:schemeClr val="bg1"/>
                  </a:solidFill>
                </a:rPr>
                <a:t>t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C34661E7-C014-0449-86F9-C8A3FFB7A11D}"/>
              </a:ext>
            </a:extLst>
          </p:cNvPr>
          <p:cNvCxnSpPr>
            <a:stCxn id="43" idx="0"/>
            <a:endCxn id="46" idx="2"/>
          </p:cNvCxnSpPr>
          <p:nvPr/>
        </p:nvCxnSpPr>
        <p:spPr>
          <a:xfrm flipV="1">
            <a:off x="8280201" y="2074372"/>
            <a:ext cx="0" cy="39559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80FE1EEF-AEF0-D34D-908D-F78420E9ED93}"/>
              </a:ext>
            </a:extLst>
          </p:cNvPr>
          <p:cNvCxnSpPr>
            <a:stCxn id="46" idx="0"/>
            <a:endCxn id="48" idx="4"/>
          </p:cNvCxnSpPr>
          <p:nvPr/>
        </p:nvCxnSpPr>
        <p:spPr>
          <a:xfrm flipH="1" flipV="1">
            <a:off x="8277443" y="1173825"/>
            <a:ext cx="2758" cy="396491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텍스트 상자 60">
            <a:extLst>
              <a:ext uri="{FF2B5EF4-FFF2-40B4-BE49-F238E27FC236}">
                <a16:creationId xmlns:a16="http://schemas.microsoft.com/office/drawing/2014/main" id="{8C59FF73-987F-F849-99E0-4286D5E07750}"/>
              </a:ext>
            </a:extLst>
          </p:cNvPr>
          <p:cNvSpPr txBox="1"/>
          <p:nvPr/>
        </p:nvSpPr>
        <p:spPr>
          <a:xfrm>
            <a:off x="8125386" y="1605873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/>
              <a:t>h</a:t>
            </a:r>
            <a:r>
              <a:rPr kumimoji="1" lang="en-US" altLang="ko-KR" baseline="-25000" dirty="0" err="1"/>
              <a:t>t</a:t>
            </a:r>
            <a:endParaRPr kumimoji="1" lang="ko-KR" altLang="en-US" baseline="-250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930412D0-95A8-0847-9A0C-373E237F3D2F}"/>
              </a:ext>
            </a:extLst>
          </p:cNvPr>
          <p:cNvSpPr/>
          <p:nvPr/>
        </p:nvSpPr>
        <p:spPr>
          <a:xfrm>
            <a:off x="6624017" y="1570316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8" name="텍스트 상자 60">
            <a:extLst>
              <a:ext uri="{FF2B5EF4-FFF2-40B4-BE49-F238E27FC236}">
                <a16:creationId xmlns:a16="http://schemas.microsoft.com/office/drawing/2014/main" id="{1C2B7A3B-D9DF-3A4E-8113-F8ECE40E8232}"/>
              </a:ext>
            </a:extLst>
          </p:cNvPr>
          <p:cNvSpPr txBox="1"/>
          <p:nvPr/>
        </p:nvSpPr>
        <p:spPr>
          <a:xfrm>
            <a:off x="6768033" y="1637678"/>
            <a:ext cx="57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t-1</a:t>
            </a:r>
            <a:endParaRPr kumimoji="1" lang="ko-KR" altLang="en-US" baseline="-25000" dirty="0"/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DC387EAD-3B82-3043-85A6-D43C96E6A381}"/>
              </a:ext>
            </a:extLst>
          </p:cNvPr>
          <p:cNvCxnSpPr>
            <a:cxnSpLocks/>
            <a:stCxn id="57" idx="3"/>
            <a:endCxn id="46" idx="1"/>
          </p:cNvCxnSpPr>
          <p:nvPr/>
        </p:nvCxnSpPr>
        <p:spPr>
          <a:xfrm>
            <a:off x="7344097" y="1822344"/>
            <a:ext cx="576064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">
                <a:extLst>
                  <a:ext uri="{FF2B5EF4-FFF2-40B4-BE49-F238E27FC236}">
                    <a16:creationId xmlns:a16="http://schemas.microsoft.com/office/drawing/2014/main" id="{AE4219D1-A5D3-C14D-98BA-416EEA21389D}"/>
                  </a:ext>
                </a:extLst>
              </p:cNvPr>
              <p:cNvSpPr/>
              <p:nvPr/>
            </p:nvSpPr>
            <p:spPr>
              <a:xfrm>
                <a:off x="8299827" y="1173825"/>
                <a:ext cx="4003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Rectangle 6">
                <a:extLst>
                  <a:ext uri="{FF2B5EF4-FFF2-40B4-BE49-F238E27FC236}">
                    <a16:creationId xmlns:a16="http://schemas.microsoft.com/office/drawing/2014/main" id="{AE4219D1-A5D3-C14D-98BA-416EEA2138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9827" y="1173825"/>
                <a:ext cx="40036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5">
                <a:extLst>
                  <a:ext uri="{FF2B5EF4-FFF2-40B4-BE49-F238E27FC236}">
                    <a16:creationId xmlns:a16="http://schemas.microsoft.com/office/drawing/2014/main" id="{62DCA1F8-13FF-4F4C-87B9-5B20D857049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344097" y="1453012"/>
                <a:ext cx="4774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Rectangle 5">
                <a:extLst>
                  <a:ext uri="{FF2B5EF4-FFF2-40B4-BE49-F238E27FC236}">
                    <a16:creationId xmlns:a16="http://schemas.microsoft.com/office/drawing/2014/main" id="{62DCA1F8-13FF-4F4C-87B9-5B20D85704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4097" y="1453012"/>
                <a:ext cx="47743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5">
                <a:extLst>
                  <a:ext uri="{FF2B5EF4-FFF2-40B4-BE49-F238E27FC236}">
                    <a16:creationId xmlns:a16="http://schemas.microsoft.com/office/drawing/2014/main" id="{B2C46B0A-9CB4-CC47-BE56-BB49A4DD43B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265594" y="2100637"/>
                <a:ext cx="47743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Rectangle 5">
                <a:extLst>
                  <a:ext uri="{FF2B5EF4-FFF2-40B4-BE49-F238E27FC236}">
                    <a16:creationId xmlns:a16="http://schemas.microsoft.com/office/drawing/2014/main" id="{B2C46B0A-9CB4-CC47-BE56-BB49A4DD43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5594" y="2100637"/>
                <a:ext cx="47743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17B53713-5AEE-7444-9663-3BC3F945D885}"/>
              </a:ext>
            </a:extLst>
          </p:cNvPr>
          <p:cNvCxnSpPr>
            <a:cxnSpLocks/>
          </p:cNvCxnSpPr>
          <p:nvPr/>
        </p:nvCxnSpPr>
        <p:spPr>
          <a:xfrm flipV="1">
            <a:off x="5799505" y="3630740"/>
            <a:ext cx="1" cy="878380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1DE9DFC7-733E-5141-9270-768F51574032}"/>
              </a:ext>
            </a:extLst>
          </p:cNvPr>
          <p:cNvCxnSpPr>
            <a:cxnSpLocks/>
          </p:cNvCxnSpPr>
          <p:nvPr/>
        </p:nvCxnSpPr>
        <p:spPr>
          <a:xfrm>
            <a:off x="5793728" y="3630740"/>
            <a:ext cx="586795" cy="0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BFC9AD19-9BD7-B642-9C13-B528AD425143}"/>
              </a:ext>
            </a:extLst>
          </p:cNvPr>
          <p:cNvCxnSpPr>
            <a:cxnSpLocks/>
          </p:cNvCxnSpPr>
          <p:nvPr/>
        </p:nvCxnSpPr>
        <p:spPr>
          <a:xfrm flipV="1">
            <a:off x="1956256" y="4509120"/>
            <a:ext cx="3837832" cy="1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7C1E9F07-1BEB-3347-BC04-84683610286C}"/>
              </a:ext>
            </a:extLst>
          </p:cNvPr>
          <p:cNvCxnSpPr>
            <a:cxnSpLocks/>
          </p:cNvCxnSpPr>
          <p:nvPr/>
        </p:nvCxnSpPr>
        <p:spPr>
          <a:xfrm>
            <a:off x="1971620" y="4436318"/>
            <a:ext cx="1177625" cy="0"/>
          </a:xfrm>
          <a:prstGeom prst="straightConnector1">
            <a:avLst/>
          </a:prstGeom>
          <a:ln w="25400">
            <a:solidFill>
              <a:srgbClr val="FFC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13229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CA20B7-597F-4209-8EF7-4E2582C4E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Other Variants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465157F-8085-43D1-8D2B-66A4E1BE2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37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E74F801-A52C-401A-9BE6-E58B21BA978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GRU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F19FB47-26EC-4A41-AA26-93B7468570A1}"/>
              </a:ext>
            </a:extLst>
          </p:cNvPr>
          <p:cNvSpPr/>
          <p:nvPr/>
        </p:nvSpPr>
        <p:spPr>
          <a:xfrm>
            <a:off x="2195736" y="2348880"/>
            <a:ext cx="4885521" cy="24980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07D974AD-4547-4AE8-8C93-977822845AA4}"/>
              </a:ext>
            </a:extLst>
          </p:cNvPr>
          <p:cNvGrpSpPr/>
          <p:nvPr/>
        </p:nvGrpSpPr>
        <p:grpSpPr>
          <a:xfrm>
            <a:off x="3733189" y="5060649"/>
            <a:ext cx="378218" cy="357477"/>
            <a:chOff x="4355976" y="3215985"/>
            <a:chExt cx="457115" cy="432048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37AC2193-4D5E-4D0A-B907-66A717AD16B6}"/>
                </a:ext>
              </a:extLst>
            </p:cNvPr>
            <p:cNvSpPr/>
            <p:nvPr/>
          </p:nvSpPr>
          <p:spPr>
            <a:xfrm>
              <a:off x="4355976" y="3215985"/>
              <a:ext cx="432048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600" dirty="0"/>
            </a:p>
          </p:txBody>
        </p:sp>
        <p:sp>
          <p:nvSpPr>
            <p:cNvPr id="11" name="텍스트 상자 6">
              <a:extLst>
                <a:ext uri="{FF2B5EF4-FFF2-40B4-BE49-F238E27FC236}">
                  <a16:creationId xmlns:a16="http://schemas.microsoft.com/office/drawing/2014/main" id="{7DFD4C16-75AB-497F-A338-68B7469029FA}"/>
                </a:ext>
              </a:extLst>
            </p:cNvPr>
            <p:cNvSpPr txBox="1"/>
            <p:nvPr/>
          </p:nvSpPr>
          <p:spPr>
            <a:xfrm>
              <a:off x="4411664" y="3220127"/>
              <a:ext cx="401427" cy="4091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600" dirty="0" err="1">
                  <a:solidFill>
                    <a:schemeClr val="bg1"/>
                  </a:solidFill>
                </a:rPr>
                <a:t>x</a:t>
              </a:r>
              <a:r>
                <a:rPr kumimoji="1" lang="en-US" altLang="ko-KR" sz="1600" baseline="-25000" dirty="0" err="1">
                  <a:solidFill>
                    <a:schemeClr val="bg1"/>
                  </a:solidFill>
                </a:rPr>
                <a:t>t</a:t>
              </a:r>
              <a:endParaRPr kumimoji="1" lang="ko-KR" altLang="en-US" sz="1600" baseline="-25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DE3FD221-D57C-445A-B707-E8E2C781B090}"/>
              </a:ext>
            </a:extLst>
          </p:cNvPr>
          <p:cNvGrpSpPr/>
          <p:nvPr/>
        </p:nvGrpSpPr>
        <p:grpSpPr>
          <a:xfrm>
            <a:off x="6380523" y="5013554"/>
            <a:ext cx="357477" cy="404572"/>
            <a:chOff x="4353218" y="1691282"/>
            <a:chExt cx="432048" cy="488967"/>
          </a:xfrm>
        </p:grpSpPr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7A94CC82-CC65-41EC-869A-50DFC01A7A48}"/>
                </a:ext>
              </a:extLst>
            </p:cNvPr>
            <p:cNvSpPr/>
            <p:nvPr/>
          </p:nvSpPr>
          <p:spPr>
            <a:xfrm>
              <a:off x="4353218" y="1748201"/>
              <a:ext cx="432048" cy="43204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600" dirty="0"/>
            </a:p>
          </p:txBody>
        </p:sp>
        <p:sp>
          <p:nvSpPr>
            <p:cNvPr id="14" name="텍스트 상자 22">
              <a:extLst>
                <a:ext uri="{FF2B5EF4-FFF2-40B4-BE49-F238E27FC236}">
                  <a16:creationId xmlns:a16="http://schemas.microsoft.com/office/drawing/2014/main" id="{7C5196CE-165D-4452-8079-BF30B99DCCF7}"/>
                </a:ext>
              </a:extLst>
            </p:cNvPr>
            <p:cNvSpPr txBox="1"/>
            <p:nvPr/>
          </p:nvSpPr>
          <p:spPr>
            <a:xfrm>
              <a:off x="4397597" y="1691282"/>
              <a:ext cx="385929" cy="4091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600" dirty="0" err="1">
                  <a:solidFill>
                    <a:schemeClr val="bg1"/>
                  </a:solidFill>
                </a:rPr>
                <a:t>y</a:t>
              </a:r>
              <a:r>
                <a:rPr kumimoji="1" lang="en-US" altLang="ko-KR" sz="1600" baseline="-25000" dirty="0" err="1">
                  <a:solidFill>
                    <a:schemeClr val="bg1"/>
                  </a:solidFill>
                </a:rPr>
                <a:t>t</a:t>
              </a:r>
              <a:endParaRPr kumimoji="1" lang="ko-KR" altLang="en-US" sz="1600" baseline="-25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324262F-7869-4D2E-856E-5324D43DE3ED}"/>
              </a:ext>
            </a:extLst>
          </p:cNvPr>
          <p:cNvGrpSpPr/>
          <p:nvPr/>
        </p:nvGrpSpPr>
        <p:grpSpPr>
          <a:xfrm>
            <a:off x="1366997" y="4227789"/>
            <a:ext cx="595795" cy="417057"/>
            <a:chOff x="2164512" y="4585774"/>
            <a:chExt cx="720080" cy="504056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22941F68-B232-4867-8CE1-40E43A469750}"/>
                </a:ext>
              </a:extLst>
            </p:cNvPr>
            <p:cNvSpPr/>
            <p:nvPr/>
          </p:nvSpPr>
          <p:spPr>
            <a:xfrm>
              <a:off x="2164512" y="4585774"/>
              <a:ext cx="720080" cy="50405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600"/>
            </a:p>
          </p:txBody>
        </p:sp>
        <p:sp>
          <p:nvSpPr>
            <p:cNvPr id="19" name="텍스트 상자 60">
              <a:extLst>
                <a:ext uri="{FF2B5EF4-FFF2-40B4-BE49-F238E27FC236}">
                  <a16:creationId xmlns:a16="http://schemas.microsoft.com/office/drawing/2014/main" id="{3A981DCD-987D-486D-BDDC-6527BCDB3271}"/>
                </a:ext>
              </a:extLst>
            </p:cNvPr>
            <p:cNvSpPr txBox="1"/>
            <p:nvPr/>
          </p:nvSpPr>
          <p:spPr>
            <a:xfrm>
              <a:off x="2308528" y="4653135"/>
              <a:ext cx="570640" cy="4091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600" dirty="0"/>
                <a:t>h</a:t>
              </a:r>
              <a:r>
                <a:rPr kumimoji="1" lang="en-US" altLang="ko-KR" sz="1600" baseline="-25000" dirty="0"/>
                <a:t>t-1</a:t>
              </a:r>
              <a:endParaRPr kumimoji="1" lang="ko-KR" altLang="en-US" sz="1600" baseline="-25000" dirty="0"/>
            </a:p>
          </p:txBody>
        </p:sp>
      </p:grp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43C5F8B-A4A7-4862-9C64-DE0C1CF67A1D}"/>
              </a:ext>
            </a:extLst>
          </p:cNvPr>
          <p:cNvCxnSpPr>
            <a:cxnSpLocks/>
            <a:endCxn id="146" idx="2"/>
          </p:cNvCxnSpPr>
          <p:nvPr/>
        </p:nvCxnSpPr>
        <p:spPr>
          <a:xfrm flipV="1">
            <a:off x="5785389" y="3847480"/>
            <a:ext cx="2563" cy="661640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51372B8F-1808-4C4D-B6BE-F503614BCBD5}"/>
              </a:ext>
            </a:extLst>
          </p:cNvPr>
          <p:cNvSpPr/>
          <p:nvPr/>
        </p:nvSpPr>
        <p:spPr>
          <a:xfrm>
            <a:off x="6380523" y="3452001"/>
            <a:ext cx="357477" cy="357477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/>
          </a:p>
        </p:txBody>
      </p:sp>
      <p:sp>
        <p:nvSpPr>
          <p:cNvPr id="24" name="텍스트 상자 6">
            <a:extLst>
              <a:ext uri="{FF2B5EF4-FFF2-40B4-BE49-F238E27FC236}">
                <a16:creationId xmlns:a16="http://schemas.microsoft.com/office/drawing/2014/main" id="{6257545E-C8F4-430C-B8D5-2F27FC119009}"/>
              </a:ext>
            </a:extLst>
          </p:cNvPr>
          <p:cNvSpPr txBox="1"/>
          <p:nvPr/>
        </p:nvSpPr>
        <p:spPr>
          <a:xfrm>
            <a:off x="6407556" y="3495396"/>
            <a:ext cx="2319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>
                <a:solidFill>
                  <a:schemeClr val="bg1"/>
                </a:solidFill>
              </a:rPr>
              <a:t>+</a:t>
            </a:r>
            <a:endParaRPr kumimoji="1" lang="ko-KR" altLang="en-US" sz="1600" baseline="-25000" dirty="0">
              <a:solidFill>
                <a:schemeClr val="bg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F526E69-8C97-42EB-BD88-15446E1034E0}"/>
              </a:ext>
            </a:extLst>
          </p:cNvPr>
          <p:cNvSpPr/>
          <p:nvPr/>
        </p:nvSpPr>
        <p:spPr>
          <a:xfrm>
            <a:off x="2910305" y="3446511"/>
            <a:ext cx="595795" cy="41705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/>
          </a:p>
        </p:txBody>
      </p:sp>
      <p:sp>
        <p:nvSpPr>
          <p:cNvPr id="31" name="텍스트 상자 60">
            <a:extLst>
              <a:ext uri="{FF2B5EF4-FFF2-40B4-BE49-F238E27FC236}">
                <a16:creationId xmlns:a16="http://schemas.microsoft.com/office/drawing/2014/main" id="{26BD25B4-20AC-45A2-9D1C-D92A9E388639}"/>
              </a:ext>
            </a:extLst>
          </p:cNvPr>
          <p:cNvSpPr txBox="1"/>
          <p:nvPr/>
        </p:nvSpPr>
        <p:spPr>
          <a:xfrm>
            <a:off x="3080108" y="3475931"/>
            <a:ext cx="3154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>
                <a:solidFill>
                  <a:schemeClr val="bg1"/>
                </a:solidFill>
              </a:rPr>
              <a:t>r</a:t>
            </a:r>
            <a:r>
              <a:rPr kumimoji="1" lang="en-US" altLang="ko-KR" sz="1600" baseline="-25000" dirty="0">
                <a:solidFill>
                  <a:schemeClr val="bg1"/>
                </a:solidFill>
              </a:rPr>
              <a:t>t</a:t>
            </a:r>
            <a:endParaRPr kumimoji="1" lang="ko-KR" altLang="en-US" sz="1600" baseline="-25000" dirty="0">
              <a:solidFill>
                <a:schemeClr val="bg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FB53469-64F2-4650-9370-D89798665402}"/>
              </a:ext>
            </a:extLst>
          </p:cNvPr>
          <p:cNvSpPr/>
          <p:nvPr/>
        </p:nvSpPr>
        <p:spPr>
          <a:xfrm>
            <a:off x="4350465" y="3437365"/>
            <a:ext cx="595795" cy="41705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/>
          </a:p>
        </p:txBody>
      </p:sp>
      <p:sp>
        <p:nvSpPr>
          <p:cNvPr id="33" name="텍스트 상자 60">
            <a:extLst>
              <a:ext uri="{FF2B5EF4-FFF2-40B4-BE49-F238E27FC236}">
                <a16:creationId xmlns:a16="http://schemas.microsoft.com/office/drawing/2014/main" id="{CEEF585B-E50E-4411-A7CC-40DEEA70AA8C}"/>
              </a:ext>
            </a:extLst>
          </p:cNvPr>
          <p:cNvSpPr txBox="1"/>
          <p:nvPr/>
        </p:nvSpPr>
        <p:spPr>
          <a:xfrm>
            <a:off x="4520269" y="3466785"/>
            <a:ext cx="314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 err="1">
                <a:solidFill>
                  <a:schemeClr val="bg1"/>
                </a:solidFill>
              </a:rPr>
              <a:t>z</a:t>
            </a:r>
            <a:r>
              <a:rPr kumimoji="1" lang="en-US" altLang="ko-KR" sz="1600" baseline="-25000" dirty="0" err="1">
                <a:solidFill>
                  <a:schemeClr val="bg1"/>
                </a:solidFill>
              </a:rPr>
              <a:t>t</a:t>
            </a:r>
            <a:endParaRPr kumimoji="1" lang="ko-KR" altLang="en-US" sz="1600" baseline="-25000" dirty="0">
              <a:solidFill>
                <a:schemeClr val="bg1"/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594215AE-15F6-4DEA-9AC3-58CA2DDEA1D0}"/>
              </a:ext>
            </a:extLst>
          </p:cNvPr>
          <p:cNvSpPr/>
          <p:nvPr/>
        </p:nvSpPr>
        <p:spPr>
          <a:xfrm>
            <a:off x="3029464" y="2659634"/>
            <a:ext cx="357477" cy="357477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/>
          </a:p>
        </p:txBody>
      </p:sp>
      <p:sp>
        <p:nvSpPr>
          <p:cNvPr id="36" name="텍스트 상자 6">
            <a:extLst>
              <a:ext uri="{FF2B5EF4-FFF2-40B4-BE49-F238E27FC236}">
                <a16:creationId xmlns:a16="http://schemas.microsoft.com/office/drawing/2014/main" id="{DC919CD7-D5C2-48FC-A453-8BD6B3DAD92C}"/>
              </a:ext>
            </a:extLst>
          </p:cNvPr>
          <p:cNvSpPr txBox="1"/>
          <p:nvPr/>
        </p:nvSpPr>
        <p:spPr>
          <a:xfrm>
            <a:off x="3101596" y="2700004"/>
            <a:ext cx="269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>
                <a:solidFill>
                  <a:schemeClr val="bg1"/>
                </a:solidFill>
              </a:rPr>
              <a:t>*</a:t>
            </a:r>
            <a:endParaRPr kumimoji="1" lang="ko-KR" altLang="en-US" sz="1600" baseline="-25000" dirty="0">
              <a:solidFill>
                <a:schemeClr val="bg1"/>
              </a:solidFill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481CB579-3622-4C32-AAC3-389AFB26B85F}"/>
              </a:ext>
            </a:extLst>
          </p:cNvPr>
          <p:cNvCxnSpPr>
            <a:cxnSpLocks/>
            <a:stCxn id="30" idx="0"/>
            <a:endCxn id="35" idx="4"/>
          </p:cNvCxnSpPr>
          <p:nvPr/>
        </p:nvCxnSpPr>
        <p:spPr>
          <a:xfrm flipV="1">
            <a:off x="3208203" y="3017111"/>
            <a:ext cx="0" cy="429400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1A1D7728-6819-4292-ADCC-979715963A9C}"/>
              </a:ext>
            </a:extLst>
          </p:cNvPr>
          <p:cNvGrpSpPr/>
          <p:nvPr/>
        </p:nvGrpSpPr>
        <p:grpSpPr>
          <a:xfrm>
            <a:off x="5594332" y="2721261"/>
            <a:ext cx="357477" cy="389305"/>
            <a:chOff x="12313756" y="789265"/>
            <a:chExt cx="357477" cy="389305"/>
          </a:xfrm>
        </p:grpSpPr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11538D69-7445-4B0D-B3E2-B3F1A34530FC}"/>
                </a:ext>
              </a:extLst>
            </p:cNvPr>
            <p:cNvSpPr/>
            <p:nvPr/>
          </p:nvSpPr>
          <p:spPr>
            <a:xfrm>
              <a:off x="12313756" y="789265"/>
              <a:ext cx="357477" cy="357477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600" dirty="0"/>
            </a:p>
          </p:txBody>
        </p:sp>
        <p:sp>
          <p:nvSpPr>
            <p:cNvPr id="43" name="텍스트 상자 6">
              <a:extLst>
                <a:ext uri="{FF2B5EF4-FFF2-40B4-BE49-F238E27FC236}">
                  <a16:creationId xmlns:a16="http://schemas.microsoft.com/office/drawing/2014/main" id="{BA71831F-8A7D-492F-8B3A-419583389009}"/>
                </a:ext>
              </a:extLst>
            </p:cNvPr>
            <p:cNvSpPr txBox="1"/>
            <p:nvPr/>
          </p:nvSpPr>
          <p:spPr>
            <a:xfrm>
              <a:off x="12370000" y="840016"/>
              <a:ext cx="26962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600" dirty="0">
                  <a:solidFill>
                    <a:schemeClr val="bg1"/>
                  </a:solidFill>
                </a:rPr>
                <a:t>*</a:t>
              </a:r>
              <a:endParaRPr kumimoji="1" lang="ko-KR" altLang="en-US" sz="1600" baseline="-250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587ADD5D-E933-4852-A4E6-BC2F74EA8212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1962792" y="4435049"/>
            <a:ext cx="2609208" cy="1269"/>
          </a:xfrm>
          <a:prstGeom prst="straightConnector1">
            <a:avLst/>
          </a:prstGeom>
          <a:ln w="25400">
            <a:solidFill>
              <a:srgbClr val="FFC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D69C56C9-48B5-4781-BBE3-BA5DFC4F1883}"/>
              </a:ext>
            </a:extLst>
          </p:cNvPr>
          <p:cNvCxnSpPr>
            <a:cxnSpLocks/>
          </p:cNvCxnSpPr>
          <p:nvPr/>
        </p:nvCxnSpPr>
        <p:spPr>
          <a:xfrm flipH="1" flipV="1">
            <a:off x="4562991" y="3848260"/>
            <a:ext cx="9009" cy="586789"/>
          </a:xfrm>
          <a:prstGeom prst="straightConnector1">
            <a:avLst/>
          </a:prstGeom>
          <a:ln w="254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1AF9E89D-81E3-47FC-8FAC-15FF487E1DE3}"/>
              </a:ext>
            </a:extLst>
          </p:cNvPr>
          <p:cNvCxnSpPr>
            <a:cxnSpLocks/>
          </p:cNvCxnSpPr>
          <p:nvPr/>
        </p:nvCxnSpPr>
        <p:spPr>
          <a:xfrm flipV="1">
            <a:off x="3132098" y="3863240"/>
            <a:ext cx="0" cy="557015"/>
          </a:xfrm>
          <a:prstGeom prst="straightConnector1">
            <a:avLst/>
          </a:prstGeom>
          <a:ln w="254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13EFE1F3-B01E-4A30-A21D-8ECEB6C26472}"/>
              </a:ext>
            </a:extLst>
          </p:cNvPr>
          <p:cNvCxnSpPr>
            <a:cxnSpLocks/>
          </p:cNvCxnSpPr>
          <p:nvPr/>
        </p:nvCxnSpPr>
        <p:spPr>
          <a:xfrm flipV="1">
            <a:off x="3305436" y="4624602"/>
            <a:ext cx="1442071" cy="8583"/>
          </a:xfrm>
          <a:prstGeom prst="straightConnector1">
            <a:avLst/>
          </a:prstGeom>
          <a:ln w="25400">
            <a:solidFill>
              <a:srgbClr val="FF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1E560BD9-600C-4306-8DD0-7BFCEE36B166}"/>
              </a:ext>
            </a:extLst>
          </p:cNvPr>
          <p:cNvCxnSpPr>
            <a:cxnSpLocks/>
          </p:cNvCxnSpPr>
          <p:nvPr/>
        </p:nvCxnSpPr>
        <p:spPr>
          <a:xfrm flipV="1">
            <a:off x="3920020" y="4630618"/>
            <a:ext cx="0" cy="430030"/>
          </a:xfrm>
          <a:prstGeom prst="straightConnector1">
            <a:avLst/>
          </a:prstGeom>
          <a:ln w="25400">
            <a:solidFill>
              <a:srgbClr val="FF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1" name="그룹 130">
            <a:extLst>
              <a:ext uri="{FF2B5EF4-FFF2-40B4-BE49-F238E27FC236}">
                <a16:creationId xmlns:a16="http://schemas.microsoft.com/office/drawing/2014/main" id="{D093050D-D5A9-4B62-915C-AF4930B94DBF}"/>
              </a:ext>
            </a:extLst>
          </p:cNvPr>
          <p:cNvGrpSpPr/>
          <p:nvPr/>
        </p:nvGrpSpPr>
        <p:grpSpPr>
          <a:xfrm>
            <a:off x="4303314" y="2753089"/>
            <a:ext cx="714954" cy="357477"/>
            <a:chOff x="13265282" y="122743"/>
            <a:chExt cx="714954" cy="357477"/>
          </a:xfrm>
        </p:grpSpPr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0B8F6022-2293-41E9-950E-4A5C0D952C5C}"/>
                </a:ext>
              </a:extLst>
            </p:cNvPr>
            <p:cNvSpPr/>
            <p:nvPr/>
          </p:nvSpPr>
          <p:spPr>
            <a:xfrm>
              <a:off x="13265282" y="122743"/>
              <a:ext cx="714954" cy="357477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600" dirty="0"/>
            </a:p>
          </p:txBody>
        </p:sp>
        <p:sp>
          <p:nvSpPr>
            <p:cNvPr id="56" name="텍스트 상자 6">
              <a:extLst>
                <a:ext uri="{FF2B5EF4-FFF2-40B4-BE49-F238E27FC236}">
                  <a16:creationId xmlns:a16="http://schemas.microsoft.com/office/drawing/2014/main" id="{C29EC385-7460-4DDB-87FD-D17DCAE8AA6B}"/>
                </a:ext>
              </a:extLst>
            </p:cNvPr>
            <p:cNvSpPr txBox="1"/>
            <p:nvPr/>
          </p:nvSpPr>
          <p:spPr>
            <a:xfrm>
              <a:off x="13351031" y="128277"/>
              <a:ext cx="54694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600" dirty="0">
                  <a:solidFill>
                    <a:schemeClr val="bg1"/>
                  </a:solidFill>
                </a:rPr>
                <a:t>tanh</a:t>
              </a:r>
              <a:endParaRPr kumimoji="1" lang="ko-KR" altLang="en-US" sz="1600" baseline="-250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57273F3B-BC8D-4B20-A8BE-9D597CE81135}"/>
              </a:ext>
            </a:extLst>
          </p:cNvPr>
          <p:cNvCxnSpPr>
            <a:cxnSpLocks/>
            <a:stCxn id="42" idx="6"/>
          </p:cNvCxnSpPr>
          <p:nvPr/>
        </p:nvCxnSpPr>
        <p:spPr>
          <a:xfrm flipV="1">
            <a:off x="5951809" y="2894544"/>
            <a:ext cx="635768" cy="5456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636B1B10-0D87-4A25-861F-66C50F53C614}"/>
              </a:ext>
            </a:extLst>
          </p:cNvPr>
          <p:cNvCxnSpPr>
            <a:cxnSpLocks/>
          </p:cNvCxnSpPr>
          <p:nvPr/>
        </p:nvCxnSpPr>
        <p:spPr>
          <a:xfrm>
            <a:off x="6579158" y="2894542"/>
            <a:ext cx="0" cy="542823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FFDF5B21-78CE-4223-8F19-11F39569C07C}"/>
              </a:ext>
            </a:extLst>
          </p:cNvPr>
          <p:cNvCxnSpPr>
            <a:cxnSpLocks/>
          </p:cNvCxnSpPr>
          <p:nvPr/>
        </p:nvCxnSpPr>
        <p:spPr>
          <a:xfrm flipH="1">
            <a:off x="6576901" y="3809478"/>
            <a:ext cx="1152" cy="1204076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847AFA0E-291D-4478-AAC5-64AD3EDE10C2}"/>
              </a:ext>
            </a:extLst>
          </p:cNvPr>
          <p:cNvCxnSpPr>
            <a:cxnSpLocks/>
          </p:cNvCxnSpPr>
          <p:nvPr/>
        </p:nvCxnSpPr>
        <p:spPr>
          <a:xfrm>
            <a:off x="6587577" y="4435049"/>
            <a:ext cx="1044116" cy="0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E39419DA-1BC0-45FD-A392-824DE18C7914}"/>
              </a:ext>
            </a:extLst>
          </p:cNvPr>
          <p:cNvCxnSpPr>
            <a:cxnSpLocks/>
          </p:cNvCxnSpPr>
          <p:nvPr/>
        </p:nvCxnSpPr>
        <p:spPr>
          <a:xfrm flipV="1">
            <a:off x="3911928" y="3034371"/>
            <a:ext cx="400907" cy="7403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4" name="그룹 143">
            <a:extLst>
              <a:ext uri="{FF2B5EF4-FFF2-40B4-BE49-F238E27FC236}">
                <a16:creationId xmlns:a16="http://schemas.microsoft.com/office/drawing/2014/main" id="{1E6C1710-84B7-4E86-AB86-A8EBE93FDE0E}"/>
              </a:ext>
            </a:extLst>
          </p:cNvPr>
          <p:cNvGrpSpPr/>
          <p:nvPr/>
        </p:nvGrpSpPr>
        <p:grpSpPr>
          <a:xfrm>
            <a:off x="5596895" y="3458175"/>
            <a:ext cx="357477" cy="389305"/>
            <a:chOff x="12313756" y="789265"/>
            <a:chExt cx="357477" cy="389305"/>
          </a:xfrm>
        </p:grpSpPr>
        <p:sp>
          <p:nvSpPr>
            <p:cNvPr id="145" name="타원 144">
              <a:extLst>
                <a:ext uri="{FF2B5EF4-FFF2-40B4-BE49-F238E27FC236}">
                  <a16:creationId xmlns:a16="http://schemas.microsoft.com/office/drawing/2014/main" id="{526C1722-C8A9-48BD-88CA-C1AC4307CF7C}"/>
                </a:ext>
              </a:extLst>
            </p:cNvPr>
            <p:cNvSpPr/>
            <p:nvPr/>
          </p:nvSpPr>
          <p:spPr>
            <a:xfrm>
              <a:off x="12313756" y="789265"/>
              <a:ext cx="357477" cy="357477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600" dirty="0"/>
            </a:p>
          </p:txBody>
        </p:sp>
        <p:sp>
          <p:nvSpPr>
            <p:cNvPr id="146" name="텍스트 상자 6">
              <a:extLst>
                <a:ext uri="{FF2B5EF4-FFF2-40B4-BE49-F238E27FC236}">
                  <a16:creationId xmlns:a16="http://schemas.microsoft.com/office/drawing/2014/main" id="{0D2A1F68-D346-4D10-A676-E6429E33636A}"/>
                </a:ext>
              </a:extLst>
            </p:cNvPr>
            <p:cNvSpPr txBox="1"/>
            <p:nvPr/>
          </p:nvSpPr>
          <p:spPr>
            <a:xfrm>
              <a:off x="12370000" y="840016"/>
              <a:ext cx="26962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600" dirty="0">
                  <a:solidFill>
                    <a:schemeClr val="bg1"/>
                  </a:solidFill>
                </a:rPr>
                <a:t>*</a:t>
              </a:r>
              <a:endParaRPr kumimoji="1" lang="ko-KR" altLang="en-US" sz="1600" baseline="-250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52" name="직선 화살표 연결선 151">
            <a:extLst>
              <a:ext uri="{FF2B5EF4-FFF2-40B4-BE49-F238E27FC236}">
                <a16:creationId xmlns:a16="http://schemas.microsoft.com/office/drawing/2014/main" id="{F1A2B8E2-A3A3-4CD3-BDBE-343D9A8621AA}"/>
              </a:ext>
            </a:extLst>
          </p:cNvPr>
          <p:cNvCxnSpPr>
            <a:cxnSpLocks/>
            <a:stCxn id="145" idx="6"/>
            <a:endCxn id="23" idx="2"/>
          </p:cNvCxnSpPr>
          <p:nvPr/>
        </p:nvCxnSpPr>
        <p:spPr>
          <a:xfrm flipV="1">
            <a:off x="5954372" y="3630740"/>
            <a:ext cx="426151" cy="6174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화살표 연결선 154">
            <a:extLst>
              <a:ext uri="{FF2B5EF4-FFF2-40B4-BE49-F238E27FC236}">
                <a16:creationId xmlns:a16="http://schemas.microsoft.com/office/drawing/2014/main" id="{C03EC3C6-0F18-4E25-95D8-7885C92A9F39}"/>
              </a:ext>
            </a:extLst>
          </p:cNvPr>
          <p:cNvCxnSpPr>
            <a:cxnSpLocks/>
            <a:endCxn id="145" idx="2"/>
          </p:cNvCxnSpPr>
          <p:nvPr/>
        </p:nvCxnSpPr>
        <p:spPr>
          <a:xfrm flipV="1">
            <a:off x="4956398" y="3636914"/>
            <a:ext cx="640497" cy="4638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화살표 연결선 158">
            <a:extLst>
              <a:ext uri="{FF2B5EF4-FFF2-40B4-BE49-F238E27FC236}">
                <a16:creationId xmlns:a16="http://schemas.microsoft.com/office/drawing/2014/main" id="{8363B3C3-0366-4C2C-90B6-071A31E7CB78}"/>
              </a:ext>
            </a:extLst>
          </p:cNvPr>
          <p:cNvCxnSpPr>
            <a:cxnSpLocks/>
            <a:endCxn id="42" idx="2"/>
          </p:cNvCxnSpPr>
          <p:nvPr/>
        </p:nvCxnSpPr>
        <p:spPr>
          <a:xfrm>
            <a:off x="5019839" y="2900000"/>
            <a:ext cx="574493" cy="0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직선 화살표 연결선 170">
            <a:extLst>
              <a:ext uri="{FF2B5EF4-FFF2-40B4-BE49-F238E27FC236}">
                <a16:creationId xmlns:a16="http://schemas.microsoft.com/office/drawing/2014/main" id="{6B8DE3E7-59E5-45C8-8BE9-B0AF13DA9923}"/>
              </a:ext>
            </a:extLst>
          </p:cNvPr>
          <p:cNvCxnSpPr>
            <a:cxnSpLocks/>
          </p:cNvCxnSpPr>
          <p:nvPr/>
        </p:nvCxnSpPr>
        <p:spPr>
          <a:xfrm flipV="1">
            <a:off x="5165343" y="3299349"/>
            <a:ext cx="620046" cy="491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화살표 연결선 171">
            <a:extLst>
              <a:ext uri="{FF2B5EF4-FFF2-40B4-BE49-F238E27FC236}">
                <a16:creationId xmlns:a16="http://schemas.microsoft.com/office/drawing/2014/main" id="{F8A00FFF-5C5C-4596-95BC-1B44D228B75E}"/>
              </a:ext>
            </a:extLst>
          </p:cNvPr>
          <p:cNvCxnSpPr>
            <a:cxnSpLocks/>
          </p:cNvCxnSpPr>
          <p:nvPr/>
        </p:nvCxnSpPr>
        <p:spPr>
          <a:xfrm flipV="1">
            <a:off x="5165343" y="3295202"/>
            <a:ext cx="0" cy="343180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화살표 연결선 173">
            <a:extLst>
              <a:ext uri="{FF2B5EF4-FFF2-40B4-BE49-F238E27FC236}">
                <a16:creationId xmlns:a16="http://schemas.microsoft.com/office/drawing/2014/main" id="{AFA9236D-938F-43FA-8CF4-76CE5E65236F}"/>
              </a:ext>
            </a:extLst>
          </p:cNvPr>
          <p:cNvCxnSpPr>
            <a:cxnSpLocks/>
          </p:cNvCxnSpPr>
          <p:nvPr/>
        </p:nvCxnSpPr>
        <p:spPr>
          <a:xfrm flipV="1">
            <a:off x="5778034" y="3074228"/>
            <a:ext cx="1" cy="227439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텍스트 상자 60">
            <a:extLst>
              <a:ext uri="{FF2B5EF4-FFF2-40B4-BE49-F238E27FC236}">
                <a16:creationId xmlns:a16="http://schemas.microsoft.com/office/drawing/2014/main" id="{359FE2E1-E79B-4C16-8403-F28ACD1ADF66}"/>
              </a:ext>
            </a:extLst>
          </p:cNvPr>
          <p:cNvSpPr txBox="1"/>
          <p:nvPr/>
        </p:nvSpPr>
        <p:spPr>
          <a:xfrm>
            <a:off x="5221588" y="2989127"/>
            <a:ext cx="497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/>
              <a:t>1-z</a:t>
            </a:r>
            <a:r>
              <a:rPr kumimoji="1" lang="en-US" altLang="ko-KR" sz="1600" baseline="-25000" dirty="0"/>
              <a:t>t</a:t>
            </a:r>
            <a:endParaRPr kumimoji="1" lang="ko-KR" altLang="en-US" sz="1600" baseline="-25000" dirty="0"/>
          </a:p>
        </p:txBody>
      </p:sp>
      <p:sp>
        <p:nvSpPr>
          <p:cNvPr id="57" name="텍스트 상자 60">
            <a:extLst>
              <a:ext uri="{FF2B5EF4-FFF2-40B4-BE49-F238E27FC236}">
                <a16:creationId xmlns:a16="http://schemas.microsoft.com/office/drawing/2014/main" id="{729A86B6-6933-43BF-9C51-5C8D7DEEC237}"/>
              </a:ext>
            </a:extLst>
          </p:cNvPr>
          <p:cNvSpPr txBox="1"/>
          <p:nvPr/>
        </p:nvSpPr>
        <p:spPr>
          <a:xfrm>
            <a:off x="7663482" y="4265772"/>
            <a:ext cx="4721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 err="1"/>
              <a:t>h</a:t>
            </a:r>
            <a:r>
              <a:rPr kumimoji="1" lang="en-US" altLang="ko-KR" sz="1600" baseline="-25000" dirty="0" err="1"/>
              <a:t>t</a:t>
            </a:r>
            <a:endParaRPr kumimoji="1" lang="ko-KR" altLang="en-US" sz="1600" baseline="-25000" dirty="0"/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A0108927-F004-458A-B169-6360D1F728EC}"/>
              </a:ext>
            </a:extLst>
          </p:cNvPr>
          <p:cNvCxnSpPr>
            <a:cxnSpLocks/>
          </p:cNvCxnSpPr>
          <p:nvPr/>
        </p:nvCxnSpPr>
        <p:spPr>
          <a:xfrm>
            <a:off x="3386941" y="2838373"/>
            <a:ext cx="916373" cy="7599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3BFFD645-5AF2-8E4A-A6CF-CED39029F035}"/>
              </a:ext>
            </a:extLst>
          </p:cNvPr>
          <p:cNvGrpSpPr/>
          <p:nvPr/>
        </p:nvGrpSpPr>
        <p:grpSpPr>
          <a:xfrm>
            <a:off x="8064177" y="2469969"/>
            <a:ext cx="432048" cy="432048"/>
            <a:chOff x="4355976" y="3215985"/>
            <a:chExt cx="432048" cy="432048"/>
          </a:xfrm>
        </p:grpSpPr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B4B645F5-82A0-1745-9CAB-830E8EFE9A91}"/>
                </a:ext>
              </a:extLst>
            </p:cNvPr>
            <p:cNvSpPr/>
            <p:nvPr/>
          </p:nvSpPr>
          <p:spPr>
            <a:xfrm>
              <a:off x="4355976" y="3215985"/>
              <a:ext cx="432048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66" name="텍스트 상자 6">
              <a:extLst>
                <a:ext uri="{FF2B5EF4-FFF2-40B4-BE49-F238E27FC236}">
                  <a16:creationId xmlns:a16="http://schemas.microsoft.com/office/drawing/2014/main" id="{2255F3F6-9327-2541-80A2-2F0BEED6DD8B}"/>
                </a:ext>
              </a:extLst>
            </p:cNvPr>
            <p:cNvSpPr txBox="1"/>
            <p:nvPr/>
          </p:nvSpPr>
          <p:spPr>
            <a:xfrm>
              <a:off x="4400355" y="3225875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 err="1">
                  <a:solidFill>
                    <a:schemeClr val="bg1"/>
                  </a:solidFill>
                </a:rPr>
                <a:t>x</a:t>
              </a:r>
              <a:r>
                <a:rPr kumimoji="1" lang="en-US" altLang="ko-KR" baseline="-25000" dirty="0" err="1">
                  <a:solidFill>
                    <a:schemeClr val="bg1"/>
                  </a:solidFill>
                </a:rPr>
                <a:t>t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</p:grp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0D71C98F-9518-2F45-915B-39B3BD43895E}"/>
              </a:ext>
            </a:extLst>
          </p:cNvPr>
          <p:cNvSpPr/>
          <p:nvPr/>
        </p:nvSpPr>
        <p:spPr>
          <a:xfrm>
            <a:off x="7920161" y="1570316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5042A6D0-24E8-A345-8086-13B70764DC70}"/>
              </a:ext>
            </a:extLst>
          </p:cNvPr>
          <p:cNvGrpSpPr/>
          <p:nvPr/>
        </p:nvGrpSpPr>
        <p:grpSpPr>
          <a:xfrm>
            <a:off x="8061419" y="741777"/>
            <a:ext cx="432048" cy="432048"/>
            <a:chOff x="4353218" y="1748201"/>
            <a:chExt cx="432048" cy="432048"/>
          </a:xfrm>
        </p:grpSpPr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8EE24B34-9DD6-1A40-9169-E20C2A797E84}"/>
                </a:ext>
              </a:extLst>
            </p:cNvPr>
            <p:cNvSpPr/>
            <p:nvPr/>
          </p:nvSpPr>
          <p:spPr>
            <a:xfrm>
              <a:off x="4353218" y="1748201"/>
              <a:ext cx="432048" cy="43204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70" name="텍스트 상자 22">
              <a:extLst>
                <a:ext uri="{FF2B5EF4-FFF2-40B4-BE49-F238E27FC236}">
                  <a16:creationId xmlns:a16="http://schemas.microsoft.com/office/drawing/2014/main" id="{171BC7B6-32A8-244C-8183-82CAF77CE86B}"/>
                </a:ext>
              </a:extLst>
            </p:cNvPr>
            <p:cNvSpPr txBox="1"/>
            <p:nvPr/>
          </p:nvSpPr>
          <p:spPr>
            <a:xfrm>
              <a:off x="4397597" y="1758091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 err="1">
                  <a:solidFill>
                    <a:schemeClr val="bg1"/>
                  </a:solidFill>
                </a:rPr>
                <a:t>o</a:t>
              </a:r>
              <a:r>
                <a:rPr kumimoji="1" lang="en-US" altLang="ko-KR" baseline="-25000" dirty="0" err="1">
                  <a:solidFill>
                    <a:schemeClr val="bg1"/>
                  </a:solidFill>
                </a:rPr>
                <a:t>t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A93C74EA-4CB9-6343-8038-C335645D3C7A}"/>
              </a:ext>
            </a:extLst>
          </p:cNvPr>
          <p:cNvCxnSpPr>
            <a:stCxn id="65" idx="0"/>
            <a:endCxn id="67" idx="2"/>
          </p:cNvCxnSpPr>
          <p:nvPr/>
        </p:nvCxnSpPr>
        <p:spPr>
          <a:xfrm flipV="1">
            <a:off x="8280201" y="2074372"/>
            <a:ext cx="0" cy="39559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8EF2BF57-E29E-3243-BA92-521391DF4619}"/>
              </a:ext>
            </a:extLst>
          </p:cNvPr>
          <p:cNvCxnSpPr>
            <a:stCxn id="67" idx="0"/>
            <a:endCxn id="69" idx="4"/>
          </p:cNvCxnSpPr>
          <p:nvPr/>
        </p:nvCxnSpPr>
        <p:spPr>
          <a:xfrm flipH="1" flipV="1">
            <a:off x="8277443" y="1173825"/>
            <a:ext cx="2758" cy="396491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텍스트 상자 60">
            <a:extLst>
              <a:ext uri="{FF2B5EF4-FFF2-40B4-BE49-F238E27FC236}">
                <a16:creationId xmlns:a16="http://schemas.microsoft.com/office/drawing/2014/main" id="{202D1CFC-2A84-3C4F-9651-CB1117303549}"/>
              </a:ext>
            </a:extLst>
          </p:cNvPr>
          <p:cNvSpPr txBox="1"/>
          <p:nvPr/>
        </p:nvSpPr>
        <p:spPr>
          <a:xfrm>
            <a:off x="8125386" y="1605873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/>
              <a:t>h</a:t>
            </a:r>
            <a:r>
              <a:rPr kumimoji="1" lang="en-US" altLang="ko-KR" baseline="-25000" dirty="0" err="1"/>
              <a:t>t</a:t>
            </a:r>
            <a:endParaRPr kumimoji="1" lang="ko-KR" altLang="en-US" baseline="-25000" dirty="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F57F5C9D-4493-1E49-ABB5-75BFE700CAC4}"/>
              </a:ext>
            </a:extLst>
          </p:cNvPr>
          <p:cNvSpPr/>
          <p:nvPr/>
        </p:nvSpPr>
        <p:spPr>
          <a:xfrm>
            <a:off x="6624017" y="1570316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5" name="텍스트 상자 60">
            <a:extLst>
              <a:ext uri="{FF2B5EF4-FFF2-40B4-BE49-F238E27FC236}">
                <a16:creationId xmlns:a16="http://schemas.microsoft.com/office/drawing/2014/main" id="{3646A97B-3F51-5E40-98B1-1D3A02946AA2}"/>
              </a:ext>
            </a:extLst>
          </p:cNvPr>
          <p:cNvSpPr txBox="1"/>
          <p:nvPr/>
        </p:nvSpPr>
        <p:spPr>
          <a:xfrm>
            <a:off x="6768033" y="1637678"/>
            <a:ext cx="57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t-1</a:t>
            </a:r>
            <a:endParaRPr kumimoji="1" lang="ko-KR" altLang="en-US" baseline="-25000" dirty="0"/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D09E488C-97C6-3D4A-BFA5-AD6059880A47}"/>
              </a:ext>
            </a:extLst>
          </p:cNvPr>
          <p:cNvCxnSpPr>
            <a:cxnSpLocks/>
            <a:stCxn id="74" idx="3"/>
            <a:endCxn id="67" idx="1"/>
          </p:cNvCxnSpPr>
          <p:nvPr/>
        </p:nvCxnSpPr>
        <p:spPr>
          <a:xfrm>
            <a:off x="7344097" y="1822344"/>
            <a:ext cx="576064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Rectangle 6">
                <a:extLst>
                  <a:ext uri="{FF2B5EF4-FFF2-40B4-BE49-F238E27FC236}">
                    <a16:creationId xmlns:a16="http://schemas.microsoft.com/office/drawing/2014/main" id="{A19C4702-DD55-3F47-BACF-A9F725037F51}"/>
                  </a:ext>
                </a:extLst>
              </p:cNvPr>
              <p:cNvSpPr/>
              <p:nvPr/>
            </p:nvSpPr>
            <p:spPr>
              <a:xfrm>
                <a:off x="8299827" y="1173825"/>
                <a:ext cx="4003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7" name="Rectangle 6">
                <a:extLst>
                  <a:ext uri="{FF2B5EF4-FFF2-40B4-BE49-F238E27FC236}">
                    <a16:creationId xmlns:a16="http://schemas.microsoft.com/office/drawing/2014/main" id="{A19C4702-DD55-3F47-BACF-A9F725037F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9827" y="1173825"/>
                <a:ext cx="40036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tangle 5">
                <a:extLst>
                  <a:ext uri="{FF2B5EF4-FFF2-40B4-BE49-F238E27FC236}">
                    <a16:creationId xmlns:a16="http://schemas.microsoft.com/office/drawing/2014/main" id="{A2EBF9EA-FF81-B54C-A1A8-6257DCA688E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344097" y="1453012"/>
                <a:ext cx="4774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8" name="Rectangle 5">
                <a:extLst>
                  <a:ext uri="{FF2B5EF4-FFF2-40B4-BE49-F238E27FC236}">
                    <a16:creationId xmlns:a16="http://schemas.microsoft.com/office/drawing/2014/main" id="{A2EBF9EA-FF81-B54C-A1A8-6257DCA688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4097" y="1453012"/>
                <a:ext cx="47743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Rectangle 5">
                <a:extLst>
                  <a:ext uri="{FF2B5EF4-FFF2-40B4-BE49-F238E27FC236}">
                    <a16:creationId xmlns:a16="http://schemas.microsoft.com/office/drawing/2014/main" id="{A9943608-BB54-8746-B4D1-DC837BD295B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265594" y="2100637"/>
                <a:ext cx="47743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9" name="Rectangle 5">
                <a:extLst>
                  <a:ext uri="{FF2B5EF4-FFF2-40B4-BE49-F238E27FC236}">
                    <a16:creationId xmlns:a16="http://schemas.microsoft.com/office/drawing/2014/main" id="{A9943608-BB54-8746-B4D1-DC837BD295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5594" y="2100637"/>
                <a:ext cx="47743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A1141CD5-A0F4-9341-8787-4DC510934C96}"/>
              </a:ext>
            </a:extLst>
          </p:cNvPr>
          <p:cNvCxnSpPr>
            <a:cxnSpLocks/>
          </p:cNvCxnSpPr>
          <p:nvPr/>
        </p:nvCxnSpPr>
        <p:spPr>
          <a:xfrm flipV="1">
            <a:off x="1956256" y="4509120"/>
            <a:ext cx="3837832" cy="1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D1121AD4-7E52-417A-B0FB-8C5BD25F48D4}"/>
              </a:ext>
            </a:extLst>
          </p:cNvPr>
          <p:cNvCxnSpPr>
            <a:cxnSpLocks/>
          </p:cNvCxnSpPr>
          <p:nvPr/>
        </p:nvCxnSpPr>
        <p:spPr>
          <a:xfrm flipV="1">
            <a:off x="3305436" y="3862571"/>
            <a:ext cx="0" cy="781006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CDD31641-1031-4BA9-B23E-707FF644D98C}"/>
              </a:ext>
            </a:extLst>
          </p:cNvPr>
          <p:cNvCxnSpPr>
            <a:cxnSpLocks/>
          </p:cNvCxnSpPr>
          <p:nvPr/>
        </p:nvCxnSpPr>
        <p:spPr>
          <a:xfrm flipV="1">
            <a:off x="3913764" y="3035039"/>
            <a:ext cx="10075" cy="1600388"/>
          </a:xfrm>
          <a:prstGeom prst="straightConnector1">
            <a:avLst/>
          </a:prstGeom>
          <a:ln w="25400">
            <a:solidFill>
              <a:srgbClr val="FF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888A3541-B998-4DAA-A945-75FE748421CF}"/>
              </a:ext>
            </a:extLst>
          </p:cNvPr>
          <p:cNvCxnSpPr>
            <a:cxnSpLocks/>
          </p:cNvCxnSpPr>
          <p:nvPr/>
        </p:nvCxnSpPr>
        <p:spPr>
          <a:xfrm flipV="1">
            <a:off x="4740390" y="3854421"/>
            <a:ext cx="0" cy="781006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BEE30311-FF7F-DC4A-856D-5CF1F19F46CF}"/>
              </a:ext>
            </a:extLst>
          </p:cNvPr>
          <p:cNvCxnSpPr>
            <a:cxnSpLocks/>
          </p:cNvCxnSpPr>
          <p:nvPr/>
        </p:nvCxnSpPr>
        <p:spPr>
          <a:xfrm>
            <a:off x="2569996" y="2845972"/>
            <a:ext cx="422954" cy="0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827A04E7-B081-8C43-8A5D-3AEF4B6B9A5F}"/>
              </a:ext>
            </a:extLst>
          </p:cNvPr>
          <p:cNvCxnSpPr>
            <a:cxnSpLocks/>
          </p:cNvCxnSpPr>
          <p:nvPr/>
        </p:nvCxnSpPr>
        <p:spPr>
          <a:xfrm flipV="1">
            <a:off x="2569996" y="2845973"/>
            <a:ext cx="0" cy="1663147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20229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Question and Answer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0872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Recurrent Neural Networks</a:t>
            </a:r>
            <a:endParaRPr kumimoji="1"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4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2" name="내용 개체 틀 41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r>
              <a:rPr kumimoji="1" lang="en-US" altLang="ko-KR" dirty="0"/>
              <a:t>Connections form cycles</a:t>
            </a:r>
            <a:endParaRPr kumimoji="1" lang="ko-KR" altLang="en-US" dirty="0"/>
          </a:p>
        </p:txBody>
      </p:sp>
      <p:sp>
        <p:nvSpPr>
          <p:cNvPr id="59" name="Text Box 7">
            <a:extLst>
              <a:ext uri="{FF2B5EF4-FFF2-40B4-BE49-F238E27FC236}">
                <a16:creationId xmlns:a16="http://schemas.microsoft.com/office/drawing/2014/main" id="{FC68E927-D6F7-4921-AE2B-81B2A90AF3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3337644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latin typeface="Arial" panose="020B0604020202020204" pitchFamily="34" charset="0"/>
              </a:rPr>
              <a:t>…</a:t>
            </a:r>
            <a:endParaRPr lang="en-US" altLang="ko-KR" sz="1800"/>
          </a:p>
        </p:txBody>
      </p:sp>
      <p:sp>
        <p:nvSpPr>
          <p:cNvPr id="60" name="Line 36">
            <a:extLst>
              <a:ext uri="{FF2B5EF4-FFF2-40B4-BE49-F238E27FC236}">
                <a16:creationId xmlns:a16="http://schemas.microsoft.com/office/drawing/2014/main" id="{70F9F89E-301B-44D4-A1A0-3F1316D31A59}"/>
              </a:ext>
            </a:extLst>
          </p:cNvPr>
          <p:cNvSpPr>
            <a:spLocks noChangeShapeType="1"/>
          </p:cNvSpPr>
          <p:nvPr/>
        </p:nvSpPr>
        <p:spPr bwMode="auto">
          <a:xfrm>
            <a:off x="1816100" y="2283544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2" name="Line 37">
            <a:extLst>
              <a:ext uri="{FF2B5EF4-FFF2-40B4-BE49-F238E27FC236}">
                <a16:creationId xmlns:a16="http://schemas.microsoft.com/office/drawing/2014/main" id="{D0B2B054-908A-4022-9D68-44D120D67E2F}"/>
              </a:ext>
            </a:extLst>
          </p:cNvPr>
          <p:cNvSpPr>
            <a:spLocks noChangeShapeType="1"/>
          </p:cNvSpPr>
          <p:nvPr/>
        </p:nvSpPr>
        <p:spPr bwMode="auto">
          <a:xfrm>
            <a:off x="1816100" y="2977282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3" name="Line 38">
            <a:extLst>
              <a:ext uri="{FF2B5EF4-FFF2-40B4-BE49-F238E27FC236}">
                <a16:creationId xmlns:a16="http://schemas.microsoft.com/office/drawing/2014/main" id="{59173EFB-5716-4169-ABAE-5F71F731DC63}"/>
              </a:ext>
            </a:extLst>
          </p:cNvPr>
          <p:cNvSpPr>
            <a:spLocks noChangeShapeType="1"/>
          </p:cNvSpPr>
          <p:nvPr/>
        </p:nvSpPr>
        <p:spPr bwMode="auto">
          <a:xfrm>
            <a:off x="1816100" y="3985344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6" name="Text Box 45">
            <a:extLst>
              <a:ext uri="{FF2B5EF4-FFF2-40B4-BE49-F238E27FC236}">
                <a16:creationId xmlns:a16="http://schemas.microsoft.com/office/drawing/2014/main" id="{3ED25E11-2D27-47B5-B847-7B15110410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6838" y="2072407"/>
            <a:ext cx="385762" cy="3667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1"/>
              <a:t>x</a:t>
            </a:r>
            <a:r>
              <a:rPr lang="en-US" altLang="ko-KR" sz="1800" b="1" baseline="-25000"/>
              <a:t>1</a:t>
            </a:r>
          </a:p>
        </p:txBody>
      </p:sp>
      <p:sp>
        <p:nvSpPr>
          <p:cNvPr id="97" name="Text Box 46">
            <a:extLst>
              <a:ext uri="{FF2B5EF4-FFF2-40B4-BE49-F238E27FC236}">
                <a16:creationId xmlns:a16="http://schemas.microsoft.com/office/drawing/2014/main" id="{B45561F0-3D42-405C-9385-CFBFF651A4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5888" y="2761382"/>
            <a:ext cx="385762" cy="3667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1"/>
              <a:t>x</a:t>
            </a:r>
            <a:r>
              <a:rPr lang="en-US" altLang="ko-KR" sz="1800" b="1" baseline="-25000"/>
              <a:t>2</a:t>
            </a:r>
          </a:p>
        </p:txBody>
      </p:sp>
      <p:sp>
        <p:nvSpPr>
          <p:cNvPr id="98" name="Text Box 47">
            <a:extLst>
              <a:ext uri="{FF2B5EF4-FFF2-40B4-BE49-F238E27FC236}">
                <a16:creationId xmlns:a16="http://schemas.microsoft.com/office/drawing/2014/main" id="{05174403-061F-43F2-BD9D-61E666DC8B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5888" y="3769444"/>
            <a:ext cx="430212" cy="3667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1"/>
              <a:t>x</a:t>
            </a:r>
            <a:r>
              <a:rPr lang="en-US" altLang="ko-KR" sz="1800" b="1" baseline="-25000"/>
              <a:t>m</a:t>
            </a:r>
          </a:p>
        </p:txBody>
      </p:sp>
      <p:sp>
        <p:nvSpPr>
          <p:cNvPr id="104" name="Oval 8">
            <a:extLst>
              <a:ext uri="{FF2B5EF4-FFF2-40B4-BE49-F238E27FC236}">
                <a16:creationId xmlns:a16="http://schemas.microsoft.com/office/drawing/2014/main" id="{2BC01C3F-D93E-4079-B8C3-3635747FBD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6839" y="2040855"/>
            <a:ext cx="504824" cy="504726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/>
              <a:t>h</a:t>
            </a:r>
            <a:r>
              <a:rPr lang="en-US" altLang="ko-KR" sz="1800" baseline="-25000" dirty="0"/>
              <a:t>1</a:t>
            </a:r>
            <a:endParaRPr lang="ko-KR" altLang="en-US" sz="1800" baseline="-25000" dirty="0"/>
          </a:p>
        </p:txBody>
      </p:sp>
      <p:cxnSp>
        <p:nvCxnSpPr>
          <p:cNvPr id="105" name="AutoShape 16">
            <a:extLst>
              <a:ext uri="{FF2B5EF4-FFF2-40B4-BE49-F238E27FC236}">
                <a16:creationId xmlns:a16="http://schemas.microsoft.com/office/drawing/2014/main" id="{3996CBBE-1319-42D2-A3E1-FEA550FD019C}"/>
              </a:ext>
            </a:extLst>
          </p:cNvPr>
          <p:cNvCxnSpPr>
            <a:cxnSpLocks noChangeShapeType="1"/>
            <a:endCxn id="104" idx="2"/>
          </p:cNvCxnSpPr>
          <p:nvPr/>
        </p:nvCxnSpPr>
        <p:spPr bwMode="auto">
          <a:xfrm>
            <a:off x="2311400" y="2293218"/>
            <a:ext cx="1595439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6" name="AutoShape 22">
            <a:extLst>
              <a:ext uri="{FF2B5EF4-FFF2-40B4-BE49-F238E27FC236}">
                <a16:creationId xmlns:a16="http://schemas.microsoft.com/office/drawing/2014/main" id="{6BE17BEF-357B-4391-B707-6C00EEBE838E}"/>
              </a:ext>
            </a:extLst>
          </p:cNvPr>
          <p:cNvCxnSpPr>
            <a:cxnSpLocks noChangeShapeType="1"/>
            <a:stCxn id="62" idx="1"/>
            <a:endCxn id="104" idx="2"/>
          </p:cNvCxnSpPr>
          <p:nvPr/>
        </p:nvCxnSpPr>
        <p:spPr bwMode="auto">
          <a:xfrm flipV="1">
            <a:off x="2247900" y="2293218"/>
            <a:ext cx="1658939" cy="68406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" name="AutoShape 26">
            <a:extLst>
              <a:ext uri="{FF2B5EF4-FFF2-40B4-BE49-F238E27FC236}">
                <a16:creationId xmlns:a16="http://schemas.microsoft.com/office/drawing/2014/main" id="{1AF63868-A0AC-4A99-9FE6-C9AEDB859BF3}"/>
              </a:ext>
            </a:extLst>
          </p:cNvPr>
          <p:cNvCxnSpPr>
            <a:cxnSpLocks noChangeShapeType="1"/>
            <a:stCxn id="83" idx="1"/>
            <a:endCxn id="104" idx="2"/>
          </p:cNvCxnSpPr>
          <p:nvPr/>
        </p:nvCxnSpPr>
        <p:spPr bwMode="auto">
          <a:xfrm flipV="1">
            <a:off x="2247900" y="2293218"/>
            <a:ext cx="1658939" cy="169212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" name="Oval 9">
            <a:extLst>
              <a:ext uri="{FF2B5EF4-FFF2-40B4-BE49-F238E27FC236}">
                <a16:creationId xmlns:a16="http://schemas.microsoft.com/office/drawing/2014/main" id="{C058D87E-8764-4C2A-9110-31F1286356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6839" y="2688927"/>
            <a:ext cx="504824" cy="5047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/>
              <a:t>h</a:t>
            </a:r>
            <a:r>
              <a:rPr lang="en-US" altLang="ko-KR" sz="1800" baseline="-25000" dirty="0"/>
              <a:t>2</a:t>
            </a:r>
            <a:endParaRPr lang="ko-KR" altLang="en-US" sz="1800" baseline="-25000" dirty="0"/>
          </a:p>
        </p:txBody>
      </p:sp>
      <p:cxnSp>
        <p:nvCxnSpPr>
          <p:cNvPr id="113" name="AutoShape 17">
            <a:extLst>
              <a:ext uri="{FF2B5EF4-FFF2-40B4-BE49-F238E27FC236}">
                <a16:creationId xmlns:a16="http://schemas.microsoft.com/office/drawing/2014/main" id="{C96DB6E6-82F5-4761-9308-EB29D58AB466}"/>
              </a:ext>
            </a:extLst>
          </p:cNvPr>
          <p:cNvCxnSpPr>
            <a:cxnSpLocks noChangeShapeType="1"/>
            <a:stCxn id="60" idx="1"/>
            <a:endCxn id="112" idx="2"/>
          </p:cNvCxnSpPr>
          <p:nvPr/>
        </p:nvCxnSpPr>
        <p:spPr bwMode="auto">
          <a:xfrm>
            <a:off x="2247900" y="2283545"/>
            <a:ext cx="1658939" cy="6577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4" name="AutoShape 21">
            <a:extLst>
              <a:ext uri="{FF2B5EF4-FFF2-40B4-BE49-F238E27FC236}">
                <a16:creationId xmlns:a16="http://schemas.microsoft.com/office/drawing/2014/main" id="{00A4A86D-2645-4F29-920F-98E763070AB7}"/>
              </a:ext>
            </a:extLst>
          </p:cNvPr>
          <p:cNvCxnSpPr>
            <a:cxnSpLocks noChangeShapeType="1"/>
            <a:stCxn id="62" idx="1"/>
            <a:endCxn id="112" idx="2"/>
          </p:cNvCxnSpPr>
          <p:nvPr/>
        </p:nvCxnSpPr>
        <p:spPr bwMode="auto">
          <a:xfrm flipV="1">
            <a:off x="2247900" y="2941283"/>
            <a:ext cx="1658939" cy="36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5" name="AutoShape 25">
            <a:extLst>
              <a:ext uri="{FF2B5EF4-FFF2-40B4-BE49-F238E27FC236}">
                <a16:creationId xmlns:a16="http://schemas.microsoft.com/office/drawing/2014/main" id="{9BAEB0AF-C8F7-419E-9AEB-E60ECA19DF72}"/>
              </a:ext>
            </a:extLst>
          </p:cNvPr>
          <p:cNvCxnSpPr>
            <a:cxnSpLocks noChangeShapeType="1"/>
            <a:stCxn id="83" idx="1"/>
            <a:endCxn id="112" idx="2"/>
          </p:cNvCxnSpPr>
          <p:nvPr/>
        </p:nvCxnSpPr>
        <p:spPr bwMode="auto">
          <a:xfrm flipV="1">
            <a:off x="2247900" y="2941283"/>
            <a:ext cx="1658939" cy="10440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9" name="Text Box 11">
            <a:extLst>
              <a:ext uri="{FF2B5EF4-FFF2-40B4-BE49-F238E27FC236}">
                <a16:creationId xmlns:a16="http://schemas.microsoft.com/office/drawing/2014/main" id="{7BD89B4C-63F3-4109-B8CF-5F79F05B92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9863" y="3264769"/>
            <a:ext cx="412750" cy="36662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>
                <a:latin typeface="Arial" panose="020B0604020202020204" pitchFamily="34" charset="0"/>
              </a:rPr>
              <a:t>…</a:t>
            </a:r>
            <a:endParaRPr lang="en-US" altLang="ko-KR" sz="1800" dirty="0"/>
          </a:p>
        </p:txBody>
      </p:sp>
      <p:sp>
        <p:nvSpPr>
          <p:cNvPr id="120" name="Oval 10">
            <a:extLst>
              <a:ext uri="{FF2B5EF4-FFF2-40B4-BE49-F238E27FC236}">
                <a16:creationId xmlns:a16="http://schemas.microsoft.com/office/drawing/2014/main" id="{7CF2E40C-1A16-42A4-9332-96AAB191D6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6839" y="3720485"/>
            <a:ext cx="504824" cy="50471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 err="1"/>
              <a:t>h</a:t>
            </a:r>
            <a:r>
              <a:rPr lang="en-US" altLang="ko-KR" sz="1800" baseline="-25000" dirty="0" err="1"/>
              <a:t>k</a:t>
            </a:r>
            <a:endParaRPr lang="ko-KR" altLang="en-US" sz="1800" baseline="-25000" dirty="0"/>
          </a:p>
        </p:txBody>
      </p:sp>
      <p:cxnSp>
        <p:nvCxnSpPr>
          <p:cNvPr id="121" name="AutoShape 18">
            <a:extLst>
              <a:ext uri="{FF2B5EF4-FFF2-40B4-BE49-F238E27FC236}">
                <a16:creationId xmlns:a16="http://schemas.microsoft.com/office/drawing/2014/main" id="{2DB88869-441B-4354-86BA-64CD393D160C}"/>
              </a:ext>
            </a:extLst>
          </p:cNvPr>
          <p:cNvCxnSpPr>
            <a:cxnSpLocks noChangeShapeType="1"/>
            <a:stCxn id="60" idx="1"/>
            <a:endCxn id="120" idx="2"/>
          </p:cNvCxnSpPr>
          <p:nvPr/>
        </p:nvCxnSpPr>
        <p:spPr bwMode="auto">
          <a:xfrm>
            <a:off x="2247900" y="2283545"/>
            <a:ext cx="1658939" cy="168929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2" name="AutoShape 23">
            <a:extLst>
              <a:ext uri="{FF2B5EF4-FFF2-40B4-BE49-F238E27FC236}">
                <a16:creationId xmlns:a16="http://schemas.microsoft.com/office/drawing/2014/main" id="{BA59C3A2-CFEE-49CE-9A2C-7D53151A2EC2}"/>
              </a:ext>
            </a:extLst>
          </p:cNvPr>
          <p:cNvCxnSpPr>
            <a:cxnSpLocks noChangeShapeType="1"/>
            <a:stCxn id="62" idx="1"/>
            <a:endCxn id="120" idx="2"/>
          </p:cNvCxnSpPr>
          <p:nvPr/>
        </p:nvCxnSpPr>
        <p:spPr bwMode="auto">
          <a:xfrm>
            <a:off x="2247900" y="2977283"/>
            <a:ext cx="1658939" cy="99555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" name="AutoShape 24">
            <a:extLst>
              <a:ext uri="{FF2B5EF4-FFF2-40B4-BE49-F238E27FC236}">
                <a16:creationId xmlns:a16="http://schemas.microsoft.com/office/drawing/2014/main" id="{03CF3923-95FA-4FAE-A262-B0390C366EC9}"/>
              </a:ext>
            </a:extLst>
          </p:cNvPr>
          <p:cNvCxnSpPr>
            <a:cxnSpLocks noChangeShapeType="1"/>
            <a:stCxn id="83" idx="1"/>
            <a:endCxn id="120" idx="2"/>
          </p:cNvCxnSpPr>
          <p:nvPr/>
        </p:nvCxnSpPr>
        <p:spPr bwMode="auto">
          <a:xfrm flipV="1">
            <a:off x="2247900" y="3972841"/>
            <a:ext cx="1658939" cy="1250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7" name="Oval 13">
            <a:extLst>
              <a:ext uri="{FF2B5EF4-FFF2-40B4-BE49-F238E27FC236}">
                <a16:creationId xmlns:a16="http://schemas.microsoft.com/office/drawing/2014/main" id="{CD685046-86FF-4CA5-837A-876F206BA5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8864" y="2688927"/>
            <a:ext cx="504824" cy="50457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/>
          </a:p>
        </p:txBody>
      </p:sp>
      <p:cxnSp>
        <p:nvCxnSpPr>
          <p:cNvPr id="128" name="AutoShape 28">
            <a:extLst>
              <a:ext uri="{FF2B5EF4-FFF2-40B4-BE49-F238E27FC236}">
                <a16:creationId xmlns:a16="http://schemas.microsoft.com/office/drawing/2014/main" id="{26D6E041-7ACD-430F-A83B-DD9FA5B04E8A}"/>
              </a:ext>
            </a:extLst>
          </p:cNvPr>
          <p:cNvCxnSpPr>
            <a:cxnSpLocks noChangeShapeType="1"/>
            <a:stCxn id="104" idx="6"/>
            <a:endCxn id="127" idx="2"/>
          </p:cNvCxnSpPr>
          <p:nvPr/>
        </p:nvCxnSpPr>
        <p:spPr bwMode="auto">
          <a:xfrm>
            <a:off x="4411663" y="2293218"/>
            <a:ext cx="1727201" cy="64799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9" name="AutoShape 30">
            <a:extLst>
              <a:ext uri="{FF2B5EF4-FFF2-40B4-BE49-F238E27FC236}">
                <a16:creationId xmlns:a16="http://schemas.microsoft.com/office/drawing/2014/main" id="{7BCBF71E-DC35-4293-A6B6-1FF25CCB5D22}"/>
              </a:ext>
            </a:extLst>
          </p:cNvPr>
          <p:cNvCxnSpPr>
            <a:cxnSpLocks noChangeShapeType="1"/>
            <a:stCxn id="112" idx="6"/>
            <a:endCxn id="127" idx="2"/>
          </p:cNvCxnSpPr>
          <p:nvPr/>
        </p:nvCxnSpPr>
        <p:spPr bwMode="auto">
          <a:xfrm flipV="1">
            <a:off x="4411663" y="2941212"/>
            <a:ext cx="1727201" cy="7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0" name="AutoShape 34">
            <a:extLst>
              <a:ext uri="{FF2B5EF4-FFF2-40B4-BE49-F238E27FC236}">
                <a16:creationId xmlns:a16="http://schemas.microsoft.com/office/drawing/2014/main" id="{38B2CC66-DDEF-45FA-8629-8803B8927FC1}"/>
              </a:ext>
            </a:extLst>
          </p:cNvPr>
          <p:cNvCxnSpPr>
            <a:cxnSpLocks noChangeShapeType="1"/>
            <a:stCxn id="120" idx="6"/>
            <a:endCxn id="127" idx="2"/>
          </p:cNvCxnSpPr>
          <p:nvPr/>
        </p:nvCxnSpPr>
        <p:spPr bwMode="auto">
          <a:xfrm flipV="1">
            <a:off x="4411663" y="2941212"/>
            <a:ext cx="1727201" cy="103162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1" name="Line 40">
            <a:extLst>
              <a:ext uri="{FF2B5EF4-FFF2-40B4-BE49-F238E27FC236}">
                <a16:creationId xmlns:a16="http://schemas.microsoft.com/office/drawing/2014/main" id="{7D50A493-ED59-46B8-B792-6C2A94A5D03F}"/>
              </a:ext>
            </a:extLst>
          </p:cNvPr>
          <p:cNvSpPr>
            <a:spLocks noChangeShapeType="1"/>
          </p:cNvSpPr>
          <p:nvPr/>
        </p:nvSpPr>
        <p:spPr bwMode="auto">
          <a:xfrm>
            <a:off x="6660232" y="2909477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32" name="Text Box 49">
            <a:extLst>
              <a:ext uri="{FF2B5EF4-FFF2-40B4-BE49-F238E27FC236}">
                <a16:creationId xmlns:a16="http://schemas.microsoft.com/office/drawing/2014/main" id="{FFA48C6C-8B86-4305-9675-1A124D2069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2520" y="2688927"/>
            <a:ext cx="409086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1" dirty="0"/>
              <a:t>o</a:t>
            </a:r>
            <a:r>
              <a:rPr lang="en-US" altLang="ko-KR" sz="1800" b="1" baseline="-25000" dirty="0"/>
              <a:t>2</a:t>
            </a:r>
          </a:p>
        </p:txBody>
      </p:sp>
      <p:sp>
        <p:nvSpPr>
          <p:cNvPr id="136" name="Oval 14">
            <a:extLst>
              <a:ext uri="{FF2B5EF4-FFF2-40B4-BE49-F238E27FC236}">
                <a16:creationId xmlns:a16="http://schemas.microsoft.com/office/drawing/2014/main" id="{FA1B40C3-9232-4030-877B-52125251F2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9235" y="3708249"/>
            <a:ext cx="504937" cy="504569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/>
          </a:p>
        </p:txBody>
      </p:sp>
      <p:sp>
        <p:nvSpPr>
          <p:cNvPr id="137" name="Text Box 15">
            <a:extLst>
              <a:ext uri="{FF2B5EF4-FFF2-40B4-BE49-F238E27FC236}">
                <a16:creationId xmlns:a16="http://schemas.microsoft.com/office/drawing/2014/main" id="{44E8BBA3-DDD8-4C4E-A885-220BDC3783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2277" y="3265289"/>
            <a:ext cx="412843" cy="36652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latin typeface="Arial" panose="020B0604020202020204" pitchFamily="34" charset="0"/>
              </a:rPr>
              <a:t>…</a:t>
            </a:r>
            <a:endParaRPr lang="en-US" altLang="ko-KR" sz="1800"/>
          </a:p>
        </p:txBody>
      </p:sp>
      <p:cxnSp>
        <p:nvCxnSpPr>
          <p:cNvPr id="138" name="AutoShape 29">
            <a:extLst>
              <a:ext uri="{FF2B5EF4-FFF2-40B4-BE49-F238E27FC236}">
                <a16:creationId xmlns:a16="http://schemas.microsoft.com/office/drawing/2014/main" id="{20CFEF0B-9AEA-4821-B85B-5E3A6236296F}"/>
              </a:ext>
            </a:extLst>
          </p:cNvPr>
          <p:cNvCxnSpPr>
            <a:cxnSpLocks noChangeShapeType="1"/>
            <a:stCxn id="104" idx="6"/>
            <a:endCxn id="136" idx="2"/>
          </p:cNvCxnSpPr>
          <p:nvPr/>
        </p:nvCxnSpPr>
        <p:spPr bwMode="auto">
          <a:xfrm>
            <a:off x="4411663" y="2293218"/>
            <a:ext cx="1727572" cy="166731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9" name="AutoShape 32">
            <a:extLst>
              <a:ext uri="{FF2B5EF4-FFF2-40B4-BE49-F238E27FC236}">
                <a16:creationId xmlns:a16="http://schemas.microsoft.com/office/drawing/2014/main" id="{AD1D5B2D-8766-475A-A569-74809F46CDFC}"/>
              </a:ext>
            </a:extLst>
          </p:cNvPr>
          <p:cNvCxnSpPr>
            <a:cxnSpLocks noChangeShapeType="1"/>
            <a:stCxn id="112" idx="6"/>
            <a:endCxn id="136" idx="2"/>
          </p:cNvCxnSpPr>
          <p:nvPr/>
        </p:nvCxnSpPr>
        <p:spPr bwMode="auto">
          <a:xfrm>
            <a:off x="4411663" y="2941283"/>
            <a:ext cx="1727572" cy="101925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0" name="AutoShape 33">
            <a:extLst>
              <a:ext uri="{FF2B5EF4-FFF2-40B4-BE49-F238E27FC236}">
                <a16:creationId xmlns:a16="http://schemas.microsoft.com/office/drawing/2014/main" id="{A73FB80D-B33F-4AE3-8526-53475217C1D5}"/>
              </a:ext>
            </a:extLst>
          </p:cNvPr>
          <p:cNvCxnSpPr>
            <a:cxnSpLocks noChangeShapeType="1"/>
            <a:stCxn id="120" idx="6"/>
            <a:endCxn id="136" idx="2"/>
          </p:cNvCxnSpPr>
          <p:nvPr/>
        </p:nvCxnSpPr>
        <p:spPr bwMode="auto">
          <a:xfrm flipV="1">
            <a:off x="4411663" y="3960534"/>
            <a:ext cx="1727572" cy="1230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1" name="Line 39">
            <a:extLst>
              <a:ext uri="{FF2B5EF4-FFF2-40B4-BE49-F238E27FC236}">
                <a16:creationId xmlns:a16="http://schemas.microsoft.com/office/drawing/2014/main" id="{C4CE295E-7AC1-44D7-832C-969CEB31E951}"/>
              </a:ext>
            </a:extLst>
          </p:cNvPr>
          <p:cNvSpPr>
            <a:spLocks noChangeShapeType="1"/>
          </p:cNvSpPr>
          <p:nvPr/>
        </p:nvSpPr>
        <p:spPr bwMode="auto">
          <a:xfrm>
            <a:off x="6660734" y="3943061"/>
            <a:ext cx="43189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42" name="Text Box 50">
            <a:extLst>
              <a:ext uri="{FF2B5EF4-FFF2-40B4-BE49-F238E27FC236}">
                <a16:creationId xmlns:a16="http://schemas.microsoft.com/office/drawing/2014/main" id="{CBEA3FEC-0192-466F-AF4D-B61C2E6DD4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3139" y="3722510"/>
            <a:ext cx="410690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1" dirty="0"/>
              <a:t>o</a:t>
            </a:r>
            <a:r>
              <a:rPr lang="en-US" altLang="ko-KR" sz="1800" b="1" baseline="-25000" dirty="0"/>
              <a:t>n</a:t>
            </a:r>
          </a:p>
        </p:txBody>
      </p:sp>
      <p:sp>
        <p:nvSpPr>
          <p:cNvPr id="149" name="Oval 12">
            <a:extLst>
              <a:ext uri="{FF2B5EF4-FFF2-40B4-BE49-F238E27FC236}">
                <a16:creationId xmlns:a16="http://schemas.microsoft.com/office/drawing/2014/main" id="{1A8C8149-E4CC-4A54-A964-F00D1BCB68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8907" y="2040855"/>
            <a:ext cx="504809" cy="50473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/>
          </a:p>
        </p:txBody>
      </p:sp>
      <p:cxnSp>
        <p:nvCxnSpPr>
          <p:cNvPr id="150" name="AutoShape 27">
            <a:extLst>
              <a:ext uri="{FF2B5EF4-FFF2-40B4-BE49-F238E27FC236}">
                <a16:creationId xmlns:a16="http://schemas.microsoft.com/office/drawing/2014/main" id="{8FDFD8C8-E69C-4048-88E0-0592AD2BE54B}"/>
              </a:ext>
            </a:extLst>
          </p:cNvPr>
          <p:cNvCxnSpPr>
            <a:cxnSpLocks noChangeShapeType="1"/>
            <a:stCxn id="104" idx="6"/>
            <a:endCxn id="149" idx="2"/>
          </p:cNvCxnSpPr>
          <p:nvPr/>
        </p:nvCxnSpPr>
        <p:spPr bwMode="auto">
          <a:xfrm>
            <a:off x="4411663" y="2293218"/>
            <a:ext cx="1727244" cy="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1" name="AutoShape 31">
            <a:extLst>
              <a:ext uri="{FF2B5EF4-FFF2-40B4-BE49-F238E27FC236}">
                <a16:creationId xmlns:a16="http://schemas.microsoft.com/office/drawing/2014/main" id="{32DFE622-E105-4628-A35D-840533F6DBBA}"/>
              </a:ext>
            </a:extLst>
          </p:cNvPr>
          <p:cNvCxnSpPr>
            <a:cxnSpLocks noChangeShapeType="1"/>
            <a:stCxn id="112" idx="6"/>
            <a:endCxn id="149" idx="2"/>
          </p:cNvCxnSpPr>
          <p:nvPr/>
        </p:nvCxnSpPr>
        <p:spPr bwMode="auto">
          <a:xfrm flipV="1">
            <a:off x="4411663" y="2293221"/>
            <a:ext cx="1727244" cy="6480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2" name="AutoShape 35">
            <a:extLst>
              <a:ext uri="{FF2B5EF4-FFF2-40B4-BE49-F238E27FC236}">
                <a16:creationId xmlns:a16="http://schemas.microsoft.com/office/drawing/2014/main" id="{9B5585E3-6ED2-4F0A-A3D8-9754E825755F}"/>
              </a:ext>
            </a:extLst>
          </p:cNvPr>
          <p:cNvCxnSpPr>
            <a:cxnSpLocks noChangeShapeType="1"/>
            <a:stCxn id="120" idx="6"/>
            <a:endCxn id="149" idx="2"/>
          </p:cNvCxnSpPr>
          <p:nvPr/>
        </p:nvCxnSpPr>
        <p:spPr bwMode="auto">
          <a:xfrm flipV="1">
            <a:off x="4411663" y="2293221"/>
            <a:ext cx="1727244" cy="167962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" name="Line 41">
            <a:extLst>
              <a:ext uri="{FF2B5EF4-FFF2-40B4-BE49-F238E27FC236}">
                <a16:creationId xmlns:a16="http://schemas.microsoft.com/office/drawing/2014/main" id="{9A207585-A608-40C9-B6CF-EBC36A60F43A}"/>
              </a:ext>
            </a:extLst>
          </p:cNvPr>
          <p:cNvSpPr>
            <a:spLocks noChangeShapeType="1"/>
          </p:cNvSpPr>
          <p:nvPr/>
        </p:nvSpPr>
        <p:spPr bwMode="auto">
          <a:xfrm>
            <a:off x="6660259" y="2324099"/>
            <a:ext cx="4317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54" name="Text Box 48">
            <a:extLst>
              <a:ext uri="{FF2B5EF4-FFF2-40B4-BE49-F238E27FC236}">
                <a16:creationId xmlns:a16="http://schemas.microsoft.com/office/drawing/2014/main" id="{6801268D-52E1-42B7-9962-ECC51E8565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3482" y="2108239"/>
            <a:ext cx="409086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1" dirty="0"/>
              <a:t>o</a:t>
            </a:r>
            <a:r>
              <a:rPr lang="en-US" altLang="ko-KR" sz="1800" b="1" baseline="-25000" dirty="0"/>
              <a:t>1</a:t>
            </a:r>
          </a:p>
        </p:txBody>
      </p:sp>
      <p:grpSp>
        <p:nvGrpSpPr>
          <p:cNvPr id="205" name="그룹 204">
            <a:extLst>
              <a:ext uri="{FF2B5EF4-FFF2-40B4-BE49-F238E27FC236}">
                <a16:creationId xmlns:a16="http://schemas.microsoft.com/office/drawing/2014/main" id="{2A8A6BC8-91D0-42DF-BCF2-7BD70C5DAC2B}"/>
              </a:ext>
            </a:extLst>
          </p:cNvPr>
          <p:cNvGrpSpPr/>
          <p:nvPr/>
        </p:nvGrpSpPr>
        <p:grpSpPr>
          <a:xfrm>
            <a:off x="3906839" y="2293217"/>
            <a:ext cx="517524" cy="4420941"/>
            <a:chOff x="3906839" y="2293217"/>
            <a:chExt cx="517524" cy="4420941"/>
          </a:xfrm>
          <a:noFill/>
        </p:grpSpPr>
        <p:sp>
          <p:nvSpPr>
            <p:cNvPr id="156" name="Oval 8">
              <a:extLst>
                <a:ext uri="{FF2B5EF4-FFF2-40B4-BE49-F238E27FC236}">
                  <a16:creationId xmlns:a16="http://schemas.microsoft.com/office/drawing/2014/main" id="{D914B4EE-9B47-4A32-BAE8-1624D2CBCF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6839" y="4529817"/>
              <a:ext cx="504824" cy="504726"/>
            </a:xfrm>
            <a:prstGeom prst="ellipse">
              <a:avLst/>
            </a:prstGeom>
            <a:grpFill/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3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None/>
              </a:pPr>
              <a:r>
                <a:rPr lang="en-US" altLang="ko-KR" sz="1800" dirty="0"/>
                <a:t>c</a:t>
              </a:r>
              <a:r>
                <a:rPr lang="en-US" altLang="ko-KR" sz="1800" baseline="-25000" dirty="0"/>
                <a:t>1</a:t>
              </a:r>
              <a:endParaRPr lang="ko-KR" altLang="en-US" sz="1800" baseline="-25000" dirty="0"/>
            </a:p>
          </p:txBody>
        </p:sp>
        <p:sp>
          <p:nvSpPr>
            <p:cNvPr id="157" name="Oval 9">
              <a:extLst>
                <a:ext uri="{FF2B5EF4-FFF2-40B4-BE49-F238E27FC236}">
                  <a16:creationId xmlns:a16="http://schemas.microsoft.com/office/drawing/2014/main" id="{5F5E0C65-E650-4EF1-A7ED-F42FDD92A9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6839" y="5177889"/>
              <a:ext cx="504824" cy="504712"/>
            </a:xfrm>
            <a:prstGeom prst="ellipse">
              <a:avLst/>
            </a:prstGeom>
            <a:grpFill/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3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None/>
              </a:pPr>
              <a:r>
                <a:rPr lang="en-US" altLang="ko-KR" sz="1800" dirty="0"/>
                <a:t>c</a:t>
              </a:r>
              <a:r>
                <a:rPr lang="en-US" altLang="ko-KR" sz="1800" baseline="-25000" dirty="0"/>
                <a:t>2</a:t>
              </a:r>
              <a:endParaRPr lang="ko-KR" altLang="en-US" sz="1800" baseline="-25000" dirty="0"/>
            </a:p>
          </p:txBody>
        </p:sp>
        <p:sp>
          <p:nvSpPr>
            <p:cNvPr id="158" name="Oval 10">
              <a:extLst>
                <a:ext uri="{FF2B5EF4-FFF2-40B4-BE49-F238E27FC236}">
                  <a16:creationId xmlns:a16="http://schemas.microsoft.com/office/drawing/2014/main" id="{7DBD5377-60CE-4FCC-A7A9-C791973876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6839" y="6209447"/>
              <a:ext cx="504824" cy="504711"/>
            </a:xfrm>
            <a:prstGeom prst="ellipse">
              <a:avLst/>
            </a:prstGeom>
            <a:grpFill/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3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None/>
              </a:pPr>
              <a:r>
                <a:rPr lang="en-US" altLang="ko-KR" sz="1800" dirty="0" err="1"/>
                <a:t>c</a:t>
              </a:r>
              <a:r>
                <a:rPr lang="en-US" altLang="ko-KR" sz="1800" baseline="-25000" dirty="0" err="1"/>
                <a:t>k</a:t>
              </a:r>
              <a:endParaRPr lang="ko-KR" altLang="en-US" sz="1800" baseline="-25000" dirty="0"/>
            </a:p>
          </p:txBody>
        </p:sp>
        <p:cxnSp>
          <p:nvCxnSpPr>
            <p:cNvPr id="32" name="연결선: 구부러짐 31">
              <a:extLst>
                <a:ext uri="{FF2B5EF4-FFF2-40B4-BE49-F238E27FC236}">
                  <a16:creationId xmlns:a16="http://schemas.microsoft.com/office/drawing/2014/main" id="{23B08C6A-20B3-41D5-816D-F517B52A66F8}"/>
                </a:ext>
              </a:extLst>
            </p:cNvPr>
            <p:cNvCxnSpPr>
              <a:cxnSpLocks/>
              <a:stCxn id="104" idx="6"/>
              <a:endCxn id="156" idx="6"/>
            </p:cNvCxnSpPr>
            <p:nvPr/>
          </p:nvCxnSpPr>
          <p:spPr>
            <a:xfrm>
              <a:off x="4411663" y="2293218"/>
              <a:ext cx="12700" cy="2488962"/>
            </a:xfrm>
            <a:prstGeom prst="curvedConnector3">
              <a:avLst>
                <a:gd name="adj1" fmla="val 3461543"/>
              </a:avLst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연결선: 구부러짐 158">
              <a:extLst>
                <a:ext uri="{FF2B5EF4-FFF2-40B4-BE49-F238E27FC236}">
                  <a16:creationId xmlns:a16="http://schemas.microsoft.com/office/drawing/2014/main" id="{6E3B020B-A4C7-4A7F-8B54-BA0CA7774932}"/>
                </a:ext>
              </a:extLst>
            </p:cNvPr>
            <p:cNvCxnSpPr>
              <a:cxnSpLocks/>
              <a:stCxn id="112" idx="6"/>
              <a:endCxn id="157" idx="6"/>
            </p:cNvCxnSpPr>
            <p:nvPr/>
          </p:nvCxnSpPr>
          <p:spPr>
            <a:xfrm>
              <a:off x="4411663" y="2941283"/>
              <a:ext cx="12700" cy="2488962"/>
            </a:xfrm>
            <a:prstGeom prst="curvedConnector3">
              <a:avLst>
                <a:gd name="adj1" fmla="val 3461543"/>
              </a:avLst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연결선: 구부러짐 159">
              <a:extLst>
                <a:ext uri="{FF2B5EF4-FFF2-40B4-BE49-F238E27FC236}">
                  <a16:creationId xmlns:a16="http://schemas.microsoft.com/office/drawing/2014/main" id="{0E46F9E3-BE68-49FD-AFF5-C8139B33D1DC}"/>
                </a:ext>
              </a:extLst>
            </p:cNvPr>
            <p:cNvCxnSpPr>
              <a:cxnSpLocks/>
              <a:stCxn id="120" idx="6"/>
              <a:endCxn id="158" idx="6"/>
            </p:cNvCxnSpPr>
            <p:nvPr/>
          </p:nvCxnSpPr>
          <p:spPr>
            <a:xfrm>
              <a:off x="4411663" y="3972841"/>
              <a:ext cx="12700" cy="2488962"/>
            </a:xfrm>
            <a:prstGeom prst="curvedConnector3">
              <a:avLst>
                <a:gd name="adj1" fmla="val 3184622"/>
              </a:avLst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연결선: 구부러짐 161">
              <a:extLst>
                <a:ext uri="{FF2B5EF4-FFF2-40B4-BE49-F238E27FC236}">
                  <a16:creationId xmlns:a16="http://schemas.microsoft.com/office/drawing/2014/main" id="{F65A9412-A5FE-4783-8BC5-BE317FFC8AE1}"/>
                </a:ext>
              </a:extLst>
            </p:cNvPr>
            <p:cNvCxnSpPr>
              <a:cxnSpLocks/>
              <a:stCxn id="120" idx="2"/>
              <a:endCxn id="158" idx="2"/>
            </p:cNvCxnSpPr>
            <p:nvPr/>
          </p:nvCxnSpPr>
          <p:spPr>
            <a:xfrm rot="10800000" flipV="1">
              <a:off x="3906839" y="3972841"/>
              <a:ext cx="12700" cy="2488962"/>
            </a:xfrm>
            <a:prstGeom prst="curvedConnector3">
              <a:avLst>
                <a:gd name="adj1" fmla="val 6969228"/>
              </a:avLst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연결선: 구부러짐 165">
              <a:extLst>
                <a:ext uri="{FF2B5EF4-FFF2-40B4-BE49-F238E27FC236}">
                  <a16:creationId xmlns:a16="http://schemas.microsoft.com/office/drawing/2014/main" id="{C5788E3B-EB20-458E-96D0-7552ACE16D66}"/>
                </a:ext>
              </a:extLst>
            </p:cNvPr>
            <p:cNvCxnSpPr>
              <a:cxnSpLocks/>
              <a:stCxn id="112" idx="2"/>
              <a:endCxn id="158" idx="2"/>
            </p:cNvCxnSpPr>
            <p:nvPr/>
          </p:nvCxnSpPr>
          <p:spPr>
            <a:xfrm rot="10800000" flipV="1">
              <a:off x="3906839" y="2941283"/>
              <a:ext cx="12700" cy="3520520"/>
            </a:xfrm>
            <a:prstGeom prst="curvedConnector3">
              <a:avLst>
                <a:gd name="adj1" fmla="val 8353843"/>
              </a:avLst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연결선: 구부러짐 169">
              <a:extLst>
                <a:ext uri="{FF2B5EF4-FFF2-40B4-BE49-F238E27FC236}">
                  <a16:creationId xmlns:a16="http://schemas.microsoft.com/office/drawing/2014/main" id="{81444D82-DBD5-4291-B48D-54FE5E9998B6}"/>
                </a:ext>
              </a:extLst>
            </p:cNvPr>
            <p:cNvCxnSpPr>
              <a:cxnSpLocks/>
              <a:stCxn id="104" idx="2"/>
              <a:endCxn id="158" idx="2"/>
            </p:cNvCxnSpPr>
            <p:nvPr/>
          </p:nvCxnSpPr>
          <p:spPr>
            <a:xfrm rot="10800000" flipV="1">
              <a:off x="3906839" y="2293217"/>
              <a:ext cx="12700" cy="4168585"/>
            </a:xfrm>
            <a:prstGeom prst="curvedConnector3">
              <a:avLst>
                <a:gd name="adj1" fmla="val 9646157"/>
              </a:avLst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연결선: 구부러짐 173">
              <a:extLst>
                <a:ext uri="{FF2B5EF4-FFF2-40B4-BE49-F238E27FC236}">
                  <a16:creationId xmlns:a16="http://schemas.microsoft.com/office/drawing/2014/main" id="{BFDCDBF4-24AA-4803-9F03-90ADF96D435F}"/>
                </a:ext>
              </a:extLst>
            </p:cNvPr>
            <p:cNvCxnSpPr>
              <a:cxnSpLocks/>
              <a:stCxn id="120" idx="2"/>
              <a:endCxn id="157" idx="2"/>
            </p:cNvCxnSpPr>
            <p:nvPr/>
          </p:nvCxnSpPr>
          <p:spPr>
            <a:xfrm rot="10800000" flipV="1">
              <a:off x="3906839" y="3972841"/>
              <a:ext cx="12700" cy="1457404"/>
            </a:xfrm>
            <a:prstGeom prst="curvedConnector3">
              <a:avLst>
                <a:gd name="adj1" fmla="val 4200000"/>
              </a:avLst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연결선: 구부러짐 174">
              <a:extLst>
                <a:ext uri="{FF2B5EF4-FFF2-40B4-BE49-F238E27FC236}">
                  <a16:creationId xmlns:a16="http://schemas.microsoft.com/office/drawing/2014/main" id="{D9C3C27E-115A-494A-B575-542BEEF2DFB4}"/>
                </a:ext>
              </a:extLst>
            </p:cNvPr>
            <p:cNvCxnSpPr>
              <a:cxnSpLocks/>
              <a:stCxn id="112" idx="2"/>
              <a:endCxn id="157" idx="2"/>
            </p:cNvCxnSpPr>
            <p:nvPr/>
          </p:nvCxnSpPr>
          <p:spPr>
            <a:xfrm rot="10800000" flipV="1">
              <a:off x="3906839" y="2941283"/>
              <a:ext cx="12700" cy="2488962"/>
            </a:xfrm>
            <a:prstGeom prst="curvedConnector3">
              <a:avLst>
                <a:gd name="adj1" fmla="val 5861535"/>
              </a:avLst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연결선: 구부러짐 175">
              <a:extLst>
                <a:ext uri="{FF2B5EF4-FFF2-40B4-BE49-F238E27FC236}">
                  <a16:creationId xmlns:a16="http://schemas.microsoft.com/office/drawing/2014/main" id="{254DE43B-B9DF-4149-B27C-7A45489246C5}"/>
                </a:ext>
              </a:extLst>
            </p:cNvPr>
            <p:cNvCxnSpPr>
              <a:cxnSpLocks/>
              <a:stCxn id="104" idx="2"/>
              <a:endCxn id="157" idx="2"/>
            </p:cNvCxnSpPr>
            <p:nvPr/>
          </p:nvCxnSpPr>
          <p:spPr>
            <a:xfrm rot="10800000" flipV="1">
              <a:off x="3906839" y="2293217"/>
              <a:ext cx="12700" cy="3137027"/>
            </a:xfrm>
            <a:prstGeom prst="curvedConnector3">
              <a:avLst>
                <a:gd name="adj1" fmla="val 7246150"/>
              </a:avLst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연결선: 구부러짐 191">
              <a:extLst>
                <a:ext uri="{FF2B5EF4-FFF2-40B4-BE49-F238E27FC236}">
                  <a16:creationId xmlns:a16="http://schemas.microsoft.com/office/drawing/2014/main" id="{60C90F8B-659E-472D-B166-22DAF85C747C}"/>
                </a:ext>
              </a:extLst>
            </p:cNvPr>
            <p:cNvCxnSpPr>
              <a:cxnSpLocks/>
              <a:stCxn id="120" idx="2"/>
              <a:endCxn id="156" idx="2"/>
            </p:cNvCxnSpPr>
            <p:nvPr/>
          </p:nvCxnSpPr>
          <p:spPr>
            <a:xfrm rot="10800000" flipV="1">
              <a:off x="3906839" y="3972840"/>
              <a:ext cx="12700" cy="809339"/>
            </a:xfrm>
            <a:prstGeom prst="curvedConnector3">
              <a:avLst>
                <a:gd name="adj1" fmla="val 1800000"/>
              </a:avLst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연결선: 구부러짐 194">
              <a:extLst>
                <a:ext uri="{FF2B5EF4-FFF2-40B4-BE49-F238E27FC236}">
                  <a16:creationId xmlns:a16="http://schemas.microsoft.com/office/drawing/2014/main" id="{E52C2169-5237-4115-9D98-79FDE031AF15}"/>
                </a:ext>
              </a:extLst>
            </p:cNvPr>
            <p:cNvCxnSpPr>
              <a:cxnSpLocks/>
              <a:stCxn id="112" idx="2"/>
              <a:endCxn id="156" idx="2"/>
            </p:cNvCxnSpPr>
            <p:nvPr/>
          </p:nvCxnSpPr>
          <p:spPr>
            <a:xfrm rot="10800000" flipV="1">
              <a:off x="3906839" y="2941282"/>
              <a:ext cx="12700" cy="1840897"/>
            </a:xfrm>
            <a:prstGeom prst="curvedConnector3">
              <a:avLst>
                <a:gd name="adj1" fmla="val 3276921"/>
              </a:avLst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연결선: 구부러짐 197">
              <a:extLst>
                <a:ext uri="{FF2B5EF4-FFF2-40B4-BE49-F238E27FC236}">
                  <a16:creationId xmlns:a16="http://schemas.microsoft.com/office/drawing/2014/main" id="{C3A01A7D-1FD6-408E-A1E8-F2C50A7AACFA}"/>
                </a:ext>
              </a:extLst>
            </p:cNvPr>
            <p:cNvCxnSpPr>
              <a:cxnSpLocks/>
              <a:stCxn id="104" idx="2"/>
              <a:endCxn id="156" idx="2"/>
            </p:cNvCxnSpPr>
            <p:nvPr/>
          </p:nvCxnSpPr>
          <p:spPr>
            <a:xfrm rot="10800000" flipV="1">
              <a:off x="3906839" y="2293218"/>
              <a:ext cx="12700" cy="2488962"/>
            </a:xfrm>
            <a:prstGeom prst="curvedConnector3">
              <a:avLst>
                <a:gd name="adj1" fmla="val 4015386"/>
              </a:avLst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Text Box 11">
              <a:extLst>
                <a:ext uri="{FF2B5EF4-FFF2-40B4-BE49-F238E27FC236}">
                  <a16:creationId xmlns:a16="http://schemas.microsoft.com/office/drawing/2014/main" id="{0A01C195-5A3B-4EAA-BCC0-B9A88D48C2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19539" y="5706712"/>
              <a:ext cx="412750" cy="36662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3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 dirty="0">
                  <a:latin typeface="Arial" panose="020B0604020202020204" pitchFamily="34" charset="0"/>
                </a:rPr>
                <a:t>…</a:t>
              </a:r>
              <a:endParaRPr lang="en-US" altLang="ko-KR" sz="1800" dirty="0"/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C2348251-7E18-41B1-B976-93F7E3A77BBA}"/>
              </a:ext>
            </a:extLst>
          </p:cNvPr>
          <p:cNvGrpSpPr/>
          <p:nvPr/>
        </p:nvGrpSpPr>
        <p:grpSpPr>
          <a:xfrm>
            <a:off x="1807927" y="2285925"/>
            <a:ext cx="2090739" cy="1701801"/>
            <a:chOff x="1805546" y="2285925"/>
            <a:chExt cx="2090739" cy="1701801"/>
          </a:xfrm>
        </p:grpSpPr>
        <p:sp>
          <p:nvSpPr>
            <p:cNvPr id="64" name="Line 36">
              <a:extLst>
                <a:ext uri="{FF2B5EF4-FFF2-40B4-BE49-F238E27FC236}">
                  <a16:creationId xmlns:a16="http://schemas.microsoft.com/office/drawing/2014/main" id="{39EF8985-772C-4918-B770-245446D0C2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05546" y="2285925"/>
              <a:ext cx="431800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5" name="Line 37">
              <a:extLst>
                <a:ext uri="{FF2B5EF4-FFF2-40B4-BE49-F238E27FC236}">
                  <a16:creationId xmlns:a16="http://schemas.microsoft.com/office/drawing/2014/main" id="{89DA4C81-F622-4FA6-BE65-270EFE815D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05546" y="2979663"/>
              <a:ext cx="431800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6" name="Line 38">
              <a:extLst>
                <a:ext uri="{FF2B5EF4-FFF2-40B4-BE49-F238E27FC236}">
                  <a16:creationId xmlns:a16="http://schemas.microsoft.com/office/drawing/2014/main" id="{0752711D-BFAF-4BFD-AFE2-35DCDA0F7D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05546" y="3987725"/>
              <a:ext cx="431800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cxnSp>
          <p:nvCxnSpPr>
            <p:cNvPr id="67" name="AutoShape 16">
              <a:extLst>
                <a:ext uri="{FF2B5EF4-FFF2-40B4-BE49-F238E27FC236}">
                  <a16:creationId xmlns:a16="http://schemas.microsoft.com/office/drawing/2014/main" id="{1CDE104F-F814-4A88-8F89-826727CD378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300846" y="2295599"/>
              <a:ext cx="1595439" cy="0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8" name="AutoShape 22">
              <a:extLst>
                <a:ext uri="{FF2B5EF4-FFF2-40B4-BE49-F238E27FC236}">
                  <a16:creationId xmlns:a16="http://schemas.microsoft.com/office/drawing/2014/main" id="{C903A993-C959-4111-A1E4-A672BAF99FE4}"/>
                </a:ext>
              </a:extLst>
            </p:cNvPr>
            <p:cNvCxnSpPr>
              <a:cxnSpLocks noChangeShapeType="1"/>
              <a:stCxn id="65" idx="1"/>
            </p:cNvCxnSpPr>
            <p:nvPr/>
          </p:nvCxnSpPr>
          <p:spPr bwMode="auto">
            <a:xfrm flipV="1">
              <a:off x="2237346" y="2295599"/>
              <a:ext cx="1658939" cy="684065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9" name="AutoShape 26">
              <a:extLst>
                <a:ext uri="{FF2B5EF4-FFF2-40B4-BE49-F238E27FC236}">
                  <a16:creationId xmlns:a16="http://schemas.microsoft.com/office/drawing/2014/main" id="{D549A813-74DF-4646-9F46-A2CF5705E486}"/>
                </a:ext>
              </a:extLst>
            </p:cNvPr>
            <p:cNvCxnSpPr>
              <a:cxnSpLocks noChangeShapeType="1"/>
              <a:stCxn id="66" idx="1"/>
            </p:cNvCxnSpPr>
            <p:nvPr/>
          </p:nvCxnSpPr>
          <p:spPr bwMode="auto">
            <a:xfrm flipV="1">
              <a:off x="2237346" y="2295599"/>
              <a:ext cx="1658939" cy="1692127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0" name="AutoShape 17">
              <a:extLst>
                <a:ext uri="{FF2B5EF4-FFF2-40B4-BE49-F238E27FC236}">
                  <a16:creationId xmlns:a16="http://schemas.microsoft.com/office/drawing/2014/main" id="{D1A62BC0-80EE-45EE-A308-F2CCB1450360}"/>
                </a:ext>
              </a:extLst>
            </p:cNvPr>
            <p:cNvCxnSpPr>
              <a:cxnSpLocks noChangeShapeType="1"/>
              <a:stCxn id="64" idx="1"/>
            </p:cNvCxnSpPr>
            <p:nvPr/>
          </p:nvCxnSpPr>
          <p:spPr bwMode="auto">
            <a:xfrm>
              <a:off x="2237346" y="2285926"/>
              <a:ext cx="1658939" cy="657738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" name="AutoShape 21">
              <a:extLst>
                <a:ext uri="{FF2B5EF4-FFF2-40B4-BE49-F238E27FC236}">
                  <a16:creationId xmlns:a16="http://schemas.microsoft.com/office/drawing/2014/main" id="{8FD6DC29-55D7-4FDD-BF7F-EB16476E8E60}"/>
                </a:ext>
              </a:extLst>
            </p:cNvPr>
            <p:cNvCxnSpPr>
              <a:cxnSpLocks noChangeShapeType="1"/>
              <a:stCxn id="65" idx="1"/>
            </p:cNvCxnSpPr>
            <p:nvPr/>
          </p:nvCxnSpPr>
          <p:spPr bwMode="auto">
            <a:xfrm flipV="1">
              <a:off x="2237346" y="2943664"/>
              <a:ext cx="1658939" cy="36000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" name="AutoShape 25">
              <a:extLst>
                <a:ext uri="{FF2B5EF4-FFF2-40B4-BE49-F238E27FC236}">
                  <a16:creationId xmlns:a16="http://schemas.microsoft.com/office/drawing/2014/main" id="{B84C6AFF-F634-4F91-BFF8-C9E41F63068F}"/>
                </a:ext>
              </a:extLst>
            </p:cNvPr>
            <p:cNvCxnSpPr>
              <a:cxnSpLocks noChangeShapeType="1"/>
              <a:stCxn id="66" idx="1"/>
            </p:cNvCxnSpPr>
            <p:nvPr/>
          </p:nvCxnSpPr>
          <p:spPr bwMode="auto">
            <a:xfrm flipV="1">
              <a:off x="2237346" y="2943664"/>
              <a:ext cx="1658939" cy="1044062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3" name="AutoShape 18">
              <a:extLst>
                <a:ext uri="{FF2B5EF4-FFF2-40B4-BE49-F238E27FC236}">
                  <a16:creationId xmlns:a16="http://schemas.microsoft.com/office/drawing/2014/main" id="{8B0E54D6-3D81-4DF3-84C1-3317CB2EC823}"/>
                </a:ext>
              </a:extLst>
            </p:cNvPr>
            <p:cNvCxnSpPr>
              <a:cxnSpLocks noChangeShapeType="1"/>
              <a:stCxn id="64" idx="1"/>
            </p:cNvCxnSpPr>
            <p:nvPr/>
          </p:nvCxnSpPr>
          <p:spPr bwMode="auto">
            <a:xfrm>
              <a:off x="2237346" y="2285926"/>
              <a:ext cx="1658939" cy="1689296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4" name="AutoShape 23">
              <a:extLst>
                <a:ext uri="{FF2B5EF4-FFF2-40B4-BE49-F238E27FC236}">
                  <a16:creationId xmlns:a16="http://schemas.microsoft.com/office/drawing/2014/main" id="{BA126A02-00CC-41DC-BB6B-3907317D0E54}"/>
                </a:ext>
              </a:extLst>
            </p:cNvPr>
            <p:cNvCxnSpPr>
              <a:cxnSpLocks noChangeShapeType="1"/>
              <a:stCxn id="65" idx="1"/>
            </p:cNvCxnSpPr>
            <p:nvPr/>
          </p:nvCxnSpPr>
          <p:spPr bwMode="auto">
            <a:xfrm>
              <a:off x="2237346" y="2979664"/>
              <a:ext cx="1658939" cy="995558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5" name="AutoShape 24">
              <a:extLst>
                <a:ext uri="{FF2B5EF4-FFF2-40B4-BE49-F238E27FC236}">
                  <a16:creationId xmlns:a16="http://schemas.microsoft.com/office/drawing/2014/main" id="{88123C29-EE22-4986-92B2-80B11A1C0A5B}"/>
                </a:ext>
              </a:extLst>
            </p:cNvPr>
            <p:cNvCxnSpPr>
              <a:cxnSpLocks noChangeShapeType="1"/>
              <a:stCxn id="66" idx="1"/>
            </p:cNvCxnSpPr>
            <p:nvPr/>
          </p:nvCxnSpPr>
          <p:spPr bwMode="auto">
            <a:xfrm flipV="1">
              <a:off x="2237346" y="3975222"/>
              <a:ext cx="1658939" cy="12504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511279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Recurrent Neural Networks</a:t>
            </a:r>
            <a:endParaRPr kumimoji="1"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5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2" name="내용 개체 틀 41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r>
              <a:rPr kumimoji="1" lang="en-US" altLang="ko-KR" dirty="0"/>
              <a:t>Connections form cycles</a:t>
            </a:r>
            <a:endParaRPr kumimoji="1" lang="ko-KR" altLang="en-US" dirty="0"/>
          </a:p>
        </p:txBody>
      </p:sp>
      <p:sp>
        <p:nvSpPr>
          <p:cNvPr id="59" name="Text Box 7">
            <a:extLst>
              <a:ext uri="{FF2B5EF4-FFF2-40B4-BE49-F238E27FC236}">
                <a16:creationId xmlns:a16="http://schemas.microsoft.com/office/drawing/2014/main" id="{FC68E927-D6F7-4921-AE2B-81B2A90AF3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3337644"/>
            <a:ext cx="412750" cy="36671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latin typeface="Arial" panose="020B0604020202020204" pitchFamily="34" charset="0"/>
              </a:rPr>
              <a:t>…</a:t>
            </a:r>
            <a:endParaRPr lang="en-US" altLang="ko-KR" sz="1800"/>
          </a:p>
        </p:txBody>
      </p:sp>
      <p:sp>
        <p:nvSpPr>
          <p:cNvPr id="60" name="Line 36">
            <a:extLst>
              <a:ext uri="{FF2B5EF4-FFF2-40B4-BE49-F238E27FC236}">
                <a16:creationId xmlns:a16="http://schemas.microsoft.com/office/drawing/2014/main" id="{70F9F89E-301B-44D4-A1A0-3F1316D31A59}"/>
              </a:ext>
            </a:extLst>
          </p:cNvPr>
          <p:cNvSpPr>
            <a:spLocks noChangeShapeType="1"/>
          </p:cNvSpPr>
          <p:nvPr/>
        </p:nvSpPr>
        <p:spPr bwMode="auto">
          <a:xfrm>
            <a:off x="1816100" y="2283544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2" name="Line 37">
            <a:extLst>
              <a:ext uri="{FF2B5EF4-FFF2-40B4-BE49-F238E27FC236}">
                <a16:creationId xmlns:a16="http://schemas.microsoft.com/office/drawing/2014/main" id="{D0B2B054-908A-4022-9D68-44D120D67E2F}"/>
              </a:ext>
            </a:extLst>
          </p:cNvPr>
          <p:cNvSpPr>
            <a:spLocks noChangeShapeType="1"/>
          </p:cNvSpPr>
          <p:nvPr/>
        </p:nvSpPr>
        <p:spPr bwMode="auto">
          <a:xfrm>
            <a:off x="1816100" y="2977282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3" name="Line 38">
            <a:extLst>
              <a:ext uri="{FF2B5EF4-FFF2-40B4-BE49-F238E27FC236}">
                <a16:creationId xmlns:a16="http://schemas.microsoft.com/office/drawing/2014/main" id="{59173EFB-5716-4169-ABAE-5F71F731DC63}"/>
              </a:ext>
            </a:extLst>
          </p:cNvPr>
          <p:cNvSpPr>
            <a:spLocks noChangeShapeType="1"/>
          </p:cNvSpPr>
          <p:nvPr/>
        </p:nvSpPr>
        <p:spPr bwMode="auto">
          <a:xfrm>
            <a:off x="1816100" y="3985344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6" name="Text Box 45">
            <a:extLst>
              <a:ext uri="{FF2B5EF4-FFF2-40B4-BE49-F238E27FC236}">
                <a16:creationId xmlns:a16="http://schemas.microsoft.com/office/drawing/2014/main" id="{3ED25E11-2D27-47B5-B847-7B15110410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6838" y="2072407"/>
            <a:ext cx="385762" cy="36671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1"/>
              <a:t>x</a:t>
            </a:r>
            <a:r>
              <a:rPr lang="en-US" altLang="ko-KR" sz="1800" b="1" baseline="-25000"/>
              <a:t>1</a:t>
            </a:r>
          </a:p>
        </p:txBody>
      </p:sp>
      <p:sp>
        <p:nvSpPr>
          <p:cNvPr id="97" name="Text Box 46">
            <a:extLst>
              <a:ext uri="{FF2B5EF4-FFF2-40B4-BE49-F238E27FC236}">
                <a16:creationId xmlns:a16="http://schemas.microsoft.com/office/drawing/2014/main" id="{B45561F0-3D42-405C-9385-CFBFF651A4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5888" y="2761382"/>
            <a:ext cx="385762" cy="36671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1"/>
              <a:t>x</a:t>
            </a:r>
            <a:r>
              <a:rPr lang="en-US" altLang="ko-KR" sz="1800" b="1" baseline="-25000"/>
              <a:t>2</a:t>
            </a:r>
          </a:p>
        </p:txBody>
      </p:sp>
      <p:sp>
        <p:nvSpPr>
          <p:cNvPr id="98" name="Text Box 47">
            <a:extLst>
              <a:ext uri="{FF2B5EF4-FFF2-40B4-BE49-F238E27FC236}">
                <a16:creationId xmlns:a16="http://schemas.microsoft.com/office/drawing/2014/main" id="{05174403-061F-43F2-BD9D-61E666DC8B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5888" y="3769444"/>
            <a:ext cx="430212" cy="36671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1"/>
              <a:t>x</a:t>
            </a:r>
            <a:r>
              <a:rPr lang="en-US" altLang="ko-KR" sz="1800" b="1" baseline="-25000"/>
              <a:t>m</a:t>
            </a:r>
          </a:p>
        </p:txBody>
      </p:sp>
      <p:sp>
        <p:nvSpPr>
          <p:cNvPr id="104" name="Oval 8">
            <a:extLst>
              <a:ext uri="{FF2B5EF4-FFF2-40B4-BE49-F238E27FC236}">
                <a16:creationId xmlns:a16="http://schemas.microsoft.com/office/drawing/2014/main" id="{2BC01C3F-D93E-4079-B8C3-3635747FBD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6839" y="2040855"/>
            <a:ext cx="504824" cy="504726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/>
              <a:t>h</a:t>
            </a:r>
            <a:r>
              <a:rPr lang="en-US" altLang="ko-KR" sz="1800" baseline="-25000" dirty="0"/>
              <a:t>1</a:t>
            </a:r>
            <a:endParaRPr lang="ko-KR" altLang="en-US" sz="1800" baseline="-25000" dirty="0"/>
          </a:p>
        </p:txBody>
      </p:sp>
      <p:cxnSp>
        <p:nvCxnSpPr>
          <p:cNvPr id="105" name="AutoShape 16">
            <a:extLst>
              <a:ext uri="{FF2B5EF4-FFF2-40B4-BE49-F238E27FC236}">
                <a16:creationId xmlns:a16="http://schemas.microsoft.com/office/drawing/2014/main" id="{3996CBBE-1319-42D2-A3E1-FEA550FD019C}"/>
              </a:ext>
            </a:extLst>
          </p:cNvPr>
          <p:cNvCxnSpPr>
            <a:cxnSpLocks noChangeShapeType="1"/>
            <a:endCxn id="104" idx="2"/>
          </p:cNvCxnSpPr>
          <p:nvPr/>
        </p:nvCxnSpPr>
        <p:spPr bwMode="auto">
          <a:xfrm>
            <a:off x="2311400" y="2293218"/>
            <a:ext cx="1595439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6" name="AutoShape 22">
            <a:extLst>
              <a:ext uri="{FF2B5EF4-FFF2-40B4-BE49-F238E27FC236}">
                <a16:creationId xmlns:a16="http://schemas.microsoft.com/office/drawing/2014/main" id="{6BE17BEF-357B-4391-B707-6C00EEBE838E}"/>
              </a:ext>
            </a:extLst>
          </p:cNvPr>
          <p:cNvCxnSpPr>
            <a:cxnSpLocks noChangeShapeType="1"/>
            <a:stCxn id="62" idx="1"/>
            <a:endCxn id="104" idx="2"/>
          </p:cNvCxnSpPr>
          <p:nvPr/>
        </p:nvCxnSpPr>
        <p:spPr bwMode="auto">
          <a:xfrm flipV="1">
            <a:off x="2247900" y="2293218"/>
            <a:ext cx="1658939" cy="68406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" name="AutoShape 26">
            <a:extLst>
              <a:ext uri="{FF2B5EF4-FFF2-40B4-BE49-F238E27FC236}">
                <a16:creationId xmlns:a16="http://schemas.microsoft.com/office/drawing/2014/main" id="{1AF63868-A0AC-4A99-9FE6-C9AEDB859BF3}"/>
              </a:ext>
            </a:extLst>
          </p:cNvPr>
          <p:cNvCxnSpPr>
            <a:cxnSpLocks noChangeShapeType="1"/>
            <a:stCxn id="83" idx="1"/>
            <a:endCxn id="104" idx="2"/>
          </p:cNvCxnSpPr>
          <p:nvPr/>
        </p:nvCxnSpPr>
        <p:spPr bwMode="auto">
          <a:xfrm flipV="1">
            <a:off x="2247900" y="2293218"/>
            <a:ext cx="1658939" cy="169212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" name="Oval 9">
            <a:extLst>
              <a:ext uri="{FF2B5EF4-FFF2-40B4-BE49-F238E27FC236}">
                <a16:creationId xmlns:a16="http://schemas.microsoft.com/office/drawing/2014/main" id="{C058D87E-8764-4C2A-9110-31F1286356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6839" y="2688927"/>
            <a:ext cx="504824" cy="50471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/>
              <a:t>h</a:t>
            </a:r>
            <a:r>
              <a:rPr lang="en-US" altLang="ko-KR" sz="1800" baseline="-25000" dirty="0"/>
              <a:t>2</a:t>
            </a:r>
            <a:endParaRPr lang="ko-KR" altLang="en-US" sz="1800" baseline="-25000" dirty="0"/>
          </a:p>
        </p:txBody>
      </p:sp>
      <p:cxnSp>
        <p:nvCxnSpPr>
          <p:cNvPr id="113" name="AutoShape 17">
            <a:extLst>
              <a:ext uri="{FF2B5EF4-FFF2-40B4-BE49-F238E27FC236}">
                <a16:creationId xmlns:a16="http://schemas.microsoft.com/office/drawing/2014/main" id="{C96DB6E6-82F5-4761-9308-EB29D58AB466}"/>
              </a:ext>
            </a:extLst>
          </p:cNvPr>
          <p:cNvCxnSpPr>
            <a:cxnSpLocks noChangeShapeType="1"/>
            <a:stCxn id="60" idx="1"/>
            <a:endCxn id="112" idx="2"/>
          </p:cNvCxnSpPr>
          <p:nvPr/>
        </p:nvCxnSpPr>
        <p:spPr bwMode="auto">
          <a:xfrm>
            <a:off x="2247900" y="2283545"/>
            <a:ext cx="1658939" cy="6577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4" name="AutoShape 21">
            <a:extLst>
              <a:ext uri="{FF2B5EF4-FFF2-40B4-BE49-F238E27FC236}">
                <a16:creationId xmlns:a16="http://schemas.microsoft.com/office/drawing/2014/main" id="{00A4A86D-2645-4F29-920F-98E763070AB7}"/>
              </a:ext>
            </a:extLst>
          </p:cNvPr>
          <p:cNvCxnSpPr>
            <a:cxnSpLocks noChangeShapeType="1"/>
            <a:stCxn id="62" idx="1"/>
            <a:endCxn id="112" idx="2"/>
          </p:cNvCxnSpPr>
          <p:nvPr/>
        </p:nvCxnSpPr>
        <p:spPr bwMode="auto">
          <a:xfrm flipV="1">
            <a:off x="2247900" y="2941283"/>
            <a:ext cx="1658939" cy="36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5" name="AutoShape 25">
            <a:extLst>
              <a:ext uri="{FF2B5EF4-FFF2-40B4-BE49-F238E27FC236}">
                <a16:creationId xmlns:a16="http://schemas.microsoft.com/office/drawing/2014/main" id="{9BAEB0AF-C8F7-419E-9AEB-E60ECA19DF72}"/>
              </a:ext>
            </a:extLst>
          </p:cNvPr>
          <p:cNvCxnSpPr>
            <a:cxnSpLocks noChangeShapeType="1"/>
            <a:stCxn id="83" idx="1"/>
            <a:endCxn id="112" idx="2"/>
          </p:cNvCxnSpPr>
          <p:nvPr/>
        </p:nvCxnSpPr>
        <p:spPr bwMode="auto">
          <a:xfrm flipV="1">
            <a:off x="2247900" y="2941283"/>
            <a:ext cx="1658939" cy="10440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9" name="Text Box 11">
            <a:extLst>
              <a:ext uri="{FF2B5EF4-FFF2-40B4-BE49-F238E27FC236}">
                <a16:creationId xmlns:a16="http://schemas.microsoft.com/office/drawing/2014/main" id="{7BD89B4C-63F3-4109-B8CF-5F79F05B92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9863" y="3264769"/>
            <a:ext cx="412750" cy="366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>
                <a:latin typeface="Arial" panose="020B0604020202020204" pitchFamily="34" charset="0"/>
              </a:rPr>
              <a:t>…</a:t>
            </a:r>
            <a:endParaRPr lang="en-US" altLang="ko-KR" sz="1800" dirty="0"/>
          </a:p>
        </p:txBody>
      </p:sp>
      <p:sp>
        <p:nvSpPr>
          <p:cNvPr id="120" name="Oval 10">
            <a:extLst>
              <a:ext uri="{FF2B5EF4-FFF2-40B4-BE49-F238E27FC236}">
                <a16:creationId xmlns:a16="http://schemas.microsoft.com/office/drawing/2014/main" id="{7CF2E40C-1A16-42A4-9332-96AAB191D6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6839" y="3720485"/>
            <a:ext cx="504824" cy="50471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 err="1"/>
              <a:t>h</a:t>
            </a:r>
            <a:r>
              <a:rPr lang="en-US" altLang="ko-KR" sz="1800" baseline="-25000" dirty="0" err="1"/>
              <a:t>k</a:t>
            </a:r>
            <a:endParaRPr lang="ko-KR" altLang="en-US" sz="1800" baseline="-25000" dirty="0"/>
          </a:p>
        </p:txBody>
      </p:sp>
      <p:cxnSp>
        <p:nvCxnSpPr>
          <p:cNvPr id="121" name="AutoShape 18">
            <a:extLst>
              <a:ext uri="{FF2B5EF4-FFF2-40B4-BE49-F238E27FC236}">
                <a16:creationId xmlns:a16="http://schemas.microsoft.com/office/drawing/2014/main" id="{2DB88869-441B-4354-86BA-64CD393D160C}"/>
              </a:ext>
            </a:extLst>
          </p:cNvPr>
          <p:cNvCxnSpPr>
            <a:cxnSpLocks noChangeShapeType="1"/>
            <a:stCxn id="60" idx="1"/>
            <a:endCxn id="120" idx="2"/>
          </p:cNvCxnSpPr>
          <p:nvPr/>
        </p:nvCxnSpPr>
        <p:spPr bwMode="auto">
          <a:xfrm>
            <a:off x="2247900" y="2283545"/>
            <a:ext cx="1658939" cy="168929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2" name="AutoShape 23">
            <a:extLst>
              <a:ext uri="{FF2B5EF4-FFF2-40B4-BE49-F238E27FC236}">
                <a16:creationId xmlns:a16="http://schemas.microsoft.com/office/drawing/2014/main" id="{BA59C3A2-CFEE-49CE-9A2C-7D53151A2EC2}"/>
              </a:ext>
            </a:extLst>
          </p:cNvPr>
          <p:cNvCxnSpPr>
            <a:cxnSpLocks noChangeShapeType="1"/>
            <a:stCxn id="62" idx="1"/>
            <a:endCxn id="120" idx="2"/>
          </p:cNvCxnSpPr>
          <p:nvPr/>
        </p:nvCxnSpPr>
        <p:spPr bwMode="auto">
          <a:xfrm>
            <a:off x="2247900" y="2977283"/>
            <a:ext cx="1658939" cy="99555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" name="AutoShape 24">
            <a:extLst>
              <a:ext uri="{FF2B5EF4-FFF2-40B4-BE49-F238E27FC236}">
                <a16:creationId xmlns:a16="http://schemas.microsoft.com/office/drawing/2014/main" id="{03CF3923-95FA-4FAE-A262-B0390C366EC9}"/>
              </a:ext>
            </a:extLst>
          </p:cNvPr>
          <p:cNvCxnSpPr>
            <a:cxnSpLocks noChangeShapeType="1"/>
            <a:stCxn id="83" idx="1"/>
            <a:endCxn id="120" idx="2"/>
          </p:cNvCxnSpPr>
          <p:nvPr/>
        </p:nvCxnSpPr>
        <p:spPr bwMode="auto">
          <a:xfrm flipV="1">
            <a:off x="2247900" y="3972841"/>
            <a:ext cx="1658939" cy="1250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7" name="Oval 13">
            <a:extLst>
              <a:ext uri="{FF2B5EF4-FFF2-40B4-BE49-F238E27FC236}">
                <a16:creationId xmlns:a16="http://schemas.microsoft.com/office/drawing/2014/main" id="{CD685046-86FF-4CA5-837A-876F206BA5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8864" y="2688927"/>
            <a:ext cx="504824" cy="50457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/>
          </a:p>
        </p:txBody>
      </p:sp>
      <p:cxnSp>
        <p:nvCxnSpPr>
          <p:cNvPr id="128" name="AutoShape 28">
            <a:extLst>
              <a:ext uri="{FF2B5EF4-FFF2-40B4-BE49-F238E27FC236}">
                <a16:creationId xmlns:a16="http://schemas.microsoft.com/office/drawing/2014/main" id="{26D6E041-7ACD-430F-A83B-DD9FA5B04E8A}"/>
              </a:ext>
            </a:extLst>
          </p:cNvPr>
          <p:cNvCxnSpPr>
            <a:cxnSpLocks noChangeShapeType="1"/>
            <a:stCxn id="104" idx="6"/>
            <a:endCxn id="127" idx="2"/>
          </p:cNvCxnSpPr>
          <p:nvPr/>
        </p:nvCxnSpPr>
        <p:spPr bwMode="auto">
          <a:xfrm>
            <a:off x="4411663" y="2293218"/>
            <a:ext cx="1727201" cy="64799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9" name="AutoShape 30">
            <a:extLst>
              <a:ext uri="{FF2B5EF4-FFF2-40B4-BE49-F238E27FC236}">
                <a16:creationId xmlns:a16="http://schemas.microsoft.com/office/drawing/2014/main" id="{7BCBF71E-DC35-4293-A6B6-1FF25CCB5D22}"/>
              </a:ext>
            </a:extLst>
          </p:cNvPr>
          <p:cNvCxnSpPr>
            <a:cxnSpLocks noChangeShapeType="1"/>
            <a:stCxn id="112" idx="6"/>
            <a:endCxn id="127" idx="2"/>
          </p:cNvCxnSpPr>
          <p:nvPr/>
        </p:nvCxnSpPr>
        <p:spPr bwMode="auto">
          <a:xfrm flipV="1">
            <a:off x="4411663" y="2941212"/>
            <a:ext cx="1727201" cy="7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0" name="AutoShape 34">
            <a:extLst>
              <a:ext uri="{FF2B5EF4-FFF2-40B4-BE49-F238E27FC236}">
                <a16:creationId xmlns:a16="http://schemas.microsoft.com/office/drawing/2014/main" id="{38B2CC66-DDEF-45FA-8629-8803B8927FC1}"/>
              </a:ext>
            </a:extLst>
          </p:cNvPr>
          <p:cNvCxnSpPr>
            <a:cxnSpLocks noChangeShapeType="1"/>
            <a:stCxn id="120" idx="6"/>
            <a:endCxn id="127" idx="2"/>
          </p:cNvCxnSpPr>
          <p:nvPr/>
        </p:nvCxnSpPr>
        <p:spPr bwMode="auto">
          <a:xfrm flipV="1">
            <a:off x="4411663" y="2941212"/>
            <a:ext cx="1727201" cy="103162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1" name="Line 40">
            <a:extLst>
              <a:ext uri="{FF2B5EF4-FFF2-40B4-BE49-F238E27FC236}">
                <a16:creationId xmlns:a16="http://schemas.microsoft.com/office/drawing/2014/main" id="{7D50A493-ED59-46B8-B792-6C2A94A5D03F}"/>
              </a:ext>
            </a:extLst>
          </p:cNvPr>
          <p:cNvSpPr>
            <a:spLocks noChangeShapeType="1"/>
          </p:cNvSpPr>
          <p:nvPr/>
        </p:nvSpPr>
        <p:spPr bwMode="auto">
          <a:xfrm>
            <a:off x="6660232" y="2909477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32" name="Text Box 49">
            <a:extLst>
              <a:ext uri="{FF2B5EF4-FFF2-40B4-BE49-F238E27FC236}">
                <a16:creationId xmlns:a16="http://schemas.microsoft.com/office/drawing/2014/main" id="{FFA48C6C-8B86-4305-9675-1A124D2069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2520" y="2688927"/>
            <a:ext cx="409086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1" dirty="0"/>
              <a:t>o</a:t>
            </a:r>
            <a:r>
              <a:rPr lang="en-US" altLang="ko-KR" sz="1800" b="1" baseline="-25000" dirty="0"/>
              <a:t>2</a:t>
            </a:r>
          </a:p>
        </p:txBody>
      </p:sp>
      <p:sp>
        <p:nvSpPr>
          <p:cNvPr id="136" name="Oval 14">
            <a:extLst>
              <a:ext uri="{FF2B5EF4-FFF2-40B4-BE49-F238E27FC236}">
                <a16:creationId xmlns:a16="http://schemas.microsoft.com/office/drawing/2014/main" id="{FA1B40C3-9232-4030-877B-52125251F2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9235" y="3708249"/>
            <a:ext cx="504937" cy="504569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/>
          </a:p>
        </p:txBody>
      </p:sp>
      <p:sp>
        <p:nvSpPr>
          <p:cNvPr id="137" name="Text Box 15">
            <a:extLst>
              <a:ext uri="{FF2B5EF4-FFF2-40B4-BE49-F238E27FC236}">
                <a16:creationId xmlns:a16="http://schemas.microsoft.com/office/drawing/2014/main" id="{44E8BBA3-DDD8-4C4E-A885-220BDC3783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2277" y="3265289"/>
            <a:ext cx="412843" cy="36652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latin typeface="Arial" panose="020B0604020202020204" pitchFamily="34" charset="0"/>
              </a:rPr>
              <a:t>…</a:t>
            </a:r>
            <a:endParaRPr lang="en-US" altLang="ko-KR" sz="1800"/>
          </a:p>
        </p:txBody>
      </p:sp>
      <p:cxnSp>
        <p:nvCxnSpPr>
          <p:cNvPr id="138" name="AutoShape 29">
            <a:extLst>
              <a:ext uri="{FF2B5EF4-FFF2-40B4-BE49-F238E27FC236}">
                <a16:creationId xmlns:a16="http://schemas.microsoft.com/office/drawing/2014/main" id="{20CFEF0B-9AEA-4821-B85B-5E3A6236296F}"/>
              </a:ext>
            </a:extLst>
          </p:cNvPr>
          <p:cNvCxnSpPr>
            <a:cxnSpLocks noChangeShapeType="1"/>
            <a:stCxn id="104" idx="6"/>
            <a:endCxn id="136" idx="2"/>
          </p:cNvCxnSpPr>
          <p:nvPr/>
        </p:nvCxnSpPr>
        <p:spPr bwMode="auto">
          <a:xfrm>
            <a:off x="4411663" y="2293218"/>
            <a:ext cx="1727572" cy="166731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9" name="AutoShape 32">
            <a:extLst>
              <a:ext uri="{FF2B5EF4-FFF2-40B4-BE49-F238E27FC236}">
                <a16:creationId xmlns:a16="http://schemas.microsoft.com/office/drawing/2014/main" id="{AD1D5B2D-8766-475A-A569-74809F46CDFC}"/>
              </a:ext>
            </a:extLst>
          </p:cNvPr>
          <p:cNvCxnSpPr>
            <a:cxnSpLocks noChangeShapeType="1"/>
            <a:stCxn id="112" idx="6"/>
            <a:endCxn id="136" idx="2"/>
          </p:cNvCxnSpPr>
          <p:nvPr/>
        </p:nvCxnSpPr>
        <p:spPr bwMode="auto">
          <a:xfrm>
            <a:off x="4411663" y="2941283"/>
            <a:ext cx="1727572" cy="101925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0" name="AutoShape 33">
            <a:extLst>
              <a:ext uri="{FF2B5EF4-FFF2-40B4-BE49-F238E27FC236}">
                <a16:creationId xmlns:a16="http://schemas.microsoft.com/office/drawing/2014/main" id="{A73FB80D-B33F-4AE3-8526-53475217C1D5}"/>
              </a:ext>
            </a:extLst>
          </p:cNvPr>
          <p:cNvCxnSpPr>
            <a:cxnSpLocks noChangeShapeType="1"/>
            <a:stCxn id="120" idx="6"/>
            <a:endCxn id="136" idx="2"/>
          </p:cNvCxnSpPr>
          <p:nvPr/>
        </p:nvCxnSpPr>
        <p:spPr bwMode="auto">
          <a:xfrm flipV="1">
            <a:off x="4411663" y="3960534"/>
            <a:ext cx="1727572" cy="1230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1" name="Line 39">
            <a:extLst>
              <a:ext uri="{FF2B5EF4-FFF2-40B4-BE49-F238E27FC236}">
                <a16:creationId xmlns:a16="http://schemas.microsoft.com/office/drawing/2014/main" id="{C4CE295E-7AC1-44D7-832C-969CEB31E951}"/>
              </a:ext>
            </a:extLst>
          </p:cNvPr>
          <p:cNvSpPr>
            <a:spLocks noChangeShapeType="1"/>
          </p:cNvSpPr>
          <p:nvPr/>
        </p:nvSpPr>
        <p:spPr bwMode="auto">
          <a:xfrm>
            <a:off x="6660734" y="3943061"/>
            <a:ext cx="43189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42" name="Text Box 50">
            <a:extLst>
              <a:ext uri="{FF2B5EF4-FFF2-40B4-BE49-F238E27FC236}">
                <a16:creationId xmlns:a16="http://schemas.microsoft.com/office/drawing/2014/main" id="{CBEA3FEC-0192-466F-AF4D-B61C2E6DD4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3139" y="3722510"/>
            <a:ext cx="410690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1" dirty="0"/>
              <a:t>o</a:t>
            </a:r>
            <a:r>
              <a:rPr lang="en-US" altLang="ko-KR" sz="1800" b="1" baseline="-25000" dirty="0"/>
              <a:t>n</a:t>
            </a:r>
          </a:p>
        </p:txBody>
      </p:sp>
      <p:sp>
        <p:nvSpPr>
          <p:cNvPr id="149" name="Oval 12">
            <a:extLst>
              <a:ext uri="{FF2B5EF4-FFF2-40B4-BE49-F238E27FC236}">
                <a16:creationId xmlns:a16="http://schemas.microsoft.com/office/drawing/2014/main" id="{1A8C8149-E4CC-4A54-A964-F00D1BCB68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8907" y="2040855"/>
            <a:ext cx="504809" cy="50473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/>
          </a:p>
        </p:txBody>
      </p:sp>
      <p:cxnSp>
        <p:nvCxnSpPr>
          <p:cNvPr id="150" name="AutoShape 27">
            <a:extLst>
              <a:ext uri="{FF2B5EF4-FFF2-40B4-BE49-F238E27FC236}">
                <a16:creationId xmlns:a16="http://schemas.microsoft.com/office/drawing/2014/main" id="{8FDFD8C8-E69C-4048-88E0-0592AD2BE54B}"/>
              </a:ext>
            </a:extLst>
          </p:cNvPr>
          <p:cNvCxnSpPr>
            <a:cxnSpLocks noChangeShapeType="1"/>
            <a:stCxn id="104" idx="6"/>
            <a:endCxn id="149" idx="2"/>
          </p:cNvCxnSpPr>
          <p:nvPr/>
        </p:nvCxnSpPr>
        <p:spPr bwMode="auto">
          <a:xfrm>
            <a:off x="4411663" y="2293218"/>
            <a:ext cx="1727244" cy="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1" name="AutoShape 31">
            <a:extLst>
              <a:ext uri="{FF2B5EF4-FFF2-40B4-BE49-F238E27FC236}">
                <a16:creationId xmlns:a16="http://schemas.microsoft.com/office/drawing/2014/main" id="{32DFE622-E105-4628-A35D-840533F6DBBA}"/>
              </a:ext>
            </a:extLst>
          </p:cNvPr>
          <p:cNvCxnSpPr>
            <a:cxnSpLocks noChangeShapeType="1"/>
            <a:stCxn id="112" idx="6"/>
            <a:endCxn id="149" idx="2"/>
          </p:cNvCxnSpPr>
          <p:nvPr/>
        </p:nvCxnSpPr>
        <p:spPr bwMode="auto">
          <a:xfrm flipV="1">
            <a:off x="4411663" y="2293221"/>
            <a:ext cx="1727244" cy="6480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2" name="AutoShape 35">
            <a:extLst>
              <a:ext uri="{FF2B5EF4-FFF2-40B4-BE49-F238E27FC236}">
                <a16:creationId xmlns:a16="http://schemas.microsoft.com/office/drawing/2014/main" id="{9B5585E3-6ED2-4F0A-A3D8-9754E825755F}"/>
              </a:ext>
            </a:extLst>
          </p:cNvPr>
          <p:cNvCxnSpPr>
            <a:cxnSpLocks noChangeShapeType="1"/>
            <a:stCxn id="120" idx="6"/>
            <a:endCxn id="149" idx="2"/>
          </p:cNvCxnSpPr>
          <p:nvPr/>
        </p:nvCxnSpPr>
        <p:spPr bwMode="auto">
          <a:xfrm flipV="1">
            <a:off x="4411663" y="2293221"/>
            <a:ext cx="1727244" cy="167962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" name="Line 41">
            <a:extLst>
              <a:ext uri="{FF2B5EF4-FFF2-40B4-BE49-F238E27FC236}">
                <a16:creationId xmlns:a16="http://schemas.microsoft.com/office/drawing/2014/main" id="{9A207585-A608-40C9-B6CF-EBC36A60F43A}"/>
              </a:ext>
            </a:extLst>
          </p:cNvPr>
          <p:cNvSpPr>
            <a:spLocks noChangeShapeType="1"/>
          </p:cNvSpPr>
          <p:nvPr/>
        </p:nvSpPr>
        <p:spPr bwMode="auto">
          <a:xfrm>
            <a:off x="6660259" y="2324099"/>
            <a:ext cx="4317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54" name="Text Box 48">
            <a:extLst>
              <a:ext uri="{FF2B5EF4-FFF2-40B4-BE49-F238E27FC236}">
                <a16:creationId xmlns:a16="http://schemas.microsoft.com/office/drawing/2014/main" id="{6801268D-52E1-42B7-9962-ECC51E8565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3482" y="2108239"/>
            <a:ext cx="409086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1" dirty="0"/>
              <a:t>o</a:t>
            </a:r>
            <a:r>
              <a:rPr lang="en-US" altLang="ko-KR" sz="1800" b="1" baseline="-25000" dirty="0"/>
              <a:t>1</a:t>
            </a:r>
          </a:p>
        </p:txBody>
      </p:sp>
      <p:sp>
        <p:nvSpPr>
          <p:cNvPr id="156" name="Oval 8">
            <a:extLst>
              <a:ext uri="{FF2B5EF4-FFF2-40B4-BE49-F238E27FC236}">
                <a16:creationId xmlns:a16="http://schemas.microsoft.com/office/drawing/2014/main" id="{D914B4EE-9B47-4A32-BAE8-1624D2CBCF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6839" y="4529817"/>
            <a:ext cx="504824" cy="504726"/>
          </a:xfrm>
          <a:prstGeom prst="ellipse">
            <a:avLst/>
          </a:prstGeom>
          <a:noFill/>
          <a:ln w="9525">
            <a:solidFill>
              <a:schemeClr val="accent2">
                <a:lumMod val="75000"/>
              </a:schemeClr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None/>
            </a:pPr>
            <a:r>
              <a:rPr lang="en-US" altLang="ko-KR" sz="1800" dirty="0"/>
              <a:t>c</a:t>
            </a:r>
            <a:r>
              <a:rPr lang="en-US" altLang="ko-KR" sz="1800" baseline="-25000" dirty="0"/>
              <a:t>1</a:t>
            </a:r>
            <a:endParaRPr lang="ko-KR" altLang="en-US" sz="1800" baseline="-25000" dirty="0"/>
          </a:p>
        </p:txBody>
      </p:sp>
      <p:sp>
        <p:nvSpPr>
          <p:cNvPr id="157" name="Oval 9">
            <a:extLst>
              <a:ext uri="{FF2B5EF4-FFF2-40B4-BE49-F238E27FC236}">
                <a16:creationId xmlns:a16="http://schemas.microsoft.com/office/drawing/2014/main" id="{5F5E0C65-E650-4EF1-A7ED-F42FDD92A9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6839" y="5177889"/>
            <a:ext cx="504824" cy="504712"/>
          </a:xfrm>
          <a:prstGeom prst="ellipse">
            <a:avLst/>
          </a:prstGeom>
          <a:noFill/>
          <a:ln w="9525">
            <a:solidFill>
              <a:schemeClr val="accent2">
                <a:lumMod val="75000"/>
              </a:schemeClr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None/>
            </a:pPr>
            <a:r>
              <a:rPr lang="en-US" altLang="ko-KR" sz="1800" dirty="0"/>
              <a:t>c</a:t>
            </a:r>
            <a:r>
              <a:rPr lang="en-US" altLang="ko-KR" sz="1800" baseline="-25000" dirty="0"/>
              <a:t>2</a:t>
            </a:r>
            <a:endParaRPr lang="ko-KR" altLang="en-US" sz="1800" baseline="-25000" dirty="0"/>
          </a:p>
        </p:txBody>
      </p:sp>
      <p:sp>
        <p:nvSpPr>
          <p:cNvPr id="158" name="Oval 10">
            <a:extLst>
              <a:ext uri="{FF2B5EF4-FFF2-40B4-BE49-F238E27FC236}">
                <a16:creationId xmlns:a16="http://schemas.microsoft.com/office/drawing/2014/main" id="{7DBD5377-60CE-4FCC-A7A9-C791973876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6839" y="6209447"/>
            <a:ext cx="504824" cy="504711"/>
          </a:xfrm>
          <a:prstGeom prst="ellipse">
            <a:avLst/>
          </a:prstGeom>
          <a:noFill/>
          <a:ln w="9525">
            <a:solidFill>
              <a:schemeClr val="accent2">
                <a:lumMod val="75000"/>
              </a:schemeClr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None/>
            </a:pPr>
            <a:r>
              <a:rPr lang="en-US" altLang="ko-KR" sz="1800" dirty="0" err="1"/>
              <a:t>c</a:t>
            </a:r>
            <a:r>
              <a:rPr lang="en-US" altLang="ko-KR" sz="1800" baseline="-25000" dirty="0" err="1"/>
              <a:t>k</a:t>
            </a:r>
            <a:endParaRPr lang="ko-KR" altLang="en-US" sz="1800" baseline="-25000" dirty="0"/>
          </a:p>
        </p:txBody>
      </p:sp>
      <p:cxnSp>
        <p:nvCxnSpPr>
          <p:cNvPr id="32" name="연결선: 구부러짐 31">
            <a:extLst>
              <a:ext uri="{FF2B5EF4-FFF2-40B4-BE49-F238E27FC236}">
                <a16:creationId xmlns:a16="http://schemas.microsoft.com/office/drawing/2014/main" id="{23B08C6A-20B3-41D5-816D-F517B52A66F8}"/>
              </a:ext>
            </a:extLst>
          </p:cNvPr>
          <p:cNvCxnSpPr>
            <a:cxnSpLocks/>
            <a:stCxn id="104" idx="6"/>
            <a:endCxn id="156" idx="6"/>
          </p:cNvCxnSpPr>
          <p:nvPr/>
        </p:nvCxnSpPr>
        <p:spPr>
          <a:xfrm>
            <a:off x="4411663" y="2293218"/>
            <a:ext cx="12700" cy="2488962"/>
          </a:xfrm>
          <a:prstGeom prst="curvedConnector3">
            <a:avLst>
              <a:gd name="adj1" fmla="val 3461543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연결선: 구부러짐 158">
            <a:extLst>
              <a:ext uri="{FF2B5EF4-FFF2-40B4-BE49-F238E27FC236}">
                <a16:creationId xmlns:a16="http://schemas.microsoft.com/office/drawing/2014/main" id="{6E3B020B-A4C7-4A7F-8B54-BA0CA7774932}"/>
              </a:ext>
            </a:extLst>
          </p:cNvPr>
          <p:cNvCxnSpPr>
            <a:cxnSpLocks/>
            <a:stCxn id="112" idx="6"/>
            <a:endCxn id="157" idx="6"/>
          </p:cNvCxnSpPr>
          <p:nvPr/>
        </p:nvCxnSpPr>
        <p:spPr>
          <a:xfrm>
            <a:off x="4411663" y="2941283"/>
            <a:ext cx="12700" cy="2488962"/>
          </a:xfrm>
          <a:prstGeom prst="curvedConnector3">
            <a:avLst>
              <a:gd name="adj1" fmla="val 3461543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연결선: 구부러짐 159">
            <a:extLst>
              <a:ext uri="{FF2B5EF4-FFF2-40B4-BE49-F238E27FC236}">
                <a16:creationId xmlns:a16="http://schemas.microsoft.com/office/drawing/2014/main" id="{0E46F9E3-BE68-49FD-AFF5-C8139B33D1DC}"/>
              </a:ext>
            </a:extLst>
          </p:cNvPr>
          <p:cNvCxnSpPr>
            <a:cxnSpLocks/>
            <a:stCxn id="120" idx="6"/>
            <a:endCxn id="158" idx="6"/>
          </p:cNvCxnSpPr>
          <p:nvPr/>
        </p:nvCxnSpPr>
        <p:spPr>
          <a:xfrm>
            <a:off x="4411663" y="3972841"/>
            <a:ext cx="12700" cy="2488962"/>
          </a:xfrm>
          <a:prstGeom prst="curvedConnector3">
            <a:avLst>
              <a:gd name="adj1" fmla="val 3184622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연결선: 구부러짐 161">
            <a:extLst>
              <a:ext uri="{FF2B5EF4-FFF2-40B4-BE49-F238E27FC236}">
                <a16:creationId xmlns:a16="http://schemas.microsoft.com/office/drawing/2014/main" id="{F65A9412-A5FE-4783-8BC5-BE317FFC8AE1}"/>
              </a:ext>
            </a:extLst>
          </p:cNvPr>
          <p:cNvCxnSpPr>
            <a:cxnSpLocks/>
            <a:stCxn id="120" idx="2"/>
            <a:endCxn id="158" idx="2"/>
          </p:cNvCxnSpPr>
          <p:nvPr/>
        </p:nvCxnSpPr>
        <p:spPr>
          <a:xfrm rot="10800000" flipV="1">
            <a:off x="3906839" y="3972841"/>
            <a:ext cx="12700" cy="2488962"/>
          </a:xfrm>
          <a:prstGeom prst="curvedConnector3">
            <a:avLst>
              <a:gd name="adj1" fmla="val 6969228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연결선: 구부러짐 165">
            <a:extLst>
              <a:ext uri="{FF2B5EF4-FFF2-40B4-BE49-F238E27FC236}">
                <a16:creationId xmlns:a16="http://schemas.microsoft.com/office/drawing/2014/main" id="{C5788E3B-EB20-458E-96D0-7552ACE16D66}"/>
              </a:ext>
            </a:extLst>
          </p:cNvPr>
          <p:cNvCxnSpPr>
            <a:cxnSpLocks/>
            <a:stCxn id="112" idx="2"/>
            <a:endCxn id="158" idx="2"/>
          </p:cNvCxnSpPr>
          <p:nvPr/>
        </p:nvCxnSpPr>
        <p:spPr>
          <a:xfrm rot="10800000" flipV="1">
            <a:off x="3906839" y="2941283"/>
            <a:ext cx="12700" cy="3520520"/>
          </a:xfrm>
          <a:prstGeom prst="curvedConnector3">
            <a:avLst>
              <a:gd name="adj1" fmla="val 8353843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연결선: 구부러짐 169">
            <a:extLst>
              <a:ext uri="{FF2B5EF4-FFF2-40B4-BE49-F238E27FC236}">
                <a16:creationId xmlns:a16="http://schemas.microsoft.com/office/drawing/2014/main" id="{81444D82-DBD5-4291-B48D-54FE5E9998B6}"/>
              </a:ext>
            </a:extLst>
          </p:cNvPr>
          <p:cNvCxnSpPr>
            <a:cxnSpLocks/>
            <a:stCxn id="104" idx="2"/>
            <a:endCxn id="158" idx="2"/>
          </p:cNvCxnSpPr>
          <p:nvPr/>
        </p:nvCxnSpPr>
        <p:spPr>
          <a:xfrm rot="10800000" flipV="1">
            <a:off x="3906839" y="2293217"/>
            <a:ext cx="12700" cy="4168585"/>
          </a:xfrm>
          <a:prstGeom prst="curvedConnector3">
            <a:avLst>
              <a:gd name="adj1" fmla="val 9646157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연결선: 구부러짐 173">
            <a:extLst>
              <a:ext uri="{FF2B5EF4-FFF2-40B4-BE49-F238E27FC236}">
                <a16:creationId xmlns:a16="http://schemas.microsoft.com/office/drawing/2014/main" id="{BFDCDBF4-24AA-4803-9F03-90ADF96D435F}"/>
              </a:ext>
            </a:extLst>
          </p:cNvPr>
          <p:cNvCxnSpPr>
            <a:cxnSpLocks/>
            <a:stCxn id="120" idx="2"/>
            <a:endCxn id="157" idx="2"/>
          </p:cNvCxnSpPr>
          <p:nvPr/>
        </p:nvCxnSpPr>
        <p:spPr>
          <a:xfrm rot="10800000" flipV="1">
            <a:off x="3906839" y="3972841"/>
            <a:ext cx="12700" cy="1457404"/>
          </a:xfrm>
          <a:prstGeom prst="curvedConnector3">
            <a:avLst>
              <a:gd name="adj1" fmla="val 4200000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연결선: 구부러짐 174">
            <a:extLst>
              <a:ext uri="{FF2B5EF4-FFF2-40B4-BE49-F238E27FC236}">
                <a16:creationId xmlns:a16="http://schemas.microsoft.com/office/drawing/2014/main" id="{D9C3C27E-115A-494A-B575-542BEEF2DFB4}"/>
              </a:ext>
            </a:extLst>
          </p:cNvPr>
          <p:cNvCxnSpPr>
            <a:cxnSpLocks/>
            <a:stCxn id="112" idx="2"/>
            <a:endCxn id="157" idx="2"/>
          </p:cNvCxnSpPr>
          <p:nvPr/>
        </p:nvCxnSpPr>
        <p:spPr>
          <a:xfrm rot="10800000" flipV="1">
            <a:off x="3906839" y="2941283"/>
            <a:ext cx="12700" cy="2488962"/>
          </a:xfrm>
          <a:prstGeom prst="curvedConnector3">
            <a:avLst>
              <a:gd name="adj1" fmla="val 5861535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연결선: 구부러짐 175">
            <a:extLst>
              <a:ext uri="{FF2B5EF4-FFF2-40B4-BE49-F238E27FC236}">
                <a16:creationId xmlns:a16="http://schemas.microsoft.com/office/drawing/2014/main" id="{254DE43B-B9DF-4149-B27C-7A45489246C5}"/>
              </a:ext>
            </a:extLst>
          </p:cNvPr>
          <p:cNvCxnSpPr>
            <a:cxnSpLocks/>
            <a:stCxn id="104" idx="2"/>
            <a:endCxn id="157" idx="2"/>
          </p:cNvCxnSpPr>
          <p:nvPr/>
        </p:nvCxnSpPr>
        <p:spPr>
          <a:xfrm rot="10800000" flipV="1">
            <a:off x="3906839" y="2293217"/>
            <a:ext cx="12700" cy="3137027"/>
          </a:xfrm>
          <a:prstGeom prst="curvedConnector3">
            <a:avLst>
              <a:gd name="adj1" fmla="val 7246150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연결선: 구부러짐 191">
            <a:extLst>
              <a:ext uri="{FF2B5EF4-FFF2-40B4-BE49-F238E27FC236}">
                <a16:creationId xmlns:a16="http://schemas.microsoft.com/office/drawing/2014/main" id="{60C90F8B-659E-472D-B166-22DAF85C747C}"/>
              </a:ext>
            </a:extLst>
          </p:cNvPr>
          <p:cNvCxnSpPr>
            <a:cxnSpLocks/>
            <a:stCxn id="120" idx="2"/>
            <a:endCxn id="156" idx="2"/>
          </p:cNvCxnSpPr>
          <p:nvPr/>
        </p:nvCxnSpPr>
        <p:spPr>
          <a:xfrm rot="10800000" flipV="1">
            <a:off x="3906839" y="3972840"/>
            <a:ext cx="12700" cy="809339"/>
          </a:xfrm>
          <a:prstGeom prst="curvedConnector3">
            <a:avLst>
              <a:gd name="adj1" fmla="val 1800000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연결선: 구부러짐 194">
            <a:extLst>
              <a:ext uri="{FF2B5EF4-FFF2-40B4-BE49-F238E27FC236}">
                <a16:creationId xmlns:a16="http://schemas.microsoft.com/office/drawing/2014/main" id="{E52C2169-5237-4115-9D98-79FDE031AF15}"/>
              </a:ext>
            </a:extLst>
          </p:cNvPr>
          <p:cNvCxnSpPr>
            <a:cxnSpLocks/>
            <a:stCxn id="112" idx="2"/>
            <a:endCxn id="156" idx="2"/>
          </p:cNvCxnSpPr>
          <p:nvPr/>
        </p:nvCxnSpPr>
        <p:spPr>
          <a:xfrm rot="10800000" flipV="1">
            <a:off x="3906839" y="2941282"/>
            <a:ext cx="12700" cy="1840897"/>
          </a:xfrm>
          <a:prstGeom prst="curvedConnector3">
            <a:avLst>
              <a:gd name="adj1" fmla="val 3276921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연결선: 구부러짐 197">
            <a:extLst>
              <a:ext uri="{FF2B5EF4-FFF2-40B4-BE49-F238E27FC236}">
                <a16:creationId xmlns:a16="http://schemas.microsoft.com/office/drawing/2014/main" id="{C3A01A7D-1FD6-408E-A1E8-F2C50A7AACFA}"/>
              </a:ext>
            </a:extLst>
          </p:cNvPr>
          <p:cNvCxnSpPr>
            <a:cxnSpLocks/>
            <a:stCxn id="104" idx="2"/>
            <a:endCxn id="156" idx="2"/>
          </p:cNvCxnSpPr>
          <p:nvPr/>
        </p:nvCxnSpPr>
        <p:spPr>
          <a:xfrm rot="10800000" flipV="1">
            <a:off x="3906839" y="2293218"/>
            <a:ext cx="12700" cy="2488962"/>
          </a:xfrm>
          <a:prstGeom prst="curvedConnector3">
            <a:avLst>
              <a:gd name="adj1" fmla="val 4015386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 Box 11">
            <a:extLst>
              <a:ext uri="{FF2B5EF4-FFF2-40B4-BE49-F238E27FC236}">
                <a16:creationId xmlns:a16="http://schemas.microsoft.com/office/drawing/2014/main" id="{0A01C195-5A3B-4EAA-BCC0-B9A88D48C2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9539" y="5706712"/>
            <a:ext cx="412750" cy="366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>
                <a:latin typeface="Arial" panose="020B0604020202020204" pitchFamily="34" charset="0"/>
              </a:rPr>
              <a:t>…</a:t>
            </a:r>
            <a:endParaRPr lang="en-US" altLang="ko-KR" sz="1800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E0D3E4B5-C600-4579-9E58-69115576566C}"/>
              </a:ext>
            </a:extLst>
          </p:cNvPr>
          <p:cNvGrpSpPr/>
          <p:nvPr/>
        </p:nvGrpSpPr>
        <p:grpSpPr>
          <a:xfrm>
            <a:off x="4410633" y="2293804"/>
            <a:ext cx="1727572" cy="4168585"/>
            <a:chOff x="4564063" y="2445618"/>
            <a:chExt cx="1727572" cy="4168585"/>
          </a:xfrm>
        </p:grpSpPr>
        <p:cxnSp>
          <p:nvCxnSpPr>
            <p:cNvPr id="63" name="AutoShape 28">
              <a:extLst>
                <a:ext uri="{FF2B5EF4-FFF2-40B4-BE49-F238E27FC236}">
                  <a16:creationId xmlns:a16="http://schemas.microsoft.com/office/drawing/2014/main" id="{DFA4DBED-721D-43C0-BEFF-A9EE4B304C5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564063" y="2445618"/>
              <a:ext cx="1727201" cy="647994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4" name="AutoShape 30">
              <a:extLst>
                <a:ext uri="{FF2B5EF4-FFF2-40B4-BE49-F238E27FC236}">
                  <a16:creationId xmlns:a16="http://schemas.microsoft.com/office/drawing/2014/main" id="{6DAA3D8A-BBD0-40ED-993C-35814CD70CE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4564063" y="3093612"/>
              <a:ext cx="1727201" cy="71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5" name="AutoShape 34">
              <a:extLst>
                <a:ext uri="{FF2B5EF4-FFF2-40B4-BE49-F238E27FC236}">
                  <a16:creationId xmlns:a16="http://schemas.microsoft.com/office/drawing/2014/main" id="{48F57EFE-2701-4D9A-BEE4-2F5512A014A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4564063" y="3093612"/>
              <a:ext cx="1727201" cy="1031629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6" name="AutoShape 29">
              <a:extLst>
                <a:ext uri="{FF2B5EF4-FFF2-40B4-BE49-F238E27FC236}">
                  <a16:creationId xmlns:a16="http://schemas.microsoft.com/office/drawing/2014/main" id="{7AC2B5A6-0B5A-4B28-9256-D711F37298B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564063" y="2445618"/>
              <a:ext cx="1727572" cy="1667316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7" name="AutoShape 32">
              <a:extLst>
                <a:ext uri="{FF2B5EF4-FFF2-40B4-BE49-F238E27FC236}">
                  <a16:creationId xmlns:a16="http://schemas.microsoft.com/office/drawing/2014/main" id="{8BB6F14E-A050-43C9-A85D-1AA31FE05C2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564063" y="3093683"/>
              <a:ext cx="1727572" cy="1019251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8" name="AutoShape 33">
              <a:extLst>
                <a:ext uri="{FF2B5EF4-FFF2-40B4-BE49-F238E27FC236}">
                  <a16:creationId xmlns:a16="http://schemas.microsoft.com/office/drawing/2014/main" id="{CAA07A5E-F3BF-45B1-8860-8164A82B335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4564063" y="4112934"/>
              <a:ext cx="1727572" cy="12307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9" name="AutoShape 27">
              <a:extLst>
                <a:ext uri="{FF2B5EF4-FFF2-40B4-BE49-F238E27FC236}">
                  <a16:creationId xmlns:a16="http://schemas.microsoft.com/office/drawing/2014/main" id="{089ED647-E6FC-4FD4-9CC2-DAE27E4CD74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564063" y="2445618"/>
              <a:ext cx="1727244" cy="3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0" name="AutoShape 31">
              <a:extLst>
                <a:ext uri="{FF2B5EF4-FFF2-40B4-BE49-F238E27FC236}">
                  <a16:creationId xmlns:a16="http://schemas.microsoft.com/office/drawing/2014/main" id="{8FE2CD80-AFB0-4B6E-8264-18B63DFF6F8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4564063" y="2445621"/>
              <a:ext cx="1727244" cy="648062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" name="AutoShape 35">
              <a:extLst>
                <a:ext uri="{FF2B5EF4-FFF2-40B4-BE49-F238E27FC236}">
                  <a16:creationId xmlns:a16="http://schemas.microsoft.com/office/drawing/2014/main" id="{E02CE635-5062-4704-894A-71657309610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4564063" y="2445621"/>
              <a:ext cx="1727244" cy="1679620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" name="연결선: 구부러짐 71">
              <a:extLst>
                <a:ext uri="{FF2B5EF4-FFF2-40B4-BE49-F238E27FC236}">
                  <a16:creationId xmlns:a16="http://schemas.microsoft.com/office/drawing/2014/main" id="{83DDD56D-C6A6-4809-B699-B96842A119AE}"/>
                </a:ext>
              </a:extLst>
            </p:cNvPr>
            <p:cNvCxnSpPr>
              <a:cxnSpLocks/>
            </p:cNvCxnSpPr>
            <p:nvPr/>
          </p:nvCxnSpPr>
          <p:spPr>
            <a:xfrm>
              <a:off x="4564063" y="2445618"/>
              <a:ext cx="12700" cy="2488962"/>
            </a:xfrm>
            <a:prstGeom prst="curvedConnector3">
              <a:avLst>
                <a:gd name="adj1" fmla="val 3461543"/>
              </a:avLst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연결선: 구부러짐 72">
              <a:extLst>
                <a:ext uri="{FF2B5EF4-FFF2-40B4-BE49-F238E27FC236}">
                  <a16:creationId xmlns:a16="http://schemas.microsoft.com/office/drawing/2014/main" id="{1066CD6C-894B-44EB-BDFE-728EE0667835}"/>
                </a:ext>
              </a:extLst>
            </p:cNvPr>
            <p:cNvCxnSpPr>
              <a:cxnSpLocks/>
            </p:cNvCxnSpPr>
            <p:nvPr/>
          </p:nvCxnSpPr>
          <p:spPr>
            <a:xfrm>
              <a:off x="4564063" y="3093683"/>
              <a:ext cx="12700" cy="2488962"/>
            </a:xfrm>
            <a:prstGeom prst="curvedConnector3">
              <a:avLst>
                <a:gd name="adj1" fmla="val 3461543"/>
              </a:avLst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연결선: 구부러짐 73">
              <a:extLst>
                <a:ext uri="{FF2B5EF4-FFF2-40B4-BE49-F238E27FC236}">
                  <a16:creationId xmlns:a16="http://schemas.microsoft.com/office/drawing/2014/main" id="{58C4249A-3E2C-41F2-879D-79C58F8C76B7}"/>
                </a:ext>
              </a:extLst>
            </p:cNvPr>
            <p:cNvCxnSpPr>
              <a:cxnSpLocks/>
            </p:cNvCxnSpPr>
            <p:nvPr/>
          </p:nvCxnSpPr>
          <p:spPr>
            <a:xfrm>
              <a:off x="4564063" y="4125241"/>
              <a:ext cx="12700" cy="2488962"/>
            </a:xfrm>
            <a:prstGeom prst="curvedConnector3">
              <a:avLst>
                <a:gd name="adj1" fmla="val 3184622"/>
              </a:avLst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76210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Recurrent Neural Networks</a:t>
            </a:r>
            <a:endParaRPr kumimoji="1"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6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2" name="내용 개체 틀 41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r>
              <a:rPr kumimoji="1" lang="en-US" altLang="ko-KR" dirty="0"/>
              <a:t>Connections form cycles</a:t>
            </a:r>
            <a:endParaRPr kumimoji="1" lang="ko-KR" altLang="en-US" dirty="0"/>
          </a:p>
        </p:txBody>
      </p:sp>
      <p:sp>
        <p:nvSpPr>
          <p:cNvPr id="59" name="Text Box 7">
            <a:extLst>
              <a:ext uri="{FF2B5EF4-FFF2-40B4-BE49-F238E27FC236}">
                <a16:creationId xmlns:a16="http://schemas.microsoft.com/office/drawing/2014/main" id="{FC68E927-D6F7-4921-AE2B-81B2A90AF3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3337644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latin typeface="Arial" panose="020B0604020202020204" pitchFamily="34" charset="0"/>
              </a:rPr>
              <a:t>…</a:t>
            </a:r>
            <a:endParaRPr lang="en-US" altLang="ko-KR" sz="1800"/>
          </a:p>
        </p:txBody>
      </p:sp>
      <p:sp>
        <p:nvSpPr>
          <p:cNvPr id="60" name="Line 36">
            <a:extLst>
              <a:ext uri="{FF2B5EF4-FFF2-40B4-BE49-F238E27FC236}">
                <a16:creationId xmlns:a16="http://schemas.microsoft.com/office/drawing/2014/main" id="{70F9F89E-301B-44D4-A1A0-3F1316D31A59}"/>
              </a:ext>
            </a:extLst>
          </p:cNvPr>
          <p:cNvSpPr>
            <a:spLocks noChangeShapeType="1"/>
          </p:cNvSpPr>
          <p:nvPr/>
        </p:nvSpPr>
        <p:spPr bwMode="auto">
          <a:xfrm>
            <a:off x="1816100" y="2283544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2" name="Line 37">
            <a:extLst>
              <a:ext uri="{FF2B5EF4-FFF2-40B4-BE49-F238E27FC236}">
                <a16:creationId xmlns:a16="http://schemas.microsoft.com/office/drawing/2014/main" id="{D0B2B054-908A-4022-9D68-44D120D67E2F}"/>
              </a:ext>
            </a:extLst>
          </p:cNvPr>
          <p:cNvSpPr>
            <a:spLocks noChangeShapeType="1"/>
          </p:cNvSpPr>
          <p:nvPr/>
        </p:nvSpPr>
        <p:spPr bwMode="auto">
          <a:xfrm>
            <a:off x="1816100" y="2977282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3" name="Line 38">
            <a:extLst>
              <a:ext uri="{FF2B5EF4-FFF2-40B4-BE49-F238E27FC236}">
                <a16:creationId xmlns:a16="http://schemas.microsoft.com/office/drawing/2014/main" id="{59173EFB-5716-4169-ABAE-5F71F731DC63}"/>
              </a:ext>
            </a:extLst>
          </p:cNvPr>
          <p:cNvSpPr>
            <a:spLocks noChangeShapeType="1"/>
          </p:cNvSpPr>
          <p:nvPr/>
        </p:nvSpPr>
        <p:spPr bwMode="auto">
          <a:xfrm>
            <a:off x="1816100" y="3985344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6" name="Text Box 45">
            <a:extLst>
              <a:ext uri="{FF2B5EF4-FFF2-40B4-BE49-F238E27FC236}">
                <a16:creationId xmlns:a16="http://schemas.microsoft.com/office/drawing/2014/main" id="{3ED25E11-2D27-47B5-B847-7B15110410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6838" y="2072407"/>
            <a:ext cx="3857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1"/>
              <a:t>x</a:t>
            </a:r>
            <a:r>
              <a:rPr lang="en-US" altLang="ko-KR" sz="1800" b="1" baseline="-25000"/>
              <a:t>1</a:t>
            </a:r>
          </a:p>
        </p:txBody>
      </p:sp>
      <p:sp>
        <p:nvSpPr>
          <p:cNvPr id="97" name="Text Box 46">
            <a:extLst>
              <a:ext uri="{FF2B5EF4-FFF2-40B4-BE49-F238E27FC236}">
                <a16:creationId xmlns:a16="http://schemas.microsoft.com/office/drawing/2014/main" id="{B45561F0-3D42-405C-9385-CFBFF651A4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5888" y="2761382"/>
            <a:ext cx="3857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1"/>
              <a:t>x</a:t>
            </a:r>
            <a:r>
              <a:rPr lang="en-US" altLang="ko-KR" sz="1800" b="1" baseline="-25000"/>
              <a:t>2</a:t>
            </a:r>
          </a:p>
        </p:txBody>
      </p:sp>
      <p:sp>
        <p:nvSpPr>
          <p:cNvPr id="98" name="Text Box 47">
            <a:extLst>
              <a:ext uri="{FF2B5EF4-FFF2-40B4-BE49-F238E27FC236}">
                <a16:creationId xmlns:a16="http://schemas.microsoft.com/office/drawing/2014/main" id="{05174403-061F-43F2-BD9D-61E666DC8B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5888" y="3769444"/>
            <a:ext cx="4302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1"/>
              <a:t>x</a:t>
            </a:r>
            <a:r>
              <a:rPr lang="en-US" altLang="ko-KR" sz="1800" b="1" baseline="-25000"/>
              <a:t>m</a:t>
            </a:r>
          </a:p>
        </p:txBody>
      </p:sp>
      <p:sp>
        <p:nvSpPr>
          <p:cNvPr id="104" name="Oval 8">
            <a:extLst>
              <a:ext uri="{FF2B5EF4-FFF2-40B4-BE49-F238E27FC236}">
                <a16:creationId xmlns:a16="http://schemas.microsoft.com/office/drawing/2014/main" id="{2BC01C3F-D93E-4079-B8C3-3635747FBD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6839" y="2040855"/>
            <a:ext cx="504824" cy="504726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/>
              <a:t>h</a:t>
            </a:r>
            <a:r>
              <a:rPr lang="en-US" altLang="ko-KR" sz="1800" baseline="-25000" dirty="0"/>
              <a:t>1</a:t>
            </a:r>
            <a:endParaRPr lang="ko-KR" altLang="en-US" sz="1800" baseline="-25000" dirty="0"/>
          </a:p>
        </p:txBody>
      </p:sp>
      <p:cxnSp>
        <p:nvCxnSpPr>
          <p:cNvPr id="105" name="AutoShape 16">
            <a:extLst>
              <a:ext uri="{FF2B5EF4-FFF2-40B4-BE49-F238E27FC236}">
                <a16:creationId xmlns:a16="http://schemas.microsoft.com/office/drawing/2014/main" id="{3996CBBE-1319-42D2-A3E1-FEA550FD019C}"/>
              </a:ext>
            </a:extLst>
          </p:cNvPr>
          <p:cNvCxnSpPr>
            <a:cxnSpLocks noChangeShapeType="1"/>
            <a:endCxn id="104" idx="2"/>
          </p:cNvCxnSpPr>
          <p:nvPr/>
        </p:nvCxnSpPr>
        <p:spPr bwMode="auto">
          <a:xfrm>
            <a:off x="2311400" y="2293218"/>
            <a:ext cx="1595439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6" name="AutoShape 22">
            <a:extLst>
              <a:ext uri="{FF2B5EF4-FFF2-40B4-BE49-F238E27FC236}">
                <a16:creationId xmlns:a16="http://schemas.microsoft.com/office/drawing/2014/main" id="{6BE17BEF-357B-4391-B707-6C00EEBE838E}"/>
              </a:ext>
            </a:extLst>
          </p:cNvPr>
          <p:cNvCxnSpPr>
            <a:cxnSpLocks noChangeShapeType="1"/>
            <a:stCxn id="62" idx="1"/>
            <a:endCxn id="104" idx="2"/>
          </p:cNvCxnSpPr>
          <p:nvPr/>
        </p:nvCxnSpPr>
        <p:spPr bwMode="auto">
          <a:xfrm flipV="1">
            <a:off x="2247900" y="2293218"/>
            <a:ext cx="1658939" cy="68406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" name="AutoShape 26">
            <a:extLst>
              <a:ext uri="{FF2B5EF4-FFF2-40B4-BE49-F238E27FC236}">
                <a16:creationId xmlns:a16="http://schemas.microsoft.com/office/drawing/2014/main" id="{1AF63868-A0AC-4A99-9FE6-C9AEDB859BF3}"/>
              </a:ext>
            </a:extLst>
          </p:cNvPr>
          <p:cNvCxnSpPr>
            <a:cxnSpLocks noChangeShapeType="1"/>
            <a:stCxn id="83" idx="1"/>
            <a:endCxn id="104" idx="2"/>
          </p:cNvCxnSpPr>
          <p:nvPr/>
        </p:nvCxnSpPr>
        <p:spPr bwMode="auto">
          <a:xfrm flipV="1">
            <a:off x="2247900" y="2293218"/>
            <a:ext cx="1658939" cy="169212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" name="Oval 9">
            <a:extLst>
              <a:ext uri="{FF2B5EF4-FFF2-40B4-BE49-F238E27FC236}">
                <a16:creationId xmlns:a16="http://schemas.microsoft.com/office/drawing/2014/main" id="{C058D87E-8764-4C2A-9110-31F1286356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6839" y="2688927"/>
            <a:ext cx="504824" cy="5047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/>
              <a:t>h</a:t>
            </a:r>
            <a:r>
              <a:rPr lang="en-US" altLang="ko-KR" sz="1800" baseline="-25000" dirty="0"/>
              <a:t>2</a:t>
            </a:r>
            <a:endParaRPr lang="ko-KR" altLang="en-US" sz="1800" baseline="-25000" dirty="0"/>
          </a:p>
        </p:txBody>
      </p:sp>
      <p:cxnSp>
        <p:nvCxnSpPr>
          <p:cNvPr id="113" name="AutoShape 17">
            <a:extLst>
              <a:ext uri="{FF2B5EF4-FFF2-40B4-BE49-F238E27FC236}">
                <a16:creationId xmlns:a16="http://schemas.microsoft.com/office/drawing/2014/main" id="{C96DB6E6-82F5-4761-9308-EB29D58AB466}"/>
              </a:ext>
            </a:extLst>
          </p:cNvPr>
          <p:cNvCxnSpPr>
            <a:cxnSpLocks noChangeShapeType="1"/>
            <a:stCxn id="60" idx="1"/>
            <a:endCxn id="112" idx="2"/>
          </p:cNvCxnSpPr>
          <p:nvPr/>
        </p:nvCxnSpPr>
        <p:spPr bwMode="auto">
          <a:xfrm>
            <a:off x="2247900" y="2283545"/>
            <a:ext cx="1658939" cy="6577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4" name="AutoShape 21">
            <a:extLst>
              <a:ext uri="{FF2B5EF4-FFF2-40B4-BE49-F238E27FC236}">
                <a16:creationId xmlns:a16="http://schemas.microsoft.com/office/drawing/2014/main" id="{00A4A86D-2645-4F29-920F-98E763070AB7}"/>
              </a:ext>
            </a:extLst>
          </p:cNvPr>
          <p:cNvCxnSpPr>
            <a:cxnSpLocks noChangeShapeType="1"/>
            <a:stCxn id="62" idx="1"/>
            <a:endCxn id="112" idx="2"/>
          </p:cNvCxnSpPr>
          <p:nvPr/>
        </p:nvCxnSpPr>
        <p:spPr bwMode="auto">
          <a:xfrm flipV="1">
            <a:off x="2247900" y="2941283"/>
            <a:ext cx="1658939" cy="36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5" name="AutoShape 25">
            <a:extLst>
              <a:ext uri="{FF2B5EF4-FFF2-40B4-BE49-F238E27FC236}">
                <a16:creationId xmlns:a16="http://schemas.microsoft.com/office/drawing/2014/main" id="{9BAEB0AF-C8F7-419E-9AEB-E60ECA19DF72}"/>
              </a:ext>
            </a:extLst>
          </p:cNvPr>
          <p:cNvCxnSpPr>
            <a:cxnSpLocks noChangeShapeType="1"/>
            <a:stCxn id="83" idx="1"/>
            <a:endCxn id="112" idx="2"/>
          </p:cNvCxnSpPr>
          <p:nvPr/>
        </p:nvCxnSpPr>
        <p:spPr bwMode="auto">
          <a:xfrm flipV="1">
            <a:off x="2247900" y="2941283"/>
            <a:ext cx="1658939" cy="10440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9" name="Text Box 11">
            <a:extLst>
              <a:ext uri="{FF2B5EF4-FFF2-40B4-BE49-F238E27FC236}">
                <a16:creationId xmlns:a16="http://schemas.microsoft.com/office/drawing/2014/main" id="{7BD89B4C-63F3-4109-B8CF-5F79F05B92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9863" y="3264769"/>
            <a:ext cx="412750" cy="366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>
                <a:latin typeface="Arial" panose="020B0604020202020204" pitchFamily="34" charset="0"/>
              </a:rPr>
              <a:t>…</a:t>
            </a:r>
            <a:endParaRPr lang="en-US" altLang="ko-KR" sz="1800" dirty="0"/>
          </a:p>
        </p:txBody>
      </p:sp>
      <p:sp>
        <p:nvSpPr>
          <p:cNvPr id="120" name="Oval 10">
            <a:extLst>
              <a:ext uri="{FF2B5EF4-FFF2-40B4-BE49-F238E27FC236}">
                <a16:creationId xmlns:a16="http://schemas.microsoft.com/office/drawing/2014/main" id="{7CF2E40C-1A16-42A4-9332-96AAB191D6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6839" y="3720485"/>
            <a:ext cx="504824" cy="50471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 err="1"/>
              <a:t>h</a:t>
            </a:r>
            <a:r>
              <a:rPr lang="en-US" altLang="ko-KR" sz="1800" baseline="-25000" dirty="0" err="1"/>
              <a:t>k</a:t>
            </a:r>
            <a:endParaRPr lang="ko-KR" altLang="en-US" sz="1800" baseline="-25000" dirty="0"/>
          </a:p>
        </p:txBody>
      </p:sp>
      <p:cxnSp>
        <p:nvCxnSpPr>
          <p:cNvPr id="121" name="AutoShape 18">
            <a:extLst>
              <a:ext uri="{FF2B5EF4-FFF2-40B4-BE49-F238E27FC236}">
                <a16:creationId xmlns:a16="http://schemas.microsoft.com/office/drawing/2014/main" id="{2DB88869-441B-4354-86BA-64CD393D160C}"/>
              </a:ext>
            </a:extLst>
          </p:cNvPr>
          <p:cNvCxnSpPr>
            <a:cxnSpLocks noChangeShapeType="1"/>
            <a:stCxn id="60" idx="1"/>
            <a:endCxn id="120" idx="2"/>
          </p:cNvCxnSpPr>
          <p:nvPr/>
        </p:nvCxnSpPr>
        <p:spPr bwMode="auto">
          <a:xfrm>
            <a:off x="2247900" y="2283545"/>
            <a:ext cx="1658939" cy="168929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2" name="AutoShape 23">
            <a:extLst>
              <a:ext uri="{FF2B5EF4-FFF2-40B4-BE49-F238E27FC236}">
                <a16:creationId xmlns:a16="http://schemas.microsoft.com/office/drawing/2014/main" id="{BA59C3A2-CFEE-49CE-9A2C-7D53151A2EC2}"/>
              </a:ext>
            </a:extLst>
          </p:cNvPr>
          <p:cNvCxnSpPr>
            <a:cxnSpLocks noChangeShapeType="1"/>
            <a:stCxn id="62" idx="1"/>
            <a:endCxn id="120" idx="2"/>
          </p:cNvCxnSpPr>
          <p:nvPr/>
        </p:nvCxnSpPr>
        <p:spPr bwMode="auto">
          <a:xfrm>
            <a:off x="2247900" y="2977283"/>
            <a:ext cx="1658939" cy="99555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" name="AutoShape 24">
            <a:extLst>
              <a:ext uri="{FF2B5EF4-FFF2-40B4-BE49-F238E27FC236}">
                <a16:creationId xmlns:a16="http://schemas.microsoft.com/office/drawing/2014/main" id="{03CF3923-95FA-4FAE-A262-B0390C366EC9}"/>
              </a:ext>
            </a:extLst>
          </p:cNvPr>
          <p:cNvCxnSpPr>
            <a:cxnSpLocks noChangeShapeType="1"/>
            <a:stCxn id="83" idx="1"/>
            <a:endCxn id="120" idx="2"/>
          </p:cNvCxnSpPr>
          <p:nvPr/>
        </p:nvCxnSpPr>
        <p:spPr bwMode="auto">
          <a:xfrm flipV="1">
            <a:off x="2247900" y="3972841"/>
            <a:ext cx="1658939" cy="1250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7" name="Oval 13">
            <a:extLst>
              <a:ext uri="{FF2B5EF4-FFF2-40B4-BE49-F238E27FC236}">
                <a16:creationId xmlns:a16="http://schemas.microsoft.com/office/drawing/2014/main" id="{CD685046-86FF-4CA5-837A-876F206BA5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8864" y="2688927"/>
            <a:ext cx="504824" cy="50457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/>
          </a:p>
        </p:txBody>
      </p:sp>
      <p:cxnSp>
        <p:nvCxnSpPr>
          <p:cNvPr id="128" name="AutoShape 28">
            <a:extLst>
              <a:ext uri="{FF2B5EF4-FFF2-40B4-BE49-F238E27FC236}">
                <a16:creationId xmlns:a16="http://schemas.microsoft.com/office/drawing/2014/main" id="{26D6E041-7ACD-430F-A83B-DD9FA5B04E8A}"/>
              </a:ext>
            </a:extLst>
          </p:cNvPr>
          <p:cNvCxnSpPr>
            <a:cxnSpLocks noChangeShapeType="1"/>
            <a:stCxn id="104" idx="6"/>
            <a:endCxn id="127" idx="2"/>
          </p:cNvCxnSpPr>
          <p:nvPr/>
        </p:nvCxnSpPr>
        <p:spPr bwMode="auto">
          <a:xfrm>
            <a:off x="4411663" y="2293218"/>
            <a:ext cx="1727201" cy="64799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9" name="AutoShape 30">
            <a:extLst>
              <a:ext uri="{FF2B5EF4-FFF2-40B4-BE49-F238E27FC236}">
                <a16:creationId xmlns:a16="http://schemas.microsoft.com/office/drawing/2014/main" id="{7BCBF71E-DC35-4293-A6B6-1FF25CCB5D22}"/>
              </a:ext>
            </a:extLst>
          </p:cNvPr>
          <p:cNvCxnSpPr>
            <a:cxnSpLocks noChangeShapeType="1"/>
            <a:stCxn id="112" idx="6"/>
            <a:endCxn id="127" idx="2"/>
          </p:cNvCxnSpPr>
          <p:nvPr/>
        </p:nvCxnSpPr>
        <p:spPr bwMode="auto">
          <a:xfrm flipV="1">
            <a:off x="4411663" y="2941212"/>
            <a:ext cx="1727201" cy="7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0" name="AutoShape 34">
            <a:extLst>
              <a:ext uri="{FF2B5EF4-FFF2-40B4-BE49-F238E27FC236}">
                <a16:creationId xmlns:a16="http://schemas.microsoft.com/office/drawing/2014/main" id="{38B2CC66-DDEF-45FA-8629-8803B8927FC1}"/>
              </a:ext>
            </a:extLst>
          </p:cNvPr>
          <p:cNvCxnSpPr>
            <a:cxnSpLocks noChangeShapeType="1"/>
            <a:stCxn id="120" idx="6"/>
            <a:endCxn id="127" idx="2"/>
          </p:cNvCxnSpPr>
          <p:nvPr/>
        </p:nvCxnSpPr>
        <p:spPr bwMode="auto">
          <a:xfrm flipV="1">
            <a:off x="4411663" y="2941212"/>
            <a:ext cx="1727201" cy="103162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1" name="Line 40">
            <a:extLst>
              <a:ext uri="{FF2B5EF4-FFF2-40B4-BE49-F238E27FC236}">
                <a16:creationId xmlns:a16="http://schemas.microsoft.com/office/drawing/2014/main" id="{7D50A493-ED59-46B8-B792-6C2A94A5D03F}"/>
              </a:ext>
            </a:extLst>
          </p:cNvPr>
          <p:cNvSpPr>
            <a:spLocks noChangeShapeType="1"/>
          </p:cNvSpPr>
          <p:nvPr/>
        </p:nvSpPr>
        <p:spPr bwMode="auto">
          <a:xfrm>
            <a:off x="6660232" y="2909477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32" name="Text Box 49">
            <a:extLst>
              <a:ext uri="{FF2B5EF4-FFF2-40B4-BE49-F238E27FC236}">
                <a16:creationId xmlns:a16="http://schemas.microsoft.com/office/drawing/2014/main" id="{FFA48C6C-8B86-4305-9675-1A124D2069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2520" y="2688927"/>
            <a:ext cx="4090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1" dirty="0"/>
              <a:t>o</a:t>
            </a:r>
            <a:r>
              <a:rPr lang="en-US" altLang="ko-KR" sz="1800" b="1" baseline="-25000" dirty="0"/>
              <a:t>2</a:t>
            </a:r>
          </a:p>
        </p:txBody>
      </p:sp>
      <p:sp>
        <p:nvSpPr>
          <p:cNvPr id="136" name="Oval 14">
            <a:extLst>
              <a:ext uri="{FF2B5EF4-FFF2-40B4-BE49-F238E27FC236}">
                <a16:creationId xmlns:a16="http://schemas.microsoft.com/office/drawing/2014/main" id="{FA1B40C3-9232-4030-877B-52125251F2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9235" y="3708249"/>
            <a:ext cx="504937" cy="50456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/>
          </a:p>
        </p:txBody>
      </p:sp>
      <p:sp>
        <p:nvSpPr>
          <p:cNvPr id="137" name="Text Box 15">
            <a:extLst>
              <a:ext uri="{FF2B5EF4-FFF2-40B4-BE49-F238E27FC236}">
                <a16:creationId xmlns:a16="http://schemas.microsoft.com/office/drawing/2014/main" id="{44E8BBA3-DDD8-4C4E-A885-220BDC3783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2277" y="3265289"/>
            <a:ext cx="412843" cy="366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latin typeface="Arial" panose="020B0604020202020204" pitchFamily="34" charset="0"/>
              </a:rPr>
              <a:t>…</a:t>
            </a:r>
            <a:endParaRPr lang="en-US" altLang="ko-KR" sz="1800"/>
          </a:p>
        </p:txBody>
      </p:sp>
      <p:cxnSp>
        <p:nvCxnSpPr>
          <p:cNvPr id="138" name="AutoShape 29">
            <a:extLst>
              <a:ext uri="{FF2B5EF4-FFF2-40B4-BE49-F238E27FC236}">
                <a16:creationId xmlns:a16="http://schemas.microsoft.com/office/drawing/2014/main" id="{20CFEF0B-9AEA-4821-B85B-5E3A6236296F}"/>
              </a:ext>
            </a:extLst>
          </p:cNvPr>
          <p:cNvCxnSpPr>
            <a:cxnSpLocks noChangeShapeType="1"/>
            <a:stCxn id="104" idx="6"/>
            <a:endCxn id="136" idx="2"/>
          </p:cNvCxnSpPr>
          <p:nvPr/>
        </p:nvCxnSpPr>
        <p:spPr bwMode="auto">
          <a:xfrm>
            <a:off x="4411663" y="2293218"/>
            <a:ext cx="1727572" cy="166731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9" name="AutoShape 32">
            <a:extLst>
              <a:ext uri="{FF2B5EF4-FFF2-40B4-BE49-F238E27FC236}">
                <a16:creationId xmlns:a16="http://schemas.microsoft.com/office/drawing/2014/main" id="{AD1D5B2D-8766-475A-A569-74809F46CDFC}"/>
              </a:ext>
            </a:extLst>
          </p:cNvPr>
          <p:cNvCxnSpPr>
            <a:cxnSpLocks noChangeShapeType="1"/>
            <a:stCxn id="112" idx="6"/>
            <a:endCxn id="136" idx="2"/>
          </p:cNvCxnSpPr>
          <p:nvPr/>
        </p:nvCxnSpPr>
        <p:spPr bwMode="auto">
          <a:xfrm>
            <a:off x="4411663" y="2941283"/>
            <a:ext cx="1727572" cy="101925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0" name="AutoShape 33">
            <a:extLst>
              <a:ext uri="{FF2B5EF4-FFF2-40B4-BE49-F238E27FC236}">
                <a16:creationId xmlns:a16="http://schemas.microsoft.com/office/drawing/2014/main" id="{A73FB80D-B33F-4AE3-8526-53475217C1D5}"/>
              </a:ext>
            </a:extLst>
          </p:cNvPr>
          <p:cNvCxnSpPr>
            <a:cxnSpLocks noChangeShapeType="1"/>
            <a:stCxn id="120" idx="6"/>
            <a:endCxn id="136" idx="2"/>
          </p:cNvCxnSpPr>
          <p:nvPr/>
        </p:nvCxnSpPr>
        <p:spPr bwMode="auto">
          <a:xfrm flipV="1">
            <a:off x="4411663" y="3960534"/>
            <a:ext cx="1727572" cy="1230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1" name="Line 39">
            <a:extLst>
              <a:ext uri="{FF2B5EF4-FFF2-40B4-BE49-F238E27FC236}">
                <a16:creationId xmlns:a16="http://schemas.microsoft.com/office/drawing/2014/main" id="{C4CE295E-7AC1-44D7-832C-969CEB31E951}"/>
              </a:ext>
            </a:extLst>
          </p:cNvPr>
          <p:cNvSpPr>
            <a:spLocks noChangeShapeType="1"/>
          </p:cNvSpPr>
          <p:nvPr/>
        </p:nvSpPr>
        <p:spPr bwMode="auto">
          <a:xfrm>
            <a:off x="6660734" y="3943061"/>
            <a:ext cx="43189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42" name="Text Box 50">
            <a:extLst>
              <a:ext uri="{FF2B5EF4-FFF2-40B4-BE49-F238E27FC236}">
                <a16:creationId xmlns:a16="http://schemas.microsoft.com/office/drawing/2014/main" id="{CBEA3FEC-0192-466F-AF4D-B61C2E6DD4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3139" y="3722510"/>
            <a:ext cx="41069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1" dirty="0"/>
              <a:t>o</a:t>
            </a:r>
            <a:r>
              <a:rPr lang="en-US" altLang="ko-KR" sz="1800" b="1" baseline="-25000" dirty="0"/>
              <a:t>n</a:t>
            </a:r>
          </a:p>
        </p:txBody>
      </p:sp>
      <p:sp>
        <p:nvSpPr>
          <p:cNvPr id="149" name="Oval 12">
            <a:extLst>
              <a:ext uri="{FF2B5EF4-FFF2-40B4-BE49-F238E27FC236}">
                <a16:creationId xmlns:a16="http://schemas.microsoft.com/office/drawing/2014/main" id="{1A8C8149-E4CC-4A54-A964-F00D1BCB68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8907" y="2040855"/>
            <a:ext cx="504809" cy="50473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/>
          </a:p>
        </p:txBody>
      </p:sp>
      <p:cxnSp>
        <p:nvCxnSpPr>
          <p:cNvPr id="150" name="AutoShape 27">
            <a:extLst>
              <a:ext uri="{FF2B5EF4-FFF2-40B4-BE49-F238E27FC236}">
                <a16:creationId xmlns:a16="http://schemas.microsoft.com/office/drawing/2014/main" id="{8FDFD8C8-E69C-4048-88E0-0592AD2BE54B}"/>
              </a:ext>
            </a:extLst>
          </p:cNvPr>
          <p:cNvCxnSpPr>
            <a:cxnSpLocks noChangeShapeType="1"/>
            <a:stCxn id="104" idx="6"/>
            <a:endCxn id="149" idx="2"/>
          </p:cNvCxnSpPr>
          <p:nvPr/>
        </p:nvCxnSpPr>
        <p:spPr bwMode="auto">
          <a:xfrm>
            <a:off x="4411663" y="2293218"/>
            <a:ext cx="1727244" cy="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1" name="AutoShape 31">
            <a:extLst>
              <a:ext uri="{FF2B5EF4-FFF2-40B4-BE49-F238E27FC236}">
                <a16:creationId xmlns:a16="http://schemas.microsoft.com/office/drawing/2014/main" id="{32DFE622-E105-4628-A35D-840533F6DBBA}"/>
              </a:ext>
            </a:extLst>
          </p:cNvPr>
          <p:cNvCxnSpPr>
            <a:cxnSpLocks noChangeShapeType="1"/>
            <a:stCxn id="112" idx="6"/>
            <a:endCxn id="149" idx="2"/>
          </p:cNvCxnSpPr>
          <p:nvPr/>
        </p:nvCxnSpPr>
        <p:spPr bwMode="auto">
          <a:xfrm flipV="1">
            <a:off x="4411663" y="2293221"/>
            <a:ext cx="1727244" cy="6480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2" name="AutoShape 35">
            <a:extLst>
              <a:ext uri="{FF2B5EF4-FFF2-40B4-BE49-F238E27FC236}">
                <a16:creationId xmlns:a16="http://schemas.microsoft.com/office/drawing/2014/main" id="{9B5585E3-6ED2-4F0A-A3D8-9754E825755F}"/>
              </a:ext>
            </a:extLst>
          </p:cNvPr>
          <p:cNvCxnSpPr>
            <a:cxnSpLocks noChangeShapeType="1"/>
            <a:stCxn id="120" idx="6"/>
            <a:endCxn id="149" idx="2"/>
          </p:cNvCxnSpPr>
          <p:nvPr/>
        </p:nvCxnSpPr>
        <p:spPr bwMode="auto">
          <a:xfrm flipV="1">
            <a:off x="4411663" y="2293221"/>
            <a:ext cx="1727244" cy="167962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" name="Line 41">
            <a:extLst>
              <a:ext uri="{FF2B5EF4-FFF2-40B4-BE49-F238E27FC236}">
                <a16:creationId xmlns:a16="http://schemas.microsoft.com/office/drawing/2014/main" id="{9A207585-A608-40C9-B6CF-EBC36A60F43A}"/>
              </a:ext>
            </a:extLst>
          </p:cNvPr>
          <p:cNvSpPr>
            <a:spLocks noChangeShapeType="1"/>
          </p:cNvSpPr>
          <p:nvPr/>
        </p:nvSpPr>
        <p:spPr bwMode="auto">
          <a:xfrm>
            <a:off x="6660259" y="2324099"/>
            <a:ext cx="4317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54" name="Text Box 48">
            <a:extLst>
              <a:ext uri="{FF2B5EF4-FFF2-40B4-BE49-F238E27FC236}">
                <a16:creationId xmlns:a16="http://schemas.microsoft.com/office/drawing/2014/main" id="{6801268D-52E1-42B7-9962-ECC51E8565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3482" y="2108239"/>
            <a:ext cx="4090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1" dirty="0"/>
              <a:t>o</a:t>
            </a:r>
            <a:r>
              <a:rPr lang="en-US" altLang="ko-KR" sz="1800" b="1" baseline="-25000" dirty="0"/>
              <a:t>1</a:t>
            </a:r>
          </a:p>
        </p:txBody>
      </p:sp>
      <p:grpSp>
        <p:nvGrpSpPr>
          <p:cNvPr id="205" name="그룹 204">
            <a:extLst>
              <a:ext uri="{FF2B5EF4-FFF2-40B4-BE49-F238E27FC236}">
                <a16:creationId xmlns:a16="http://schemas.microsoft.com/office/drawing/2014/main" id="{2A8A6BC8-91D0-42DF-BCF2-7BD70C5DAC2B}"/>
              </a:ext>
            </a:extLst>
          </p:cNvPr>
          <p:cNvGrpSpPr/>
          <p:nvPr/>
        </p:nvGrpSpPr>
        <p:grpSpPr>
          <a:xfrm>
            <a:off x="3906839" y="2293217"/>
            <a:ext cx="517524" cy="4420941"/>
            <a:chOff x="3906839" y="2293217"/>
            <a:chExt cx="517524" cy="4420941"/>
          </a:xfrm>
        </p:grpSpPr>
        <p:sp>
          <p:nvSpPr>
            <p:cNvPr id="156" name="Oval 8">
              <a:extLst>
                <a:ext uri="{FF2B5EF4-FFF2-40B4-BE49-F238E27FC236}">
                  <a16:creationId xmlns:a16="http://schemas.microsoft.com/office/drawing/2014/main" id="{D914B4EE-9B47-4A32-BAE8-1624D2CBCF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6839" y="4529817"/>
              <a:ext cx="504824" cy="504726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3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None/>
              </a:pPr>
              <a:r>
                <a:rPr lang="en-US" altLang="ko-KR" sz="1800" dirty="0"/>
                <a:t>c</a:t>
              </a:r>
              <a:r>
                <a:rPr lang="en-US" altLang="ko-KR" sz="1800" baseline="-25000" dirty="0"/>
                <a:t>1</a:t>
              </a:r>
              <a:endParaRPr lang="ko-KR" altLang="en-US" sz="1800" baseline="-25000" dirty="0"/>
            </a:p>
          </p:txBody>
        </p:sp>
        <p:sp>
          <p:nvSpPr>
            <p:cNvPr id="157" name="Oval 9">
              <a:extLst>
                <a:ext uri="{FF2B5EF4-FFF2-40B4-BE49-F238E27FC236}">
                  <a16:creationId xmlns:a16="http://schemas.microsoft.com/office/drawing/2014/main" id="{5F5E0C65-E650-4EF1-A7ED-F42FDD92A9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6839" y="5177889"/>
              <a:ext cx="504824" cy="504712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3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None/>
              </a:pPr>
              <a:r>
                <a:rPr lang="en-US" altLang="ko-KR" sz="1800" dirty="0"/>
                <a:t>c</a:t>
              </a:r>
              <a:r>
                <a:rPr lang="en-US" altLang="ko-KR" sz="1800" baseline="-25000" dirty="0"/>
                <a:t>2</a:t>
              </a:r>
              <a:endParaRPr lang="ko-KR" altLang="en-US" sz="1800" baseline="-25000" dirty="0"/>
            </a:p>
          </p:txBody>
        </p:sp>
        <p:sp>
          <p:nvSpPr>
            <p:cNvPr id="158" name="Oval 10">
              <a:extLst>
                <a:ext uri="{FF2B5EF4-FFF2-40B4-BE49-F238E27FC236}">
                  <a16:creationId xmlns:a16="http://schemas.microsoft.com/office/drawing/2014/main" id="{7DBD5377-60CE-4FCC-A7A9-C791973876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6839" y="6209447"/>
              <a:ext cx="504824" cy="504711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3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None/>
              </a:pPr>
              <a:r>
                <a:rPr lang="en-US" altLang="ko-KR" sz="1800" dirty="0" err="1"/>
                <a:t>c</a:t>
              </a:r>
              <a:r>
                <a:rPr lang="en-US" altLang="ko-KR" sz="1800" baseline="-25000" dirty="0" err="1"/>
                <a:t>k</a:t>
              </a:r>
              <a:endParaRPr lang="ko-KR" altLang="en-US" sz="1800" baseline="-25000" dirty="0"/>
            </a:p>
          </p:txBody>
        </p:sp>
        <p:cxnSp>
          <p:nvCxnSpPr>
            <p:cNvPr id="32" name="연결선: 구부러짐 31">
              <a:extLst>
                <a:ext uri="{FF2B5EF4-FFF2-40B4-BE49-F238E27FC236}">
                  <a16:creationId xmlns:a16="http://schemas.microsoft.com/office/drawing/2014/main" id="{23B08C6A-20B3-41D5-816D-F517B52A66F8}"/>
                </a:ext>
              </a:extLst>
            </p:cNvPr>
            <p:cNvCxnSpPr>
              <a:cxnSpLocks/>
              <a:stCxn id="104" idx="6"/>
              <a:endCxn id="156" idx="6"/>
            </p:cNvCxnSpPr>
            <p:nvPr/>
          </p:nvCxnSpPr>
          <p:spPr>
            <a:xfrm>
              <a:off x="4411663" y="2293218"/>
              <a:ext cx="12700" cy="2488962"/>
            </a:xfrm>
            <a:prstGeom prst="curvedConnector3">
              <a:avLst>
                <a:gd name="adj1" fmla="val 3461543"/>
              </a:avLst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연결선: 구부러짐 158">
              <a:extLst>
                <a:ext uri="{FF2B5EF4-FFF2-40B4-BE49-F238E27FC236}">
                  <a16:creationId xmlns:a16="http://schemas.microsoft.com/office/drawing/2014/main" id="{6E3B020B-A4C7-4A7F-8B54-BA0CA7774932}"/>
                </a:ext>
              </a:extLst>
            </p:cNvPr>
            <p:cNvCxnSpPr>
              <a:cxnSpLocks/>
              <a:stCxn id="112" idx="6"/>
              <a:endCxn id="157" idx="6"/>
            </p:cNvCxnSpPr>
            <p:nvPr/>
          </p:nvCxnSpPr>
          <p:spPr>
            <a:xfrm>
              <a:off x="4411663" y="2941283"/>
              <a:ext cx="12700" cy="2488962"/>
            </a:xfrm>
            <a:prstGeom prst="curvedConnector3">
              <a:avLst>
                <a:gd name="adj1" fmla="val 3461543"/>
              </a:avLst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연결선: 구부러짐 159">
              <a:extLst>
                <a:ext uri="{FF2B5EF4-FFF2-40B4-BE49-F238E27FC236}">
                  <a16:creationId xmlns:a16="http://schemas.microsoft.com/office/drawing/2014/main" id="{0E46F9E3-BE68-49FD-AFF5-C8139B33D1DC}"/>
                </a:ext>
              </a:extLst>
            </p:cNvPr>
            <p:cNvCxnSpPr>
              <a:cxnSpLocks/>
              <a:stCxn id="120" idx="6"/>
              <a:endCxn id="158" idx="6"/>
            </p:cNvCxnSpPr>
            <p:nvPr/>
          </p:nvCxnSpPr>
          <p:spPr>
            <a:xfrm>
              <a:off x="4411663" y="3972841"/>
              <a:ext cx="12700" cy="2488962"/>
            </a:xfrm>
            <a:prstGeom prst="curvedConnector3">
              <a:avLst>
                <a:gd name="adj1" fmla="val 3184622"/>
              </a:avLst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연결선: 구부러짐 161">
              <a:extLst>
                <a:ext uri="{FF2B5EF4-FFF2-40B4-BE49-F238E27FC236}">
                  <a16:creationId xmlns:a16="http://schemas.microsoft.com/office/drawing/2014/main" id="{F65A9412-A5FE-4783-8BC5-BE317FFC8AE1}"/>
                </a:ext>
              </a:extLst>
            </p:cNvPr>
            <p:cNvCxnSpPr>
              <a:cxnSpLocks/>
              <a:stCxn id="120" idx="2"/>
              <a:endCxn id="158" idx="2"/>
            </p:cNvCxnSpPr>
            <p:nvPr/>
          </p:nvCxnSpPr>
          <p:spPr>
            <a:xfrm rot="10800000" flipV="1">
              <a:off x="3906839" y="3972841"/>
              <a:ext cx="12700" cy="2488962"/>
            </a:xfrm>
            <a:prstGeom prst="curvedConnector3">
              <a:avLst>
                <a:gd name="adj1" fmla="val 6969228"/>
              </a:avLst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연결선: 구부러짐 165">
              <a:extLst>
                <a:ext uri="{FF2B5EF4-FFF2-40B4-BE49-F238E27FC236}">
                  <a16:creationId xmlns:a16="http://schemas.microsoft.com/office/drawing/2014/main" id="{C5788E3B-EB20-458E-96D0-7552ACE16D66}"/>
                </a:ext>
              </a:extLst>
            </p:cNvPr>
            <p:cNvCxnSpPr>
              <a:cxnSpLocks/>
              <a:stCxn id="112" idx="2"/>
              <a:endCxn id="158" idx="2"/>
            </p:cNvCxnSpPr>
            <p:nvPr/>
          </p:nvCxnSpPr>
          <p:spPr>
            <a:xfrm rot="10800000" flipV="1">
              <a:off x="3906839" y="2941283"/>
              <a:ext cx="12700" cy="3520520"/>
            </a:xfrm>
            <a:prstGeom prst="curvedConnector3">
              <a:avLst>
                <a:gd name="adj1" fmla="val 8353843"/>
              </a:avLst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연결선: 구부러짐 169">
              <a:extLst>
                <a:ext uri="{FF2B5EF4-FFF2-40B4-BE49-F238E27FC236}">
                  <a16:creationId xmlns:a16="http://schemas.microsoft.com/office/drawing/2014/main" id="{81444D82-DBD5-4291-B48D-54FE5E9998B6}"/>
                </a:ext>
              </a:extLst>
            </p:cNvPr>
            <p:cNvCxnSpPr>
              <a:cxnSpLocks/>
              <a:stCxn id="104" idx="2"/>
              <a:endCxn id="158" idx="2"/>
            </p:cNvCxnSpPr>
            <p:nvPr/>
          </p:nvCxnSpPr>
          <p:spPr>
            <a:xfrm rot="10800000" flipV="1">
              <a:off x="3906839" y="2293217"/>
              <a:ext cx="12700" cy="4168585"/>
            </a:xfrm>
            <a:prstGeom prst="curvedConnector3">
              <a:avLst>
                <a:gd name="adj1" fmla="val 9646157"/>
              </a:avLst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연결선: 구부러짐 173">
              <a:extLst>
                <a:ext uri="{FF2B5EF4-FFF2-40B4-BE49-F238E27FC236}">
                  <a16:creationId xmlns:a16="http://schemas.microsoft.com/office/drawing/2014/main" id="{BFDCDBF4-24AA-4803-9F03-90ADF96D435F}"/>
                </a:ext>
              </a:extLst>
            </p:cNvPr>
            <p:cNvCxnSpPr>
              <a:cxnSpLocks/>
              <a:stCxn id="120" idx="2"/>
              <a:endCxn id="157" idx="2"/>
            </p:cNvCxnSpPr>
            <p:nvPr/>
          </p:nvCxnSpPr>
          <p:spPr>
            <a:xfrm rot="10800000" flipV="1">
              <a:off x="3906839" y="3972841"/>
              <a:ext cx="12700" cy="1457404"/>
            </a:xfrm>
            <a:prstGeom prst="curvedConnector3">
              <a:avLst>
                <a:gd name="adj1" fmla="val 4200000"/>
              </a:avLst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연결선: 구부러짐 174">
              <a:extLst>
                <a:ext uri="{FF2B5EF4-FFF2-40B4-BE49-F238E27FC236}">
                  <a16:creationId xmlns:a16="http://schemas.microsoft.com/office/drawing/2014/main" id="{D9C3C27E-115A-494A-B575-542BEEF2DFB4}"/>
                </a:ext>
              </a:extLst>
            </p:cNvPr>
            <p:cNvCxnSpPr>
              <a:cxnSpLocks/>
              <a:stCxn id="112" idx="2"/>
              <a:endCxn id="157" idx="2"/>
            </p:cNvCxnSpPr>
            <p:nvPr/>
          </p:nvCxnSpPr>
          <p:spPr>
            <a:xfrm rot="10800000" flipV="1">
              <a:off x="3906839" y="2941283"/>
              <a:ext cx="12700" cy="2488962"/>
            </a:xfrm>
            <a:prstGeom prst="curvedConnector3">
              <a:avLst>
                <a:gd name="adj1" fmla="val 5861535"/>
              </a:avLst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연결선: 구부러짐 175">
              <a:extLst>
                <a:ext uri="{FF2B5EF4-FFF2-40B4-BE49-F238E27FC236}">
                  <a16:creationId xmlns:a16="http://schemas.microsoft.com/office/drawing/2014/main" id="{254DE43B-B9DF-4149-B27C-7A45489246C5}"/>
                </a:ext>
              </a:extLst>
            </p:cNvPr>
            <p:cNvCxnSpPr>
              <a:cxnSpLocks/>
              <a:stCxn id="104" idx="2"/>
              <a:endCxn id="157" idx="2"/>
            </p:cNvCxnSpPr>
            <p:nvPr/>
          </p:nvCxnSpPr>
          <p:spPr>
            <a:xfrm rot="10800000" flipV="1">
              <a:off x="3906839" y="2293217"/>
              <a:ext cx="12700" cy="3137027"/>
            </a:xfrm>
            <a:prstGeom prst="curvedConnector3">
              <a:avLst>
                <a:gd name="adj1" fmla="val 7246150"/>
              </a:avLst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연결선: 구부러짐 191">
              <a:extLst>
                <a:ext uri="{FF2B5EF4-FFF2-40B4-BE49-F238E27FC236}">
                  <a16:creationId xmlns:a16="http://schemas.microsoft.com/office/drawing/2014/main" id="{60C90F8B-659E-472D-B166-22DAF85C747C}"/>
                </a:ext>
              </a:extLst>
            </p:cNvPr>
            <p:cNvCxnSpPr>
              <a:cxnSpLocks/>
              <a:stCxn id="120" idx="2"/>
              <a:endCxn id="156" idx="2"/>
            </p:cNvCxnSpPr>
            <p:nvPr/>
          </p:nvCxnSpPr>
          <p:spPr>
            <a:xfrm rot="10800000" flipV="1">
              <a:off x="3906839" y="3972840"/>
              <a:ext cx="12700" cy="809339"/>
            </a:xfrm>
            <a:prstGeom prst="curvedConnector3">
              <a:avLst>
                <a:gd name="adj1" fmla="val 1800000"/>
              </a:avLst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연결선: 구부러짐 194">
              <a:extLst>
                <a:ext uri="{FF2B5EF4-FFF2-40B4-BE49-F238E27FC236}">
                  <a16:creationId xmlns:a16="http://schemas.microsoft.com/office/drawing/2014/main" id="{E52C2169-5237-4115-9D98-79FDE031AF15}"/>
                </a:ext>
              </a:extLst>
            </p:cNvPr>
            <p:cNvCxnSpPr>
              <a:cxnSpLocks/>
              <a:stCxn id="112" idx="2"/>
              <a:endCxn id="156" idx="2"/>
            </p:cNvCxnSpPr>
            <p:nvPr/>
          </p:nvCxnSpPr>
          <p:spPr>
            <a:xfrm rot="10800000" flipV="1">
              <a:off x="3906839" y="2941282"/>
              <a:ext cx="12700" cy="1840897"/>
            </a:xfrm>
            <a:prstGeom prst="curvedConnector3">
              <a:avLst>
                <a:gd name="adj1" fmla="val 3276921"/>
              </a:avLst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연결선: 구부러짐 197">
              <a:extLst>
                <a:ext uri="{FF2B5EF4-FFF2-40B4-BE49-F238E27FC236}">
                  <a16:creationId xmlns:a16="http://schemas.microsoft.com/office/drawing/2014/main" id="{C3A01A7D-1FD6-408E-A1E8-F2C50A7AACFA}"/>
                </a:ext>
              </a:extLst>
            </p:cNvPr>
            <p:cNvCxnSpPr>
              <a:cxnSpLocks/>
              <a:stCxn id="104" idx="2"/>
              <a:endCxn id="156" idx="2"/>
            </p:cNvCxnSpPr>
            <p:nvPr/>
          </p:nvCxnSpPr>
          <p:spPr>
            <a:xfrm rot="10800000" flipV="1">
              <a:off x="3906839" y="2293218"/>
              <a:ext cx="12700" cy="2488962"/>
            </a:xfrm>
            <a:prstGeom prst="curvedConnector3">
              <a:avLst>
                <a:gd name="adj1" fmla="val 4015386"/>
              </a:avLst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Text Box 11">
              <a:extLst>
                <a:ext uri="{FF2B5EF4-FFF2-40B4-BE49-F238E27FC236}">
                  <a16:creationId xmlns:a16="http://schemas.microsoft.com/office/drawing/2014/main" id="{0A01C195-5A3B-4EAA-BCC0-B9A88D48C2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19539" y="5706712"/>
              <a:ext cx="412750" cy="3666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3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 dirty="0">
                  <a:latin typeface="Arial" panose="020B0604020202020204" pitchFamily="34" charset="0"/>
                </a:rPr>
                <a:t>…</a:t>
              </a:r>
              <a:endParaRPr lang="en-US" altLang="ko-KR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795816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Recurrent Neural Networks</a:t>
            </a:r>
            <a:endParaRPr kumimoji="1"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7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2" name="내용 개체 틀 41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r>
              <a:rPr kumimoji="1" lang="en-US" altLang="ko-KR" dirty="0"/>
              <a:t>Connections form cycles</a:t>
            </a:r>
            <a:endParaRPr kumimoji="1" lang="ko-KR" altLang="en-US" dirty="0"/>
          </a:p>
        </p:txBody>
      </p:sp>
      <p:sp>
        <p:nvSpPr>
          <p:cNvPr id="59" name="Text Box 7">
            <a:extLst>
              <a:ext uri="{FF2B5EF4-FFF2-40B4-BE49-F238E27FC236}">
                <a16:creationId xmlns:a16="http://schemas.microsoft.com/office/drawing/2014/main" id="{FC68E927-D6F7-4921-AE2B-81B2A90AF3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3337644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latin typeface="Arial" panose="020B0604020202020204" pitchFamily="34" charset="0"/>
              </a:rPr>
              <a:t>…</a:t>
            </a:r>
            <a:endParaRPr lang="en-US" altLang="ko-KR" sz="1800"/>
          </a:p>
        </p:txBody>
      </p:sp>
      <p:sp>
        <p:nvSpPr>
          <p:cNvPr id="60" name="Line 36">
            <a:extLst>
              <a:ext uri="{FF2B5EF4-FFF2-40B4-BE49-F238E27FC236}">
                <a16:creationId xmlns:a16="http://schemas.microsoft.com/office/drawing/2014/main" id="{70F9F89E-301B-44D4-A1A0-3F1316D31A59}"/>
              </a:ext>
            </a:extLst>
          </p:cNvPr>
          <p:cNvSpPr>
            <a:spLocks noChangeShapeType="1"/>
          </p:cNvSpPr>
          <p:nvPr/>
        </p:nvSpPr>
        <p:spPr bwMode="auto">
          <a:xfrm>
            <a:off x="1816100" y="2283544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2" name="Line 37">
            <a:extLst>
              <a:ext uri="{FF2B5EF4-FFF2-40B4-BE49-F238E27FC236}">
                <a16:creationId xmlns:a16="http://schemas.microsoft.com/office/drawing/2014/main" id="{D0B2B054-908A-4022-9D68-44D120D67E2F}"/>
              </a:ext>
            </a:extLst>
          </p:cNvPr>
          <p:cNvSpPr>
            <a:spLocks noChangeShapeType="1"/>
          </p:cNvSpPr>
          <p:nvPr/>
        </p:nvSpPr>
        <p:spPr bwMode="auto">
          <a:xfrm>
            <a:off x="1816100" y="2977282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3" name="Line 38">
            <a:extLst>
              <a:ext uri="{FF2B5EF4-FFF2-40B4-BE49-F238E27FC236}">
                <a16:creationId xmlns:a16="http://schemas.microsoft.com/office/drawing/2014/main" id="{59173EFB-5716-4169-ABAE-5F71F731DC63}"/>
              </a:ext>
            </a:extLst>
          </p:cNvPr>
          <p:cNvSpPr>
            <a:spLocks noChangeShapeType="1"/>
          </p:cNvSpPr>
          <p:nvPr/>
        </p:nvSpPr>
        <p:spPr bwMode="auto">
          <a:xfrm>
            <a:off x="1816100" y="3985344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6" name="Text Box 45">
            <a:extLst>
              <a:ext uri="{FF2B5EF4-FFF2-40B4-BE49-F238E27FC236}">
                <a16:creationId xmlns:a16="http://schemas.microsoft.com/office/drawing/2014/main" id="{3ED25E11-2D27-47B5-B847-7B15110410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6838" y="2072407"/>
            <a:ext cx="3857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1"/>
              <a:t>x</a:t>
            </a:r>
            <a:r>
              <a:rPr lang="en-US" altLang="ko-KR" sz="1800" b="1" baseline="-25000"/>
              <a:t>1</a:t>
            </a:r>
          </a:p>
        </p:txBody>
      </p:sp>
      <p:sp>
        <p:nvSpPr>
          <p:cNvPr id="97" name="Text Box 46">
            <a:extLst>
              <a:ext uri="{FF2B5EF4-FFF2-40B4-BE49-F238E27FC236}">
                <a16:creationId xmlns:a16="http://schemas.microsoft.com/office/drawing/2014/main" id="{B45561F0-3D42-405C-9385-CFBFF651A4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5888" y="2761382"/>
            <a:ext cx="3857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1"/>
              <a:t>x</a:t>
            </a:r>
            <a:r>
              <a:rPr lang="en-US" altLang="ko-KR" sz="1800" b="1" baseline="-25000"/>
              <a:t>2</a:t>
            </a:r>
          </a:p>
        </p:txBody>
      </p:sp>
      <p:sp>
        <p:nvSpPr>
          <p:cNvPr id="98" name="Text Box 47">
            <a:extLst>
              <a:ext uri="{FF2B5EF4-FFF2-40B4-BE49-F238E27FC236}">
                <a16:creationId xmlns:a16="http://schemas.microsoft.com/office/drawing/2014/main" id="{05174403-061F-43F2-BD9D-61E666DC8B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5888" y="3769444"/>
            <a:ext cx="4302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1"/>
              <a:t>x</a:t>
            </a:r>
            <a:r>
              <a:rPr lang="en-US" altLang="ko-KR" sz="1800" b="1" baseline="-25000"/>
              <a:t>m</a:t>
            </a:r>
          </a:p>
        </p:txBody>
      </p:sp>
      <p:sp>
        <p:nvSpPr>
          <p:cNvPr id="104" name="Oval 8">
            <a:extLst>
              <a:ext uri="{FF2B5EF4-FFF2-40B4-BE49-F238E27FC236}">
                <a16:creationId xmlns:a16="http://schemas.microsoft.com/office/drawing/2014/main" id="{2BC01C3F-D93E-4079-B8C3-3635747FBD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6839" y="2040855"/>
            <a:ext cx="504824" cy="504726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/>
              <a:t>h</a:t>
            </a:r>
            <a:r>
              <a:rPr lang="en-US" altLang="ko-KR" sz="1800" baseline="-25000" dirty="0"/>
              <a:t>1</a:t>
            </a:r>
            <a:endParaRPr lang="ko-KR" altLang="en-US" sz="1800" baseline="-25000" dirty="0"/>
          </a:p>
        </p:txBody>
      </p:sp>
      <p:cxnSp>
        <p:nvCxnSpPr>
          <p:cNvPr id="105" name="AutoShape 16">
            <a:extLst>
              <a:ext uri="{FF2B5EF4-FFF2-40B4-BE49-F238E27FC236}">
                <a16:creationId xmlns:a16="http://schemas.microsoft.com/office/drawing/2014/main" id="{3996CBBE-1319-42D2-A3E1-FEA550FD019C}"/>
              </a:ext>
            </a:extLst>
          </p:cNvPr>
          <p:cNvCxnSpPr>
            <a:cxnSpLocks noChangeShapeType="1"/>
            <a:endCxn id="104" idx="2"/>
          </p:cNvCxnSpPr>
          <p:nvPr/>
        </p:nvCxnSpPr>
        <p:spPr bwMode="auto">
          <a:xfrm>
            <a:off x="2311400" y="2293218"/>
            <a:ext cx="1595439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6" name="AutoShape 22">
            <a:extLst>
              <a:ext uri="{FF2B5EF4-FFF2-40B4-BE49-F238E27FC236}">
                <a16:creationId xmlns:a16="http://schemas.microsoft.com/office/drawing/2014/main" id="{6BE17BEF-357B-4391-B707-6C00EEBE838E}"/>
              </a:ext>
            </a:extLst>
          </p:cNvPr>
          <p:cNvCxnSpPr>
            <a:cxnSpLocks noChangeShapeType="1"/>
            <a:stCxn id="62" idx="1"/>
            <a:endCxn id="104" idx="2"/>
          </p:cNvCxnSpPr>
          <p:nvPr/>
        </p:nvCxnSpPr>
        <p:spPr bwMode="auto">
          <a:xfrm flipV="1">
            <a:off x="2247900" y="2293218"/>
            <a:ext cx="1658939" cy="68406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" name="AutoShape 26">
            <a:extLst>
              <a:ext uri="{FF2B5EF4-FFF2-40B4-BE49-F238E27FC236}">
                <a16:creationId xmlns:a16="http://schemas.microsoft.com/office/drawing/2014/main" id="{1AF63868-A0AC-4A99-9FE6-C9AEDB859BF3}"/>
              </a:ext>
            </a:extLst>
          </p:cNvPr>
          <p:cNvCxnSpPr>
            <a:cxnSpLocks noChangeShapeType="1"/>
            <a:stCxn id="83" idx="1"/>
            <a:endCxn id="104" idx="2"/>
          </p:cNvCxnSpPr>
          <p:nvPr/>
        </p:nvCxnSpPr>
        <p:spPr bwMode="auto">
          <a:xfrm flipV="1">
            <a:off x="2247900" y="2293218"/>
            <a:ext cx="1658939" cy="169212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" name="Oval 9">
            <a:extLst>
              <a:ext uri="{FF2B5EF4-FFF2-40B4-BE49-F238E27FC236}">
                <a16:creationId xmlns:a16="http://schemas.microsoft.com/office/drawing/2014/main" id="{C058D87E-8764-4C2A-9110-31F1286356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6839" y="2688927"/>
            <a:ext cx="504824" cy="5047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/>
              <a:t>h</a:t>
            </a:r>
            <a:r>
              <a:rPr lang="en-US" altLang="ko-KR" sz="1800" baseline="-25000" dirty="0"/>
              <a:t>2</a:t>
            </a:r>
            <a:endParaRPr lang="ko-KR" altLang="en-US" sz="1800" baseline="-25000" dirty="0"/>
          </a:p>
        </p:txBody>
      </p:sp>
      <p:cxnSp>
        <p:nvCxnSpPr>
          <p:cNvPr id="113" name="AutoShape 17">
            <a:extLst>
              <a:ext uri="{FF2B5EF4-FFF2-40B4-BE49-F238E27FC236}">
                <a16:creationId xmlns:a16="http://schemas.microsoft.com/office/drawing/2014/main" id="{C96DB6E6-82F5-4761-9308-EB29D58AB466}"/>
              </a:ext>
            </a:extLst>
          </p:cNvPr>
          <p:cNvCxnSpPr>
            <a:cxnSpLocks noChangeShapeType="1"/>
            <a:stCxn id="60" idx="1"/>
            <a:endCxn id="112" idx="2"/>
          </p:cNvCxnSpPr>
          <p:nvPr/>
        </p:nvCxnSpPr>
        <p:spPr bwMode="auto">
          <a:xfrm>
            <a:off x="2247900" y="2283545"/>
            <a:ext cx="1658939" cy="6577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4" name="AutoShape 21">
            <a:extLst>
              <a:ext uri="{FF2B5EF4-FFF2-40B4-BE49-F238E27FC236}">
                <a16:creationId xmlns:a16="http://schemas.microsoft.com/office/drawing/2014/main" id="{00A4A86D-2645-4F29-920F-98E763070AB7}"/>
              </a:ext>
            </a:extLst>
          </p:cNvPr>
          <p:cNvCxnSpPr>
            <a:cxnSpLocks noChangeShapeType="1"/>
            <a:stCxn id="62" idx="1"/>
            <a:endCxn id="112" idx="2"/>
          </p:cNvCxnSpPr>
          <p:nvPr/>
        </p:nvCxnSpPr>
        <p:spPr bwMode="auto">
          <a:xfrm flipV="1">
            <a:off x="2247900" y="2941283"/>
            <a:ext cx="1658939" cy="36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5" name="AutoShape 25">
            <a:extLst>
              <a:ext uri="{FF2B5EF4-FFF2-40B4-BE49-F238E27FC236}">
                <a16:creationId xmlns:a16="http://schemas.microsoft.com/office/drawing/2014/main" id="{9BAEB0AF-C8F7-419E-9AEB-E60ECA19DF72}"/>
              </a:ext>
            </a:extLst>
          </p:cNvPr>
          <p:cNvCxnSpPr>
            <a:cxnSpLocks noChangeShapeType="1"/>
            <a:stCxn id="83" idx="1"/>
            <a:endCxn id="112" idx="2"/>
          </p:cNvCxnSpPr>
          <p:nvPr/>
        </p:nvCxnSpPr>
        <p:spPr bwMode="auto">
          <a:xfrm flipV="1">
            <a:off x="2247900" y="2941283"/>
            <a:ext cx="1658939" cy="10440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9" name="Text Box 11">
            <a:extLst>
              <a:ext uri="{FF2B5EF4-FFF2-40B4-BE49-F238E27FC236}">
                <a16:creationId xmlns:a16="http://schemas.microsoft.com/office/drawing/2014/main" id="{7BD89B4C-63F3-4109-B8CF-5F79F05B92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9863" y="3264769"/>
            <a:ext cx="412750" cy="366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>
                <a:latin typeface="Arial" panose="020B0604020202020204" pitchFamily="34" charset="0"/>
              </a:rPr>
              <a:t>…</a:t>
            </a:r>
            <a:endParaRPr lang="en-US" altLang="ko-KR" sz="1800" dirty="0"/>
          </a:p>
        </p:txBody>
      </p:sp>
      <p:sp>
        <p:nvSpPr>
          <p:cNvPr id="120" name="Oval 10">
            <a:extLst>
              <a:ext uri="{FF2B5EF4-FFF2-40B4-BE49-F238E27FC236}">
                <a16:creationId xmlns:a16="http://schemas.microsoft.com/office/drawing/2014/main" id="{7CF2E40C-1A16-42A4-9332-96AAB191D6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6839" y="3720485"/>
            <a:ext cx="504824" cy="50471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 err="1"/>
              <a:t>h</a:t>
            </a:r>
            <a:r>
              <a:rPr lang="en-US" altLang="ko-KR" sz="1800" baseline="-25000" dirty="0" err="1"/>
              <a:t>k</a:t>
            </a:r>
            <a:endParaRPr lang="ko-KR" altLang="en-US" sz="1800" baseline="-25000" dirty="0"/>
          </a:p>
        </p:txBody>
      </p:sp>
      <p:cxnSp>
        <p:nvCxnSpPr>
          <p:cNvPr id="121" name="AutoShape 18">
            <a:extLst>
              <a:ext uri="{FF2B5EF4-FFF2-40B4-BE49-F238E27FC236}">
                <a16:creationId xmlns:a16="http://schemas.microsoft.com/office/drawing/2014/main" id="{2DB88869-441B-4354-86BA-64CD393D160C}"/>
              </a:ext>
            </a:extLst>
          </p:cNvPr>
          <p:cNvCxnSpPr>
            <a:cxnSpLocks noChangeShapeType="1"/>
            <a:stCxn id="60" idx="1"/>
            <a:endCxn id="120" idx="2"/>
          </p:cNvCxnSpPr>
          <p:nvPr/>
        </p:nvCxnSpPr>
        <p:spPr bwMode="auto">
          <a:xfrm>
            <a:off x="2247900" y="2283545"/>
            <a:ext cx="1658939" cy="168929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2" name="AutoShape 23">
            <a:extLst>
              <a:ext uri="{FF2B5EF4-FFF2-40B4-BE49-F238E27FC236}">
                <a16:creationId xmlns:a16="http://schemas.microsoft.com/office/drawing/2014/main" id="{BA59C3A2-CFEE-49CE-9A2C-7D53151A2EC2}"/>
              </a:ext>
            </a:extLst>
          </p:cNvPr>
          <p:cNvCxnSpPr>
            <a:cxnSpLocks noChangeShapeType="1"/>
            <a:stCxn id="62" idx="1"/>
            <a:endCxn id="120" idx="2"/>
          </p:cNvCxnSpPr>
          <p:nvPr/>
        </p:nvCxnSpPr>
        <p:spPr bwMode="auto">
          <a:xfrm>
            <a:off x="2247900" y="2977283"/>
            <a:ext cx="1658939" cy="99555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" name="AutoShape 24">
            <a:extLst>
              <a:ext uri="{FF2B5EF4-FFF2-40B4-BE49-F238E27FC236}">
                <a16:creationId xmlns:a16="http://schemas.microsoft.com/office/drawing/2014/main" id="{03CF3923-95FA-4FAE-A262-B0390C366EC9}"/>
              </a:ext>
            </a:extLst>
          </p:cNvPr>
          <p:cNvCxnSpPr>
            <a:cxnSpLocks noChangeShapeType="1"/>
            <a:stCxn id="83" idx="1"/>
            <a:endCxn id="120" idx="2"/>
          </p:cNvCxnSpPr>
          <p:nvPr/>
        </p:nvCxnSpPr>
        <p:spPr bwMode="auto">
          <a:xfrm flipV="1">
            <a:off x="2247900" y="3972841"/>
            <a:ext cx="1658939" cy="1250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7" name="Oval 13">
            <a:extLst>
              <a:ext uri="{FF2B5EF4-FFF2-40B4-BE49-F238E27FC236}">
                <a16:creationId xmlns:a16="http://schemas.microsoft.com/office/drawing/2014/main" id="{CD685046-86FF-4CA5-837A-876F206BA5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8864" y="2688927"/>
            <a:ext cx="504824" cy="50457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/>
          </a:p>
        </p:txBody>
      </p:sp>
      <p:cxnSp>
        <p:nvCxnSpPr>
          <p:cNvPr id="128" name="AutoShape 28">
            <a:extLst>
              <a:ext uri="{FF2B5EF4-FFF2-40B4-BE49-F238E27FC236}">
                <a16:creationId xmlns:a16="http://schemas.microsoft.com/office/drawing/2014/main" id="{26D6E041-7ACD-430F-A83B-DD9FA5B04E8A}"/>
              </a:ext>
            </a:extLst>
          </p:cNvPr>
          <p:cNvCxnSpPr>
            <a:cxnSpLocks noChangeShapeType="1"/>
            <a:stCxn id="104" idx="6"/>
            <a:endCxn id="127" idx="2"/>
          </p:cNvCxnSpPr>
          <p:nvPr/>
        </p:nvCxnSpPr>
        <p:spPr bwMode="auto">
          <a:xfrm>
            <a:off x="4411663" y="2293218"/>
            <a:ext cx="1727201" cy="64799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9" name="AutoShape 30">
            <a:extLst>
              <a:ext uri="{FF2B5EF4-FFF2-40B4-BE49-F238E27FC236}">
                <a16:creationId xmlns:a16="http://schemas.microsoft.com/office/drawing/2014/main" id="{7BCBF71E-DC35-4293-A6B6-1FF25CCB5D22}"/>
              </a:ext>
            </a:extLst>
          </p:cNvPr>
          <p:cNvCxnSpPr>
            <a:cxnSpLocks noChangeShapeType="1"/>
            <a:stCxn id="112" idx="6"/>
            <a:endCxn id="127" idx="2"/>
          </p:cNvCxnSpPr>
          <p:nvPr/>
        </p:nvCxnSpPr>
        <p:spPr bwMode="auto">
          <a:xfrm flipV="1">
            <a:off x="4411663" y="2941212"/>
            <a:ext cx="1727201" cy="7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0" name="AutoShape 34">
            <a:extLst>
              <a:ext uri="{FF2B5EF4-FFF2-40B4-BE49-F238E27FC236}">
                <a16:creationId xmlns:a16="http://schemas.microsoft.com/office/drawing/2014/main" id="{38B2CC66-DDEF-45FA-8629-8803B8927FC1}"/>
              </a:ext>
            </a:extLst>
          </p:cNvPr>
          <p:cNvCxnSpPr>
            <a:cxnSpLocks noChangeShapeType="1"/>
            <a:stCxn id="120" idx="6"/>
            <a:endCxn id="127" idx="2"/>
          </p:cNvCxnSpPr>
          <p:nvPr/>
        </p:nvCxnSpPr>
        <p:spPr bwMode="auto">
          <a:xfrm flipV="1">
            <a:off x="4411663" y="2941212"/>
            <a:ext cx="1727201" cy="103162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1" name="Line 40">
            <a:extLst>
              <a:ext uri="{FF2B5EF4-FFF2-40B4-BE49-F238E27FC236}">
                <a16:creationId xmlns:a16="http://schemas.microsoft.com/office/drawing/2014/main" id="{7D50A493-ED59-46B8-B792-6C2A94A5D03F}"/>
              </a:ext>
            </a:extLst>
          </p:cNvPr>
          <p:cNvSpPr>
            <a:spLocks noChangeShapeType="1"/>
          </p:cNvSpPr>
          <p:nvPr/>
        </p:nvSpPr>
        <p:spPr bwMode="auto">
          <a:xfrm>
            <a:off x="6660232" y="2909477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32" name="Text Box 49">
            <a:extLst>
              <a:ext uri="{FF2B5EF4-FFF2-40B4-BE49-F238E27FC236}">
                <a16:creationId xmlns:a16="http://schemas.microsoft.com/office/drawing/2014/main" id="{FFA48C6C-8B86-4305-9675-1A124D2069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2520" y="2688927"/>
            <a:ext cx="409086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1" dirty="0"/>
              <a:t>o</a:t>
            </a:r>
            <a:r>
              <a:rPr lang="en-US" altLang="ko-KR" sz="1800" b="1" baseline="-25000" dirty="0"/>
              <a:t>2</a:t>
            </a:r>
          </a:p>
        </p:txBody>
      </p:sp>
      <p:sp>
        <p:nvSpPr>
          <p:cNvPr id="136" name="Oval 14">
            <a:extLst>
              <a:ext uri="{FF2B5EF4-FFF2-40B4-BE49-F238E27FC236}">
                <a16:creationId xmlns:a16="http://schemas.microsoft.com/office/drawing/2014/main" id="{FA1B40C3-9232-4030-877B-52125251F2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9235" y="3708249"/>
            <a:ext cx="504937" cy="504569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/>
          </a:p>
        </p:txBody>
      </p:sp>
      <p:sp>
        <p:nvSpPr>
          <p:cNvPr id="137" name="Text Box 15">
            <a:extLst>
              <a:ext uri="{FF2B5EF4-FFF2-40B4-BE49-F238E27FC236}">
                <a16:creationId xmlns:a16="http://schemas.microsoft.com/office/drawing/2014/main" id="{44E8BBA3-DDD8-4C4E-A885-220BDC3783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2277" y="3265289"/>
            <a:ext cx="412843" cy="36652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latin typeface="Arial" panose="020B0604020202020204" pitchFamily="34" charset="0"/>
              </a:rPr>
              <a:t>…</a:t>
            </a:r>
            <a:endParaRPr lang="en-US" altLang="ko-KR" sz="1800"/>
          </a:p>
        </p:txBody>
      </p:sp>
      <p:cxnSp>
        <p:nvCxnSpPr>
          <p:cNvPr id="138" name="AutoShape 29">
            <a:extLst>
              <a:ext uri="{FF2B5EF4-FFF2-40B4-BE49-F238E27FC236}">
                <a16:creationId xmlns:a16="http://schemas.microsoft.com/office/drawing/2014/main" id="{20CFEF0B-9AEA-4821-B85B-5E3A6236296F}"/>
              </a:ext>
            </a:extLst>
          </p:cNvPr>
          <p:cNvCxnSpPr>
            <a:cxnSpLocks noChangeShapeType="1"/>
            <a:stCxn id="104" idx="6"/>
            <a:endCxn id="136" idx="2"/>
          </p:cNvCxnSpPr>
          <p:nvPr/>
        </p:nvCxnSpPr>
        <p:spPr bwMode="auto">
          <a:xfrm>
            <a:off x="4411663" y="2293218"/>
            <a:ext cx="1727572" cy="166731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9" name="AutoShape 32">
            <a:extLst>
              <a:ext uri="{FF2B5EF4-FFF2-40B4-BE49-F238E27FC236}">
                <a16:creationId xmlns:a16="http://schemas.microsoft.com/office/drawing/2014/main" id="{AD1D5B2D-8766-475A-A569-74809F46CDFC}"/>
              </a:ext>
            </a:extLst>
          </p:cNvPr>
          <p:cNvCxnSpPr>
            <a:cxnSpLocks noChangeShapeType="1"/>
            <a:stCxn id="112" idx="6"/>
            <a:endCxn id="136" idx="2"/>
          </p:cNvCxnSpPr>
          <p:nvPr/>
        </p:nvCxnSpPr>
        <p:spPr bwMode="auto">
          <a:xfrm>
            <a:off x="4411663" y="2941283"/>
            <a:ext cx="1727572" cy="101925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0" name="AutoShape 33">
            <a:extLst>
              <a:ext uri="{FF2B5EF4-FFF2-40B4-BE49-F238E27FC236}">
                <a16:creationId xmlns:a16="http://schemas.microsoft.com/office/drawing/2014/main" id="{A73FB80D-B33F-4AE3-8526-53475217C1D5}"/>
              </a:ext>
            </a:extLst>
          </p:cNvPr>
          <p:cNvCxnSpPr>
            <a:cxnSpLocks noChangeShapeType="1"/>
            <a:stCxn id="120" idx="6"/>
            <a:endCxn id="136" idx="2"/>
          </p:cNvCxnSpPr>
          <p:nvPr/>
        </p:nvCxnSpPr>
        <p:spPr bwMode="auto">
          <a:xfrm flipV="1">
            <a:off x="4411663" y="3960534"/>
            <a:ext cx="1727572" cy="1230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1" name="Line 39">
            <a:extLst>
              <a:ext uri="{FF2B5EF4-FFF2-40B4-BE49-F238E27FC236}">
                <a16:creationId xmlns:a16="http://schemas.microsoft.com/office/drawing/2014/main" id="{C4CE295E-7AC1-44D7-832C-969CEB31E951}"/>
              </a:ext>
            </a:extLst>
          </p:cNvPr>
          <p:cNvSpPr>
            <a:spLocks noChangeShapeType="1"/>
          </p:cNvSpPr>
          <p:nvPr/>
        </p:nvSpPr>
        <p:spPr bwMode="auto">
          <a:xfrm>
            <a:off x="6660734" y="3943061"/>
            <a:ext cx="43189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42" name="Text Box 50">
            <a:extLst>
              <a:ext uri="{FF2B5EF4-FFF2-40B4-BE49-F238E27FC236}">
                <a16:creationId xmlns:a16="http://schemas.microsoft.com/office/drawing/2014/main" id="{CBEA3FEC-0192-466F-AF4D-B61C2E6DD4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3139" y="3722510"/>
            <a:ext cx="410690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1" dirty="0"/>
              <a:t>o</a:t>
            </a:r>
            <a:r>
              <a:rPr lang="en-US" altLang="ko-KR" sz="1800" b="1" baseline="-25000" dirty="0"/>
              <a:t>n</a:t>
            </a:r>
          </a:p>
        </p:txBody>
      </p:sp>
      <p:sp>
        <p:nvSpPr>
          <p:cNvPr id="149" name="Oval 12">
            <a:extLst>
              <a:ext uri="{FF2B5EF4-FFF2-40B4-BE49-F238E27FC236}">
                <a16:creationId xmlns:a16="http://schemas.microsoft.com/office/drawing/2014/main" id="{1A8C8149-E4CC-4A54-A964-F00D1BCB68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8907" y="2040855"/>
            <a:ext cx="504809" cy="50473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/>
          </a:p>
        </p:txBody>
      </p:sp>
      <p:cxnSp>
        <p:nvCxnSpPr>
          <p:cNvPr id="150" name="AutoShape 27">
            <a:extLst>
              <a:ext uri="{FF2B5EF4-FFF2-40B4-BE49-F238E27FC236}">
                <a16:creationId xmlns:a16="http://schemas.microsoft.com/office/drawing/2014/main" id="{8FDFD8C8-E69C-4048-88E0-0592AD2BE54B}"/>
              </a:ext>
            </a:extLst>
          </p:cNvPr>
          <p:cNvCxnSpPr>
            <a:cxnSpLocks noChangeShapeType="1"/>
            <a:stCxn id="104" idx="6"/>
            <a:endCxn id="149" idx="2"/>
          </p:cNvCxnSpPr>
          <p:nvPr/>
        </p:nvCxnSpPr>
        <p:spPr bwMode="auto">
          <a:xfrm>
            <a:off x="4411663" y="2293218"/>
            <a:ext cx="1727244" cy="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1" name="AutoShape 31">
            <a:extLst>
              <a:ext uri="{FF2B5EF4-FFF2-40B4-BE49-F238E27FC236}">
                <a16:creationId xmlns:a16="http://schemas.microsoft.com/office/drawing/2014/main" id="{32DFE622-E105-4628-A35D-840533F6DBBA}"/>
              </a:ext>
            </a:extLst>
          </p:cNvPr>
          <p:cNvCxnSpPr>
            <a:cxnSpLocks noChangeShapeType="1"/>
            <a:stCxn id="112" idx="6"/>
            <a:endCxn id="149" idx="2"/>
          </p:cNvCxnSpPr>
          <p:nvPr/>
        </p:nvCxnSpPr>
        <p:spPr bwMode="auto">
          <a:xfrm flipV="1">
            <a:off x="4411663" y="2293221"/>
            <a:ext cx="1727244" cy="6480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2" name="AutoShape 35">
            <a:extLst>
              <a:ext uri="{FF2B5EF4-FFF2-40B4-BE49-F238E27FC236}">
                <a16:creationId xmlns:a16="http://schemas.microsoft.com/office/drawing/2014/main" id="{9B5585E3-6ED2-4F0A-A3D8-9754E825755F}"/>
              </a:ext>
            </a:extLst>
          </p:cNvPr>
          <p:cNvCxnSpPr>
            <a:cxnSpLocks noChangeShapeType="1"/>
            <a:stCxn id="120" idx="6"/>
            <a:endCxn id="149" idx="2"/>
          </p:cNvCxnSpPr>
          <p:nvPr/>
        </p:nvCxnSpPr>
        <p:spPr bwMode="auto">
          <a:xfrm flipV="1">
            <a:off x="4411663" y="2293221"/>
            <a:ext cx="1727244" cy="167962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" name="Line 41">
            <a:extLst>
              <a:ext uri="{FF2B5EF4-FFF2-40B4-BE49-F238E27FC236}">
                <a16:creationId xmlns:a16="http://schemas.microsoft.com/office/drawing/2014/main" id="{9A207585-A608-40C9-B6CF-EBC36A60F43A}"/>
              </a:ext>
            </a:extLst>
          </p:cNvPr>
          <p:cNvSpPr>
            <a:spLocks noChangeShapeType="1"/>
          </p:cNvSpPr>
          <p:nvPr/>
        </p:nvSpPr>
        <p:spPr bwMode="auto">
          <a:xfrm>
            <a:off x="6660259" y="2324099"/>
            <a:ext cx="4317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54" name="Text Box 48">
            <a:extLst>
              <a:ext uri="{FF2B5EF4-FFF2-40B4-BE49-F238E27FC236}">
                <a16:creationId xmlns:a16="http://schemas.microsoft.com/office/drawing/2014/main" id="{6801268D-52E1-42B7-9962-ECC51E8565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3482" y="2108239"/>
            <a:ext cx="409086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1" dirty="0"/>
              <a:t>o</a:t>
            </a:r>
            <a:r>
              <a:rPr lang="en-US" altLang="ko-KR" sz="1800" b="1" baseline="-25000" dirty="0"/>
              <a:t>1</a:t>
            </a:r>
          </a:p>
        </p:txBody>
      </p:sp>
      <p:grpSp>
        <p:nvGrpSpPr>
          <p:cNvPr id="205" name="그룹 204">
            <a:extLst>
              <a:ext uri="{FF2B5EF4-FFF2-40B4-BE49-F238E27FC236}">
                <a16:creationId xmlns:a16="http://schemas.microsoft.com/office/drawing/2014/main" id="{2A8A6BC8-91D0-42DF-BCF2-7BD70C5DAC2B}"/>
              </a:ext>
            </a:extLst>
          </p:cNvPr>
          <p:cNvGrpSpPr/>
          <p:nvPr/>
        </p:nvGrpSpPr>
        <p:grpSpPr>
          <a:xfrm>
            <a:off x="3906839" y="2293217"/>
            <a:ext cx="517524" cy="4420941"/>
            <a:chOff x="3906839" y="2293217"/>
            <a:chExt cx="517524" cy="4420941"/>
          </a:xfrm>
        </p:grpSpPr>
        <p:sp>
          <p:nvSpPr>
            <p:cNvPr id="156" name="Oval 8">
              <a:extLst>
                <a:ext uri="{FF2B5EF4-FFF2-40B4-BE49-F238E27FC236}">
                  <a16:creationId xmlns:a16="http://schemas.microsoft.com/office/drawing/2014/main" id="{D914B4EE-9B47-4A32-BAE8-1624D2CBCF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6839" y="4529817"/>
              <a:ext cx="504824" cy="504726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3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None/>
              </a:pPr>
              <a:r>
                <a:rPr lang="en-US" altLang="ko-KR" sz="1800" dirty="0"/>
                <a:t>c</a:t>
              </a:r>
              <a:r>
                <a:rPr lang="en-US" altLang="ko-KR" sz="1800" baseline="-25000" dirty="0"/>
                <a:t>1</a:t>
              </a:r>
              <a:endParaRPr lang="ko-KR" altLang="en-US" sz="1800" baseline="-25000" dirty="0"/>
            </a:p>
          </p:txBody>
        </p:sp>
        <p:sp>
          <p:nvSpPr>
            <p:cNvPr id="157" name="Oval 9">
              <a:extLst>
                <a:ext uri="{FF2B5EF4-FFF2-40B4-BE49-F238E27FC236}">
                  <a16:creationId xmlns:a16="http://schemas.microsoft.com/office/drawing/2014/main" id="{5F5E0C65-E650-4EF1-A7ED-F42FDD92A9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6839" y="5177889"/>
              <a:ext cx="504824" cy="504712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3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None/>
              </a:pPr>
              <a:r>
                <a:rPr lang="en-US" altLang="ko-KR" sz="1800" dirty="0"/>
                <a:t>c</a:t>
              </a:r>
              <a:r>
                <a:rPr lang="en-US" altLang="ko-KR" sz="1800" baseline="-25000" dirty="0"/>
                <a:t>2</a:t>
              </a:r>
              <a:endParaRPr lang="ko-KR" altLang="en-US" sz="1800" baseline="-25000" dirty="0"/>
            </a:p>
          </p:txBody>
        </p:sp>
        <p:sp>
          <p:nvSpPr>
            <p:cNvPr id="158" name="Oval 10">
              <a:extLst>
                <a:ext uri="{FF2B5EF4-FFF2-40B4-BE49-F238E27FC236}">
                  <a16:creationId xmlns:a16="http://schemas.microsoft.com/office/drawing/2014/main" id="{7DBD5377-60CE-4FCC-A7A9-C791973876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6839" y="6209447"/>
              <a:ext cx="504824" cy="504711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3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None/>
              </a:pPr>
              <a:r>
                <a:rPr lang="en-US" altLang="ko-KR" sz="1800" dirty="0" err="1"/>
                <a:t>c</a:t>
              </a:r>
              <a:r>
                <a:rPr lang="en-US" altLang="ko-KR" sz="1800" baseline="-25000" dirty="0" err="1"/>
                <a:t>k</a:t>
              </a:r>
              <a:endParaRPr lang="ko-KR" altLang="en-US" sz="1800" baseline="-25000" dirty="0"/>
            </a:p>
          </p:txBody>
        </p:sp>
        <p:cxnSp>
          <p:nvCxnSpPr>
            <p:cNvPr id="32" name="연결선: 구부러짐 31">
              <a:extLst>
                <a:ext uri="{FF2B5EF4-FFF2-40B4-BE49-F238E27FC236}">
                  <a16:creationId xmlns:a16="http://schemas.microsoft.com/office/drawing/2014/main" id="{23B08C6A-20B3-41D5-816D-F517B52A66F8}"/>
                </a:ext>
              </a:extLst>
            </p:cNvPr>
            <p:cNvCxnSpPr>
              <a:cxnSpLocks/>
              <a:stCxn id="104" idx="6"/>
              <a:endCxn id="156" idx="6"/>
            </p:cNvCxnSpPr>
            <p:nvPr/>
          </p:nvCxnSpPr>
          <p:spPr>
            <a:xfrm>
              <a:off x="4411663" y="2293218"/>
              <a:ext cx="12700" cy="2488962"/>
            </a:xfrm>
            <a:prstGeom prst="curvedConnector3">
              <a:avLst>
                <a:gd name="adj1" fmla="val 3461543"/>
              </a:avLst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연결선: 구부러짐 158">
              <a:extLst>
                <a:ext uri="{FF2B5EF4-FFF2-40B4-BE49-F238E27FC236}">
                  <a16:creationId xmlns:a16="http://schemas.microsoft.com/office/drawing/2014/main" id="{6E3B020B-A4C7-4A7F-8B54-BA0CA7774932}"/>
                </a:ext>
              </a:extLst>
            </p:cNvPr>
            <p:cNvCxnSpPr>
              <a:cxnSpLocks/>
              <a:stCxn id="112" idx="6"/>
              <a:endCxn id="157" idx="6"/>
            </p:cNvCxnSpPr>
            <p:nvPr/>
          </p:nvCxnSpPr>
          <p:spPr>
            <a:xfrm>
              <a:off x="4411663" y="2941283"/>
              <a:ext cx="12700" cy="2488962"/>
            </a:xfrm>
            <a:prstGeom prst="curvedConnector3">
              <a:avLst>
                <a:gd name="adj1" fmla="val 3461543"/>
              </a:avLst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연결선: 구부러짐 159">
              <a:extLst>
                <a:ext uri="{FF2B5EF4-FFF2-40B4-BE49-F238E27FC236}">
                  <a16:creationId xmlns:a16="http://schemas.microsoft.com/office/drawing/2014/main" id="{0E46F9E3-BE68-49FD-AFF5-C8139B33D1DC}"/>
                </a:ext>
              </a:extLst>
            </p:cNvPr>
            <p:cNvCxnSpPr>
              <a:cxnSpLocks/>
              <a:stCxn id="120" idx="6"/>
              <a:endCxn id="158" idx="6"/>
            </p:cNvCxnSpPr>
            <p:nvPr/>
          </p:nvCxnSpPr>
          <p:spPr>
            <a:xfrm>
              <a:off x="4411663" y="3972841"/>
              <a:ext cx="12700" cy="2488962"/>
            </a:xfrm>
            <a:prstGeom prst="curvedConnector3">
              <a:avLst>
                <a:gd name="adj1" fmla="val 3184622"/>
              </a:avLst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연결선: 구부러짐 161">
              <a:extLst>
                <a:ext uri="{FF2B5EF4-FFF2-40B4-BE49-F238E27FC236}">
                  <a16:creationId xmlns:a16="http://schemas.microsoft.com/office/drawing/2014/main" id="{F65A9412-A5FE-4783-8BC5-BE317FFC8AE1}"/>
                </a:ext>
              </a:extLst>
            </p:cNvPr>
            <p:cNvCxnSpPr>
              <a:cxnSpLocks/>
              <a:stCxn id="120" idx="2"/>
              <a:endCxn id="158" idx="2"/>
            </p:cNvCxnSpPr>
            <p:nvPr/>
          </p:nvCxnSpPr>
          <p:spPr>
            <a:xfrm rot="10800000" flipV="1">
              <a:off x="3906839" y="3972841"/>
              <a:ext cx="12700" cy="2488962"/>
            </a:xfrm>
            <a:prstGeom prst="curvedConnector3">
              <a:avLst>
                <a:gd name="adj1" fmla="val 6969228"/>
              </a:avLst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연결선: 구부러짐 165">
              <a:extLst>
                <a:ext uri="{FF2B5EF4-FFF2-40B4-BE49-F238E27FC236}">
                  <a16:creationId xmlns:a16="http://schemas.microsoft.com/office/drawing/2014/main" id="{C5788E3B-EB20-458E-96D0-7552ACE16D66}"/>
                </a:ext>
              </a:extLst>
            </p:cNvPr>
            <p:cNvCxnSpPr>
              <a:cxnSpLocks/>
              <a:stCxn id="112" idx="2"/>
              <a:endCxn id="158" idx="2"/>
            </p:cNvCxnSpPr>
            <p:nvPr/>
          </p:nvCxnSpPr>
          <p:spPr>
            <a:xfrm rot="10800000" flipV="1">
              <a:off x="3906839" y="2941283"/>
              <a:ext cx="12700" cy="3520520"/>
            </a:xfrm>
            <a:prstGeom prst="curvedConnector3">
              <a:avLst>
                <a:gd name="adj1" fmla="val 8353843"/>
              </a:avLst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연결선: 구부러짐 169">
              <a:extLst>
                <a:ext uri="{FF2B5EF4-FFF2-40B4-BE49-F238E27FC236}">
                  <a16:creationId xmlns:a16="http://schemas.microsoft.com/office/drawing/2014/main" id="{81444D82-DBD5-4291-B48D-54FE5E9998B6}"/>
                </a:ext>
              </a:extLst>
            </p:cNvPr>
            <p:cNvCxnSpPr>
              <a:cxnSpLocks/>
              <a:stCxn id="104" idx="2"/>
              <a:endCxn id="158" idx="2"/>
            </p:cNvCxnSpPr>
            <p:nvPr/>
          </p:nvCxnSpPr>
          <p:spPr>
            <a:xfrm rot="10800000" flipV="1">
              <a:off x="3906839" y="2293217"/>
              <a:ext cx="12700" cy="4168585"/>
            </a:xfrm>
            <a:prstGeom prst="curvedConnector3">
              <a:avLst>
                <a:gd name="adj1" fmla="val 9646157"/>
              </a:avLst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연결선: 구부러짐 173">
              <a:extLst>
                <a:ext uri="{FF2B5EF4-FFF2-40B4-BE49-F238E27FC236}">
                  <a16:creationId xmlns:a16="http://schemas.microsoft.com/office/drawing/2014/main" id="{BFDCDBF4-24AA-4803-9F03-90ADF96D435F}"/>
                </a:ext>
              </a:extLst>
            </p:cNvPr>
            <p:cNvCxnSpPr>
              <a:cxnSpLocks/>
              <a:stCxn id="120" idx="2"/>
              <a:endCxn id="157" idx="2"/>
            </p:cNvCxnSpPr>
            <p:nvPr/>
          </p:nvCxnSpPr>
          <p:spPr>
            <a:xfrm rot="10800000" flipV="1">
              <a:off x="3906839" y="3972841"/>
              <a:ext cx="12700" cy="1457404"/>
            </a:xfrm>
            <a:prstGeom prst="curvedConnector3">
              <a:avLst>
                <a:gd name="adj1" fmla="val 4200000"/>
              </a:avLst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연결선: 구부러짐 174">
              <a:extLst>
                <a:ext uri="{FF2B5EF4-FFF2-40B4-BE49-F238E27FC236}">
                  <a16:creationId xmlns:a16="http://schemas.microsoft.com/office/drawing/2014/main" id="{D9C3C27E-115A-494A-B575-542BEEF2DFB4}"/>
                </a:ext>
              </a:extLst>
            </p:cNvPr>
            <p:cNvCxnSpPr>
              <a:cxnSpLocks/>
              <a:stCxn id="112" idx="2"/>
              <a:endCxn id="157" idx="2"/>
            </p:cNvCxnSpPr>
            <p:nvPr/>
          </p:nvCxnSpPr>
          <p:spPr>
            <a:xfrm rot="10800000" flipV="1">
              <a:off x="3906839" y="2941283"/>
              <a:ext cx="12700" cy="2488962"/>
            </a:xfrm>
            <a:prstGeom prst="curvedConnector3">
              <a:avLst>
                <a:gd name="adj1" fmla="val 5861535"/>
              </a:avLst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연결선: 구부러짐 175">
              <a:extLst>
                <a:ext uri="{FF2B5EF4-FFF2-40B4-BE49-F238E27FC236}">
                  <a16:creationId xmlns:a16="http://schemas.microsoft.com/office/drawing/2014/main" id="{254DE43B-B9DF-4149-B27C-7A45489246C5}"/>
                </a:ext>
              </a:extLst>
            </p:cNvPr>
            <p:cNvCxnSpPr>
              <a:cxnSpLocks/>
              <a:stCxn id="104" idx="2"/>
              <a:endCxn id="157" idx="2"/>
            </p:cNvCxnSpPr>
            <p:nvPr/>
          </p:nvCxnSpPr>
          <p:spPr>
            <a:xfrm rot="10800000" flipV="1">
              <a:off x="3906839" y="2293217"/>
              <a:ext cx="12700" cy="3137027"/>
            </a:xfrm>
            <a:prstGeom prst="curvedConnector3">
              <a:avLst>
                <a:gd name="adj1" fmla="val 7246150"/>
              </a:avLst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연결선: 구부러짐 191">
              <a:extLst>
                <a:ext uri="{FF2B5EF4-FFF2-40B4-BE49-F238E27FC236}">
                  <a16:creationId xmlns:a16="http://schemas.microsoft.com/office/drawing/2014/main" id="{60C90F8B-659E-472D-B166-22DAF85C747C}"/>
                </a:ext>
              </a:extLst>
            </p:cNvPr>
            <p:cNvCxnSpPr>
              <a:cxnSpLocks/>
              <a:stCxn id="120" idx="2"/>
              <a:endCxn id="156" idx="2"/>
            </p:cNvCxnSpPr>
            <p:nvPr/>
          </p:nvCxnSpPr>
          <p:spPr>
            <a:xfrm rot="10800000" flipV="1">
              <a:off x="3906839" y="3972840"/>
              <a:ext cx="12700" cy="809339"/>
            </a:xfrm>
            <a:prstGeom prst="curvedConnector3">
              <a:avLst>
                <a:gd name="adj1" fmla="val 1800000"/>
              </a:avLst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연결선: 구부러짐 194">
              <a:extLst>
                <a:ext uri="{FF2B5EF4-FFF2-40B4-BE49-F238E27FC236}">
                  <a16:creationId xmlns:a16="http://schemas.microsoft.com/office/drawing/2014/main" id="{E52C2169-5237-4115-9D98-79FDE031AF15}"/>
                </a:ext>
              </a:extLst>
            </p:cNvPr>
            <p:cNvCxnSpPr>
              <a:cxnSpLocks/>
              <a:stCxn id="112" idx="2"/>
              <a:endCxn id="156" idx="2"/>
            </p:cNvCxnSpPr>
            <p:nvPr/>
          </p:nvCxnSpPr>
          <p:spPr>
            <a:xfrm rot="10800000" flipV="1">
              <a:off x="3906839" y="2941282"/>
              <a:ext cx="12700" cy="1840897"/>
            </a:xfrm>
            <a:prstGeom prst="curvedConnector3">
              <a:avLst>
                <a:gd name="adj1" fmla="val 3276921"/>
              </a:avLst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연결선: 구부러짐 197">
              <a:extLst>
                <a:ext uri="{FF2B5EF4-FFF2-40B4-BE49-F238E27FC236}">
                  <a16:creationId xmlns:a16="http://schemas.microsoft.com/office/drawing/2014/main" id="{C3A01A7D-1FD6-408E-A1E8-F2C50A7AACFA}"/>
                </a:ext>
              </a:extLst>
            </p:cNvPr>
            <p:cNvCxnSpPr>
              <a:cxnSpLocks/>
              <a:stCxn id="104" idx="2"/>
              <a:endCxn id="156" idx="2"/>
            </p:cNvCxnSpPr>
            <p:nvPr/>
          </p:nvCxnSpPr>
          <p:spPr>
            <a:xfrm rot="10800000" flipV="1">
              <a:off x="3906839" y="2293218"/>
              <a:ext cx="12700" cy="2488962"/>
            </a:xfrm>
            <a:prstGeom prst="curvedConnector3">
              <a:avLst>
                <a:gd name="adj1" fmla="val 4015386"/>
              </a:avLst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Text Box 11">
              <a:extLst>
                <a:ext uri="{FF2B5EF4-FFF2-40B4-BE49-F238E27FC236}">
                  <a16:creationId xmlns:a16="http://schemas.microsoft.com/office/drawing/2014/main" id="{0A01C195-5A3B-4EAA-BCC0-B9A88D48C2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19539" y="5706712"/>
              <a:ext cx="412750" cy="3666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3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 dirty="0">
                  <a:latin typeface="Arial" panose="020B0604020202020204" pitchFamily="34" charset="0"/>
                </a:rPr>
                <a:t>…</a:t>
              </a:r>
              <a:endParaRPr lang="en-US" altLang="ko-KR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807453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Recurrent Neural Networks</a:t>
            </a:r>
            <a:endParaRPr kumimoji="1"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8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2" name="내용 개체 틀 41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r>
              <a:rPr kumimoji="1" lang="en-US" altLang="ko-KR" dirty="0"/>
              <a:t>Connections form cycles</a:t>
            </a:r>
            <a:endParaRPr kumimoji="1" lang="ko-KR" altLang="en-US" dirty="0"/>
          </a:p>
        </p:txBody>
      </p:sp>
      <p:sp>
        <p:nvSpPr>
          <p:cNvPr id="59" name="Text Box 7">
            <a:extLst>
              <a:ext uri="{FF2B5EF4-FFF2-40B4-BE49-F238E27FC236}">
                <a16:creationId xmlns:a16="http://schemas.microsoft.com/office/drawing/2014/main" id="{FC68E927-D6F7-4921-AE2B-81B2A90AF3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3337644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latin typeface="Arial" panose="020B0604020202020204" pitchFamily="34" charset="0"/>
              </a:rPr>
              <a:t>…</a:t>
            </a:r>
            <a:endParaRPr lang="en-US" altLang="ko-KR" sz="1800"/>
          </a:p>
        </p:txBody>
      </p:sp>
      <p:sp>
        <p:nvSpPr>
          <p:cNvPr id="60" name="Line 36">
            <a:extLst>
              <a:ext uri="{FF2B5EF4-FFF2-40B4-BE49-F238E27FC236}">
                <a16:creationId xmlns:a16="http://schemas.microsoft.com/office/drawing/2014/main" id="{70F9F89E-301B-44D4-A1A0-3F1316D31A59}"/>
              </a:ext>
            </a:extLst>
          </p:cNvPr>
          <p:cNvSpPr>
            <a:spLocks noChangeShapeType="1"/>
          </p:cNvSpPr>
          <p:nvPr/>
        </p:nvSpPr>
        <p:spPr bwMode="auto">
          <a:xfrm>
            <a:off x="1816100" y="2283544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2" name="Line 37">
            <a:extLst>
              <a:ext uri="{FF2B5EF4-FFF2-40B4-BE49-F238E27FC236}">
                <a16:creationId xmlns:a16="http://schemas.microsoft.com/office/drawing/2014/main" id="{D0B2B054-908A-4022-9D68-44D120D67E2F}"/>
              </a:ext>
            </a:extLst>
          </p:cNvPr>
          <p:cNvSpPr>
            <a:spLocks noChangeShapeType="1"/>
          </p:cNvSpPr>
          <p:nvPr/>
        </p:nvSpPr>
        <p:spPr bwMode="auto">
          <a:xfrm>
            <a:off x="1816100" y="2977282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3" name="Line 38">
            <a:extLst>
              <a:ext uri="{FF2B5EF4-FFF2-40B4-BE49-F238E27FC236}">
                <a16:creationId xmlns:a16="http://schemas.microsoft.com/office/drawing/2014/main" id="{59173EFB-5716-4169-ABAE-5F71F731DC63}"/>
              </a:ext>
            </a:extLst>
          </p:cNvPr>
          <p:cNvSpPr>
            <a:spLocks noChangeShapeType="1"/>
          </p:cNvSpPr>
          <p:nvPr/>
        </p:nvSpPr>
        <p:spPr bwMode="auto">
          <a:xfrm>
            <a:off x="1816100" y="3985344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6" name="Text Box 45">
            <a:extLst>
              <a:ext uri="{FF2B5EF4-FFF2-40B4-BE49-F238E27FC236}">
                <a16:creationId xmlns:a16="http://schemas.microsoft.com/office/drawing/2014/main" id="{3ED25E11-2D27-47B5-B847-7B15110410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6838" y="2072407"/>
            <a:ext cx="385762" cy="3667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1"/>
              <a:t>x</a:t>
            </a:r>
            <a:r>
              <a:rPr lang="en-US" altLang="ko-KR" sz="1800" b="1" baseline="-25000"/>
              <a:t>1</a:t>
            </a:r>
          </a:p>
        </p:txBody>
      </p:sp>
      <p:sp>
        <p:nvSpPr>
          <p:cNvPr id="97" name="Text Box 46">
            <a:extLst>
              <a:ext uri="{FF2B5EF4-FFF2-40B4-BE49-F238E27FC236}">
                <a16:creationId xmlns:a16="http://schemas.microsoft.com/office/drawing/2014/main" id="{B45561F0-3D42-405C-9385-CFBFF651A4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5888" y="2761382"/>
            <a:ext cx="385762" cy="3667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1"/>
              <a:t>x</a:t>
            </a:r>
            <a:r>
              <a:rPr lang="en-US" altLang="ko-KR" sz="1800" b="1" baseline="-25000"/>
              <a:t>2</a:t>
            </a:r>
          </a:p>
        </p:txBody>
      </p:sp>
      <p:sp>
        <p:nvSpPr>
          <p:cNvPr id="98" name="Text Box 47">
            <a:extLst>
              <a:ext uri="{FF2B5EF4-FFF2-40B4-BE49-F238E27FC236}">
                <a16:creationId xmlns:a16="http://schemas.microsoft.com/office/drawing/2014/main" id="{05174403-061F-43F2-BD9D-61E666DC8B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5888" y="3769444"/>
            <a:ext cx="430212" cy="3667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1"/>
              <a:t>x</a:t>
            </a:r>
            <a:r>
              <a:rPr lang="en-US" altLang="ko-KR" sz="1800" b="1" baseline="-25000"/>
              <a:t>m</a:t>
            </a:r>
          </a:p>
        </p:txBody>
      </p:sp>
      <p:sp>
        <p:nvSpPr>
          <p:cNvPr id="104" name="Oval 8">
            <a:extLst>
              <a:ext uri="{FF2B5EF4-FFF2-40B4-BE49-F238E27FC236}">
                <a16:creationId xmlns:a16="http://schemas.microsoft.com/office/drawing/2014/main" id="{2BC01C3F-D93E-4079-B8C3-3635747FBD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6839" y="2040855"/>
            <a:ext cx="504824" cy="504726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/>
              <a:t>h</a:t>
            </a:r>
            <a:r>
              <a:rPr lang="en-US" altLang="ko-KR" sz="1800" baseline="-25000" dirty="0"/>
              <a:t>1</a:t>
            </a:r>
            <a:endParaRPr lang="ko-KR" altLang="en-US" sz="1800" baseline="-25000" dirty="0"/>
          </a:p>
        </p:txBody>
      </p:sp>
      <p:cxnSp>
        <p:nvCxnSpPr>
          <p:cNvPr id="105" name="AutoShape 16">
            <a:extLst>
              <a:ext uri="{FF2B5EF4-FFF2-40B4-BE49-F238E27FC236}">
                <a16:creationId xmlns:a16="http://schemas.microsoft.com/office/drawing/2014/main" id="{3996CBBE-1319-42D2-A3E1-FEA550FD019C}"/>
              </a:ext>
            </a:extLst>
          </p:cNvPr>
          <p:cNvCxnSpPr>
            <a:cxnSpLocks noChangeShapeType="1"/>
            <a:endCxn id="104" idx="2"/>
          </p:cNvCxnSpPr>
          <p:nvPr/>
        </p:nvCxnSpPr>
        <p:spPr bwMode="auto">
          <a:xfrm>
            <a:off x="2311400" y="2293218"/>
            <a:ext cx="1595439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6" name="AutoShape 22">
            <a:extLst>
              <a:ext uri="{FF2B5EF4-FFF2-40B4-BE49-F238E27FC236}">
                <a16:creationId xmlns:a16="http://schemas.microsoft.com/office/drawing/2014/main" id="{6BE17BEF-357B-4391-B707-6C00EEBE838E}"/>
              </a:ext>
            </a:extLst>
          </p:cNvPr>
          <p:cNvCxnSpPr>
            <a:cxnSpLocks noChangeShapeType="1"/>
            <a:stCxn id="62" idx="1"/>
            <a:endCxn id="104" idx="2"/>
          </p:cNvCxnSpPr>
          <p:nvPr/>
        </p:nvCxnSpPr>
        <p:spPr bwMode="auto">
          <a:xfrm flipV="1">
            <a:off x="2247900" y="2293218"/>
            <a:ext cx="1658939" cy="68406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" name="AutoShape 26">
            <a:extLst>
              <a:ext uri="{FF2B5EF4-FFF2-40B4-BE49-F238E27FC236}">
                <a16:creationId xmlns:a16="http://schemas.microsoft.com/office/drawing/2014/main" id="{1AF63868-A0AC-4A99-9FE6-C9AEDB859BF3}"/>
              </a:ext>
            </a:extLst>
          </p:cNvPr>
          <p:cNvCxnSpPr>
            <a:cxnSpLocks noChangeShapeType="1"/>
            <a:stCxn id="83" idx="1"/>
            <a:endCxn id="104" idx="2"/>
          </p:cNvCxnSpPr>
          <p:nvPr/>
        </p:nvCxnSpPr>
        <p:spPr bwMode="auto">
          <a:xfrm flipV="1">
            <a:off x="2247900" y="2293218"/>
            <a:ext cx="1658939" cy="169212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" name="Oval 9">
            <a:extLst>
              <a:ext uri="{FF2B5EF4-FFF2-40B4-BE49-F238E27FC236}">
                <a16:creationId xmlns:a16="http://schemas.microsoft.com/office/drawing/2014/main" id="{C058D87E-8764-4C2A-9110-31F1286356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6839" y="2688927"/>
            <a:ext cx="504824" cy="5047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/>
              <a:t>h</a:t>
            </a:r>
            <a:r>
              <a:rPr lang="en-US" altLang="ko-KR" sz="1800" baseline="-25000" dirty="0"/>
              <a:t>2</a:t>
            </a:r>
            <a:endParaRPr lang="ko-KR" altLang="en-US" sz="1800" baseline="-25000" dirty="0"/>
          </a:p>
        </p:txBody>
      </p:sp>
      <p:cxnSp>
        <p:nvCxnSpPr>
          <p:cNvPr id="113" name="AutoShape 17">
            <a:extLst>
              <a:ext uri="{FF2B5EF4-FFF2-40B4-BE49-F238E27FC236}">
                <a16:creationId xmlns:a16="http://schemas.microsoft.com/office/drawing/2014/main" id="{C96DB6E6-82F5-4761-9308-EB29D58AB466}"/>
              </a:ext>
            </a:extLst>
          </p:cNvPr>
          <p:cNvCxnSpPr>
            <a:cxnSpLocks noChangeShapeType="1"/>
            <a:stCxn id="60" idx="1"/>
            <a:endCxn id="112" idx="2"/>
          </p:cNvCxnSpPr>
          <p:nvPr/>
        </p:nvCxnSpPr>
        <p:spPr bwMode="auto">
          <a:xfrm>
            <a:off x="2247900" y="2283545"/>
            <a:ext cx="1658939" cy="6577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4" name="AutoShape 21">
            <a:extLst>
              <a:ext uri="{FF2B5EF4-FFF2-40B4-BE49-F238E27FC236}">
                <a16:creationId xmlns:a16="http://schemas.microsoft.com/office/drawing/2014/main" id="{00A4A86D-2645-4F29-920F-98E763070AB7}"/>
              </a:ext>
            </a:extLst>
          </p:cNvPr>
          <p:cNvCxnSpPr>
            <a:cxnSpLocks noChangeShapeType="1"/>
            <a:stCxn id="62" idx="1"/>
            <a:endCxn id="112" idx="2"/>
          </p:cNvCxnSpPr>
          <p:nvPr/>
        </p:nvCxnSpPr>
        <p:spPr bwMode="auto">
          <a:xfrm flipV="1">
            <a:off x="2247900" y="2941283"/>
            <a:ext cx="1658939" cy="36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5" name="AutoShape 25">
            <a:extLst>
              <a:ext uri="{FF2B5EF4-FFF2-40B4-BE49-F238E27FC236}">
                <a16:creationId xmlns:a16="http://schemas.microsoft.com/office/drawing/2014/main" id="{9BAEB0AF-C8F7-419E-9AEB-E60ECA19DF72}"/>
              </a:ext>
            </a:extLst>
          </p:cNvPr>
          <p:cNvCxnSpPr>
            <a:cxnSpLocks noChangeShapeType="1"/>
            <a:stCxn id="83" idx="1"/>
            <a:endCxn id="112" idx="2"/>
          </p:cNvCxnSpPr>
          <p:nvPr/>
        </p:nvCxnSpPr>
        <p:spPr bwMode="auto">
          <a:xfrm flipV="1">
            <a:off x="2247900" y="2941283"/>
            <a:ext cx="1658939" cy="10440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9" name="Text Box 11">
            <a:extLst>
              <a:ext uri="{FF2B5EF4-FFF2-40B4-BE49-F238E27FC236}">
                <a16:creationId xmlns:a16="http://schemas.microsoft.com/office/drawing/2014/main" id="{7BD89B4C-63F3-4109-B8CF-5F79F05B92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9863" y="3264769"/>
            <a:ext cx="412750" cy="366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>
                <a:latin typeface="Arial" panose="020B0604020202020204" pitchFamily="34" charset="0"/>
              </a:rPr>
              <a:t>…</a:t>
            </a:r>
            <a:endParaRPr lang="en-US" altLang="ko-KR" sz="1800" dirty="0"/>
          </a:p>
        </p:txBody>
      </p:sp>
      <p:sp>
        <p:nvSpPr>
          <p:cNvPr id="120" name="Oval 10">
            <a:extLst>
              <a:ext uri="{FF2B5EF4-FFF2-40B4-BE49-F238E27FC236}">
                <a16:creationId xmlns:a16="http://schemas.microsoft.com/office/drawing/2014/main" id="{7CF2E40C-1A16-42A4-9332-96AAB191D6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6839" y="3720485"/>
            <a:ext cx="504824" cy="50471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 err="1"/>
              <a:t>h</a:t>
            </a:r>
            <a:r>
              <a:rPr lang="en-US" altLang="ko-KR" sz="1800" baseline="-25000" dirty="0" err="1"/>
              <a:t>k</a:t>
            </a:r>
            <a:endParaRPr lang="ko-KR" altLang="en-US" sz="1800" baseline="-25000" dirty="0"/>
          </a:p>
        </p:txBody>
      </p:sp>
      <p:cxnSp>
        <p:nvCxnSpPr>
          <p:cNvPr id="121" name="AutoShape 18">
            <a:extLst>
              <a:ext uri="{FF2B5EF4-FFF2-40B4-BE49-F238E27FC236}">
                <a16:creationId xmlns:a16="http://schemas.microsoft.com/office/drawing/2014/main" id="{2DB88869-441B-4354-86BA-64CD393D160C}"/>
              </a:ext>
            </a:extLst>
          </p:cNvPr>
          <p:cNvCxnSpPr>
            <a:cxnSpLocks noChangeShapeType="1"/>
            <a:stCxn id="60" idx="1"/>
            <a:endCxn id="120" idx="2"/>
          </p:cNvCxnSpPr>
          <p:nvPr/>
        </p:nvCxnSpPr>
        <p:spPr bwMode="auto">
          <a:xfrm>
            <a:off x="2247900" y="2283545"/>
            <a:ext cx="1658939" cy="168929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2" name="AutoShape 23">
            <a:extLst>
              <a:ext uri="{FF2B5EF4-FFF2-40B4-BE49-F238E27FC236}">
                <a16:creationId xmlns:a16="http://schemas.microsoft.com/office/drawing/2014/main" id="{BA59C3A2-CFEE-49CE-9A2C-7D53151A2EC2}"/>
              </a:ext>
            </a:extLst>
          </p:cNvPr>
          <p:cNvCxnSpPr>
            <a:cxnSpLocks noChangeShapeType="1"/>
            <a:stCxn id="62" idx="1"/>
            <a:endCxn id="120" idx="2"/>
          </p:cNvCxnSpPr>
          <p:nvPr/>
        </p:nvCxnSpPr>
        <p:spPr bwMode="auto">
          <a:xfrm>
            <a:off x="2247900" y="2977283"/>
            <a:ext cx="1658939" cy="99555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" name="AutoShape 24">
            <a:extLst>
              <a:ext uri="{FF2B5EF4-FFF2-40B4-BE49-F238E27FC236}">
                <a16:creationId xmlns:a16="http://schemas.microsoft.com/office/drawing/2014/main" id="{03CF3923-95FA-4FAE-A262-B0390C366EC9}"/>
              </a:ext>
            </a:extLst>
          </p:cNvPr>
          <p:cNvCxnSpPr>
            <a:cxnSpLocks noChangeShapeType="1"/>
            <a:stCxn id="83" idx="1"/>
            <a:endCxn id="120" idx="2"/>
          </p:cNvCxnSpPr>
          <p:nvPr/>
        </p:nvCxnSpPr>
        <p:spPr bwMode="auto">
          <a:xfrm flipV="1">
            <a:off x="2247900" y="3972841"/>
            <a:ext cx="1658939" cy="1250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7" name="Oval 13">
            <a:extLst>
              <a:ext uri="{FF2B5EF4-FFF2-40B4-BE49-F238E27FC236}">
                <a16:creationId xmlns:a16="http://schemas.microsoft.com/office/drawing/2014/main" id="{CD685046-86FF-4CA5-837A-876F206BA5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8864" y="2688927"/>
            <a:ext cx="504824" cy="50457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/>
          </a:p>
        </p:txBody>
      </p:sp>
      <p:cxnSp>
        <p:nvCxnSpPr>
          <p:cNvPr id="128" name="AutoShape 28">
            <a:extLst>
              <a:ext uri="{FF2B5EF4-FFF2-40B4-BE49-F238E27FC236}">
                <a16:creationId xmlns:a16="http://schemas.microsoft.com/office/drawing/2014/main" id="{26D6E041-7ACD-430F-A83B-DD9FA5B04E8A}"/>
              </a:ext>
            </a:extLst>
          </p:cNvPr>
          <p:cNvCxnSpPr>
            <a:cxnSpLocks noChangeShapeType="1"/>
            <a:stCxn id="104" idx="6"/>
            <a:endCxn id="127" idx="2"/>
          </p:cNvCxnSpPr>
          <p:nvPr/>
        </p:nvCxnSpPr>
        <p:spPr bwMode="auto">
          <a:xfrm>
            <a:off x="4411663" y="2293218"/>
            <a:ext cx="1727201" cy="64799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9" name="AutoShape 30">
            <a:extLst>
              <a:ext uri="{FF2B5EF4-FFF2-40B4-BE49-F238E27FC236}">
                <a16:creationId xmlns:a16="http://schemas.microsoft.com/office/drawing/2014/main" id="{7BCBF71E-DC35-4293-A6B6-1FF25CCB5D22}"/>
              </a:ext>
            </a:extLst>
          </p:cNvPr>
          <p:cNvCxnSpPr>
            <a:cxnSpLocks noChangeShapeType="1"/>
            <a:stCxn id="112" idx="6"/>
            <a:endCxn id="127" idx="2"/>
          </p:cNvCxnSpPr>
          <p:nvPr/>
        </p:nvCxnSpPr>
        <p:spPr bwMode="auto">
          <a:xfrm flipV="1">
            <a:off x="4411663" y="2941212"/>
            <a:ext cx="1727201" cy="7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0" name="AutoShape 34">
            <a:extLst>
              <a:ext uri="{FF2B5EF4-FFF2-40B4-BE49-F238E27FC236}">
                <a16:creationId xmlns:a16="http://schemas.microsoft.com/office/drawing/2014/main" id="{38B2CC66-DDEF-45FA-8629-8803B8927FC1}"/>
              </a:ext>
            </a:extLst>
          </p:cNvPr>
          <p:cNvCxnSpPr>
            <a:cxnSpLocks noChangeShapeType="1"/>
            <a:stCxn id="120" idx="6"/>
            <a:endCxn id="127" idx="2"/>
          </p:cNvCxnSpPr>
          <p:nvPr/>
        </p:nvCxnSpPr>
        <p:spPr bwMode="auto">
          <a:xfrm flipV="1">
            <a:off x="4411663" y="2941212"/>
            <a:ext cx="1727201" cy="103162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1" name="Line 40">
            <a:extLst>
              <a:ext uri="{FF2B5EF4-FFF2-40B4-BE49-F238E27FC236}">
                <a16:creationId xmlns:a16="http://schemas.microsoft.com/office/drawing/2014/main" id="{7D50A493-ED59-46B8-B792-6C2A94A5D03F}"/>
              </a:ext>
            </a:extLst>
          </p:cNvPr>
          <p:cNvSpPr>
            <a:spLocks noChangeShapeType="1"/>
          </p:cNvSpPr>
          <p:nvPr/>
        </p:nvSpPr>
        <p:spPr bwMode="auto">
          <a:xfrm>
            <a:off x="6660232" y="2909477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32" name="Text Box 49">
            <a:extLst>
              <a:ext uri="{FF2B5EF4-FFF2-40B4-BE49-F238E27FC236}">
                <a16:creationId xmlns:a16="http://schemas.microsoft.com/office/drawing/2014/main" id="{FFA48C6C-8B86-4305-9675-1A124D2069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2520" y="2688927"/>
            <a:ext cx="409086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1" dirty="0"/>
              <a:t>o</a:t>
            </a:r>
            <a:r>
              <a:rPr lang="en-US" altLang="ko-KR" sz="1800" b="1" baseline="-25000" dirty="0"/>
              <a:t>2</a:t>
            </a:r>
          </a:p>
        </p:txBody>
      </p:sp>
      <p:sp>
        <p:nvSpPr>
          <p:cNvPr id="136" name="Oval 14">
            <a:extLst>
              <a:ext uri="{FF2B5EF4-FFF2-40B4-BE49-F238E27FC236}">
                <a16:creationId xmlns:a16="http://schemas.microsoft.com/office/drawing/2014/main" id="{FA1B40C3-9232-4030-877B-52125251F2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9235" y="3708249"/>
            <a:ext cx="504937" cy="504569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/>
          </a:p>
        </p:txBody>
      </p:sp>
      <p:sp>
        <p:nvSpPr>
          <p:cNvPr id="137" name="Text Box 15">
            <a:extLst>
              <a:ext uri="{FF2B5EF4-FFF2-40B4-BE49-F238E27FC236}">
                <a16:creationId xmlns:a16="http://schemas.microsoft.com/office/drawing/2014/main" id="{44E8BBA3-DDD8-4C4E-A885-220BDC3783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2277" y="3265289"/>
            <a:ext cx="412843" cy="36652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latin typeface="Arial" panose="020B0604020202020204" pitchFamily="34" charset="0"/>
              </a:rPr>
              <a:t>…</a:t>
            </a:r>
            <a:endParaRPr lang="en-US" altLang="ko-KR" sz="1800"/>
          </a:p>
        </p:txBody>
      </p:sp>
      <p:cxnSp>
        <p:nvCxnSpPr>
          <p:cNvPr id="138" name="AutoShape 29">
            <a:extLst>
              <a:ext uri="{FF2B5EF4-FFF2-40B4-BE49-F238E27FC236}">
                <a16:creationId xmlns:a16="http://schemas.microsoft.com/office/drawing/2014/main" id="{20CFEF0B-9AEA-4821-B85B-5E3A6236296F}"/>
              </a:ext>
            </a:extLst>
          </p:cNvPr>
          <p:cNvCxnSpPr>
            <a:cxnSpLocks noChangeShapeType="1"/>
            <a:stCxn id="104" idx="6"/>
            <a:endCxn id="136" idx="2"/>
          </p:cNvCxnSpPr>
          <p:nvPr/>
        </p:nvCxnSpPr>
        <p:spPr bwMode="auto">
          <a:xfrm>
            <a:off x="4411663" y="2293218"/>
            <a:ext cx="1727572" cy="166731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9" name="AutoShape 32">
            <a:extLst>
              <a:ext uri="{FF2B5EF4-FFF2-40B4-BE49-F238E27FC236}">
                <a16:creationId xmlns:a16="http://schemas.microsoft.com/office/drawing/2014/main" id="{AD1D5B2D-8766-475A-A569-74809F46CDFC}"/>
              </a:ext>
            </a:extLst>
          </p:cNvPr>
          <p:cNvCxnSpPr>
            <a:cxnSpLocks noChangeShapeType="1"/>
            <a:stCxn id="112" idx="6"/>
            <a:endCxn id="136" idx="2"/>
          </p:cNvCxnSpPr>
          <p:nvPr/>
        </p:nvCxnSpPr>
        <p:spPr bwMode="auto">
          <a:xfrm>
            <a:off x="4411663" y="2941283"/>
            <a:ext cx="1727572" cy="101925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0" name="AutoShape 33">
            <a:extLst>
              <a:ext uri="{FF2B5EF4-FFF2-40B4-BE49-F238E27FC236}">
                <a16:creationId xmlns:a16="http://schemas.microsoft.com/office/drawing/2014/main" id="{A73FB80D-B33F-4AE3-8526-53475217C1D5}"/>
              </a:ext>
            </a:extLst>
          </p:cNvPr>
          <p:cNvCxnSpPr>
            <a:cxnSpLocks noChangeShapeType="1"/>
            <a:stCxn id="120" idx="6"/>
            <a:endCxn id="136" idx="2"/>
          </p:cNvCxnSpPr>
          <p:nvPr/>
        </p:nvCxnSpPr>
        <p:spPr bwMode="auto">
          <a:xfrm flipV="1">
            <a:off x="4411663" y="3960534"/>
            <a:ext cx="1727572" cy="1230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1" name="Line 39">
            <a:extLst>
              <a:ext uri="{FF2B5EF4-FFF2-40B4-BE49-F238E27FC236}">
                <a16:creationId xmlns:a16="http://schemas.microsoft.com/office/drawing/2014/main" id="{C4CE295E-7AC1-44D7-832C-969CEB31E951}"/>
              </a:ext>
            </a:extLst>
          </p:cNvPr>
          <p:cNvSpPr>
            <a:spLocks noChangeShapeType="1"/>
          </p:cNvSpPr>
          <p:nvPr/>
        </p:nvSpPr>
        <p:spPr bwMode="auto">
          <a:xfrm>
            <a:off x="6660734" y="3943061"/>
            <a:ext cx="43189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42" name="Text Box 50">
            <a:extLst>
              <a:ext uri="{FF2B5EF4-FFF2-40B4-BE49-F238E27FC236}">
                <a16:creationId xmlns:a16="http://schemas.microsoft.com/office/drawing/2014/main" id="{CBEA3FEC-0192-466F-AF4D-B61C2E6DD4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3139" y="3722510"/>
            <a:ext cx="410690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1" dirty="0"/>
              <a:t>o</a:t>
            </a:r>
            <a:r>
              <a:rPr lang="en-US" altLang="ko-KR" sz="1800" b="1" baseline="-25000" dirty="0"/>
              <a:t>n</a:t>
            </a:r>
          </a:p>
        </p:txBody>
      </p:sp>
      <p:sp>
        <p:nvSpPr>
          <p:cNvPr id="149" name="Oval 12">
            <a:extLst>
              <a:ext uri="{FF2B5EF4-FFF2-40B4-BE49-F238E27FC236}">
                <a16:creationId xmlns:a16="http://schemas.microsoft.com/office/drawing/2014/main" id="{1A8C8149-E4CC-4A54-A964-F00D1BCB68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8907" y="2040855"/>
            <a:ext cx="504809" cy="50473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/>
          </a:p>
        </p:txBody>
      </p:sp>
      <p:cxnSp>
        <p:nvCxnSpPr>
          <p:cNvPr id="150" name="AutoShape 27">
            <a:extLst>
              <a:ext uri="{FF2B5EF4-FFF2-40B4-BE49-F238E27FC236}">
                <a16:creationId xmlns:a16="http://schemas.microsoft.com/office/drawing/2014/main" id="{8FDFD8C8-E69C-4048-88E0-0592AD2BE54B}"/>
              </a:ext>
            </a:extLst>
          </p:cNvPr>
          <p:cNvCxnSpPr>
            <a:cxnSpLocks noChangeShapeType="1"/>
            <a:stCxn id="104" idx="6"/>
            <a:endCxn id="149" idx="2"/>
          </p:cNvCxnSpPr>
          <p:nvPr/>
        </p:nvCxnSpPr>
        <p:spPr bwMode="auto">
          <a:xfrm>
            <a:off x="4411663" y="2293218"/>
            <a:ext cx="1727244" cy="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1" name="AutoShape 31">
            <a:extLst>
              <a:ext uri="{FF2B5EF4-FFF2-40B4-BE49-F238E27FC236}">
                <a16:creationId xmlns:a16="http://schemas.microsoft.com/office/drawing/2014/main" id="{32DFE622-E105-4628-A35D-840533F6DBBA}"/>
              </a:ext>
            </a:extLst>
          </p:cNvPr>
          <p:cNvCxnSpPr>
            <a:cxnSpLocks noChangeShapeType="1"/>
            <a:stCxn id="112" idx="6"/>
            <a:endCxn id="149" idx="2"/>
          </p:cNvCxnSpPr>
          <p:nvPr/>
        </p:nvCxnSpPr>
        <p:spPr bwMode="auto">
          <a:xfrm flipV="1">
            <a:off x="4411663" y="2293221"/>
            <a:ext cx="1727244" cy="6480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2" name="AutoShape 35">
            <a:extLst>
              <a:ext uri="{FF2B5EF4-FFF2-40B4-BE49-F238E27FC236}">
                <a16:creationId xmlns:a16="http://schemas.microsoft.com/office/drawing/2014/main" id="{9B5585E3-6ED2-4F0A-A3D8-9754E825755F}"/>
              </a:ext>
            </a:extLst>
          </p:cNvPr>
          <p:cNvCxnSpPr>
            <a:cxnSpLocks noChangeShapeType="1"/>
            <a:stCxn id="120" idx="6"/>
            <a:endCxn id="149" idx="2"/>
          </p:cNvCxnSpPr>
          <p:nvPr/>
        </p:nvCxnSpPr>
        <p:spPr bwMode="auto">
          <a:xfrm flipV="1">
            <a:off x="4411663" y="2293221"/>
            <a:ext cx="1727244" cy="167962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" name="Line 41">
            <a:extLst>
              <a:ext uri="{FF2B5EF4-FFF2-40B4-BE49-F238E27FC236}">
                <a16:creationId xmlns:a16="http://schemas.microsoft.com/office/drawing/2014/main" id="{9A207585-A608-40C9-B6CF-EBC36A60F43A}"/>
              </a:ext>
            </a:extLst>
          </p:cNvPr>
          <p:cNvSpPr>
            <a:spLocks noChangeShapeType="1"/>
          </p:cNvSpPr>
          <p:nvPr/>
        </p:nvSpPr>
        <p:spPr bwMode="auto">
          <a:xfrm>
            <a:off x="6660259" y="2324099"/>
            <a:ext cx="4317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54" name="Text Box 48">
            <a:extLst>
              <a:ext uri="{FF2B5EF4-FFF2-40B4-BE49-F238E27FC236}">
                <a16:creationId xmlns:a16="http://schemas.microsoft.com/office/drawing/2014/main" id="{6801268D-52E1-42B7-9962-ECC51E8565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3482" y="2108239"/>
            <a:ext cx="409086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1" dirty="0"/>
              <a:t>o</a:t>
            </a:r>
            <a:r>
              <a:rPr lang="en-US" altLang="ko-KR" sz="1800" b="1" baseline="-25000" dirty="0"/>
              <a:t>1</a:t>
            </a:r>
          </a:p>
        </p:txBody>
      </p:sp>
      <p:sp>
        <p:nvSpPr>
          <p:cNvPr id="156" name="Oval 8">
            <a:extLst>
              <a:ext uri="{FF2B5EF4-FFF2-40B4-BE49-F238E27FC236}">
                <a16:creationId xmlns:a16="http://schemas.microsoft.com/office/drawing/2014/main" id="{D914B4EE-9B47-4A32-BAE8-1624D2CBCF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6839" y="4529817"/>
            <a:ext cx="504824" cy="504726"/>
          </a:xfrm>
          <a:prstGeom prst="ellipse">
            <a:avLst/>
          </a:prstGeom>
          <a:solidFill>
            <a:schemeClr val="bg2">
              <a:lumMod val="50000"/>
            </a:schemeClr>
          </a:solidFill>
          <a:ln w="9525">
            <a:solidFill>
              <a:schemeClr val="accent2">
                <a:lumMod val="75000"/>
              </a:schemeClr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None/>
            </a:pPr>
            <a:r>
              <a:rPr lang="en-US" altLang="ko-KR" sz="1800" dirty="0"/>
              <a:t>c</a:t>
            </a:r>
            <a:r>
              <a:rPr lang="en-US" altLang="ko-KR" sz="1800" baseline="-25000" dirty="0"/>
              <a:t>1</a:t>
            </a:r>
            <a:endParaRPr lang="ko-KR" altLang="en-US" sz="1800" baseline="-25000" dirty="0"/>
          </a:p>
        </p:txBody>
      </p:sp>
      <p:sp>
        <p:nvSpPr>
          <p:cNvPr id="157" name="Oval 9">
            <a:extLst>
              <a:ext uri="{FF2B5EF4-FFF2-40B4-BE49-F238E27FC236}">
                <a16:creationId xmlns:a16="http://schemas.microsoft.com/office/drawing/2014/main" id="{5F5E0C65-E650-4EF1-A7ED-F42FDD92A9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6839" y="5177889"/>
            <a:ext cx="504824" cy="504712"/>
          </a:xfrm>
          <a:prstGeom prst="ellipse">
            <a:avLst/>
          </a:prstGeom>
          <a:solidFill>
            <a:schemeClr val="bg2">
              <a:lumMod val="50000"/>
            </a:schemeClr>
          </a:solidFill>
          <a:ln w="9525">
            <a:solidFill>
              <a:schemeClr val="accent2">
                <a:lumMod val="75000"/>
              </a:schemeClr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None/>
            </a:pPr>
            <a:r>
              <a:rPr lang="en-US" altLang="ko-KR" sz="1800" dirty="0"/>
              <a:t>c</a:t>
            </a:r>
            <a:r>
              <a:rPr lang="en-US" altLang="ko-KR" sz="1800" baseline="-25000" dirty="0"/>
              <a:t>2</a:t>
            </a:r>
            <a:endParaRPr lang="ko-KR" altLang="en-US" sz="1800" baseline="-25000" dirty="0"/>
          </a:p>
        </p:txBody>
      </p:sp>
      <p:sp>
        <p:nvSpPr>
          <p:cNvPr id="158" name="Oval 10">
            <a:extLst>
              <a:ext uri="{FF2B5EF4-FFF2-40B4-BE49-F238E27FC236}">
                <a16:creationId xmlns:a16="http://schemas.microsoft.com/office/drawing/2014/main" id="{7DBD5377-60CE-4FCC-A7A9-C791973876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6839" y="6209447"/>
            <a:ext cx="504824" cy="504711"/>
          </a:xfrm>
          <a:prstGeom prst="ellipse">
            <a:avLst/>
          </a:prstGeom>
          <a:solidFill>
            <a:schemeClr val="bg2">
              <a:lumMod val="50000"/>
            </a:schemeClr>
          </a:solidFill>
          <a:ln w="9525">
            <a:solidFill>
              <a:schemeClr val="accent2">
                <a:lumMod val="75000"/>
              </a:schemeClr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None/>
            </a:pPr>
            <a:r>
              <a:rPr lang="en-US" altLang="ko-KR" sz="1800" dirty="0" err="1"/>
              <a:t>c</a:t>
            </a:r>
            <a:r>
              <a:rPr lang="en-US" altLang="ko-KR" sz="1800" baseline="-25000" dirty="0" err="1"/>
              <a:t>k</a:t>
            </a:r>
            <a:endParaRPr lang="ko-KR" altLang="en-US" sz="1800" baseline="-25000" dirty="0"/>
          </a:p>
        </p:txBody>
      </p:sp>
      <p:cxnSp>
        <p:nvCxnSpPr>
          <p:cNvPr id="32" name="연결선: 구부러짐 31">
            <a:extLst>
              <a:ext uri="{FF2B5EF4-FFF2-40B4-BE49-F238E27FC236}">
                <a16:creationId xmlns:a16="http://schemas.microsoft.com/office/drawing/2014/main" id="{23B08C6A-20B3-41D5-816D-F517B52A66F8}"/>
              </a:ext>
            </a:extLst>
          </p:cNvPr>
          <p:cNvCxnSpPr>
            <a:cxnSpLocks/>
            <a:stCxn id="104" idx="6"/>
            <a:endCxn id="156" idx="6"/>
          </p:cNvCxnSpPr>
          <p:nvPr/>
        </p:nvCxnSpPr>
        <p:spPr>
          <a:xfrm>
            <a:off x="4411663" y="2293218"/>
            <a:ext cx="12700" cy="2488962"/>
          </a:xfrm>
          <a:prstGeom prst="curvedConnector3">
            <a:avLst>
              <a:gd name="adj1" fmla="val 3461543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연결선: 구부러짐 158">
            <a:extLst>
              <a:ext uri="{FF2B5EF4-FFF2-40B4-BE49-F238E27FC236}">
                <a16:creationId xmlns:a16="http://schemas.microsoft.com/office/drawing/2014/main" id="{6E3B020B-A4C7-4A7F-8B54-BA0CA7774932}"/>
              </a:ext>
            </a:extLst>
          </p:cNvPr>
          <p:cNvCxnSpPr>
            <a:cxnSpLocks/>
            <a:stCxn id="112" idx="6"/>
            <a:endCxn id="157" idx="6"/>
          </p:cNvCxnSpPr>
          <p:nvPr/>
        </p:nvCxnSpPr>
        <p:spPr>
          <a:xfrm>
            <a:off x="4411663" y="2941283"/>
            <a:ext cx="12700" cy="2488962"/>
          </a:xfrm>
          <a:prstGeom prst="curvedConnector3">
            <a:avLst>
              <a:gd name="adj1" fmla="val 3461543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연결선: 구부러짐 159">
            <a:extLst>
              <a:ext uri="{FF2B5EF4-FFF2-40B4-BE49-F238E27FC236}">
                <a16:creationId xmlns:a16="http://schemas.microsoft.com/office/drawing/2014/main" id="{0E46F9E3-BE68-49FD-AFF5-C8139B33D1DC}"/>
              </a:ext>
            </a:extLst>
          </p:cNvPr>
          <p:cNvCxnSpPr>
            <a:cxnSpLocks/>
            <a:stCxn id="120" idx="6"/>
            <a:endCxn id="158" idx="6"/>
          </p:cNvCxnSpPr>
          <p:nvPr/>
        </p:nvCxnSpPr>
        <p:spPr>
          <a:xfrm>
            <a:off x="4411663" y="3972841"/>
            <a:ext cx="12700" cy="2488962"/>
          </a:xfrm>
          <a:prstGeom prst="curvedConnector3">
            <a:avLst>
              <a:gd name="adj1" fmla="val 3184622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연결선: 구부러짐 161">
            <a:extLst>
              <a:ext uri="{FF2B5EF4-FFF2-40B4-BE49-F238E27FC236}">
                <a16:creationId xmlns:a16="http://schemas.microsoft.com/office/drawing/2014/main" id="{F65A9412-A5FE-4783-8BC5-BE317FFC8AE1}"/>
              </a:ext>
            </a:extLst>
          </p:cNvPr>
          <p:cNvCxnSpPr>
            <a:cxnSpLocks/>
            <a:stCxn id="120" idx="2"/>
            <a:endCxn id="158" idx="2"/>
          </p:cNvCxnSpPr>
          <p:nvPr/>
        </p:nvCxnSpPr>
        <p:spPr>
          <a:xfrm rot="10800000" flipV="1">
            <a:off x="3906839" y="3972841"/>
            <a:ext cx="12700" cy="2488962"/>
          </a:xfrm>
          <a:prstGeom prst="curvedConnector3">
            <a:avLst>
              <a:gd name="adj1" fmla="val 6969228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연결선: 구부러짐 165">
            <a:extLst>
              <a:ext uri="{FF2B5EF4-FFF2-40B4-BE49-F238E27FC236}">
                <a16:creationId xmlns:a16="http://schemas.microsoft.com/office/drawing/2014/main" id="{C5788E3B-EB20-458E-96D0-7552ACE16D66}"/>
              </a:ext>
            </a:extLst>
          </p:cNvPr>
          <p:cNvCxnSpPr>
            <a:cxnSpLocks/>
            <a:stCxn id="112" idx="2"/>
            <a:endCxn id="158" idx="2"/>
          </p:cNvCxnSpPr>
          <p:nvPr/>
        </p:nvCxnSpPr>
        <p:spPr>
          <a:xfrm rot="10800000" flipV="1">
            <a:off x="3906839" y="2941283"/>
            <a:ext cx="12700" cy="3520520"/>
          </a:xfrm>
          <a:prstGeom prst="curvedConnector3">
            <a:avLst>
              <a:gd name="adj1" fmla="val 8353843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연결선: 구부러짐 169">
            <a:extLst>
              <a:ext uri="{FF2B5EF4-FFF2-40B4-BE49-F238E27FC236}">
                <a16:creationId xmlns:a16="http://schemas.microsoft.com/office/drawing/2014/main" id="{81444D82-DBD5-4291-B48D-54FE5E9998B6}"/>
              </a:ext>
            </a:extLst>
          </p:cNvPr>
          <p:cNvCxnSpPr>
            <a:cxnSpLocks/>
            <a:stCxn id="104" idx="2"/>
            <a:endCxn id="158" idx="2"/>
          </p:cNvCxnSpPr>
          <p:nvPr/>
        </p:nvCxnSpPr>
        <p:spPr>
          <a:xfrm rot="10800000" flipV="1">
            <a:off x="3906839" y="2293217"/>
            <a:ext cx="12700" cy="4168585"/>
          </a:xfrm>
          <a:prstGeom prst="curvedConnector3">
            <a:avLst>
              <a:gd name="adj1" fmla="val 9646157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연결선: 구부러짐 173">
            <a:extLst>
              <a:ext uri="{FF2B5EF4-FFF2-40B4-BE49-F238E27FC236}">
                <a16:creationId xmlns:a16="http://schemas.microsoft.com/office/drawing/2014/main" id="{BFDCDBF4-24AA-4803-9F03-90ADF96D435F}"/>
              </a:ext>
            </a:extLst>
          </p:cNvPr>
          <p:cNvCxnSpPr>
            <a:cxnSpLocks/>
            <a:stCxn id="120" idx="2"/>
            <a:endCxn id="157" idx="2"/>
          </p:cNvCxnSpPr>
          <p:nvPr/>
        </p:nvCxnSpPr>
        <p:spPr>
          <a:xfrm rot="10800000" flipV="1">
            <a:off x="3906839" y="3972841"/>
            <a:ext cx="12700" cy="1457404"/>
          </a:xfrm>
          <a:prstGeom prst="curvedConnector3">
            <a:avLst>
              <a:gd name="adj1" fmla="val 4200000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연결선: 구부러짐 174">
            <a:extLst>
              <a:ext uri="{FF2B5EF4-FFF2-40B4-BE49-F238E27FC236}">
                <a16:creationId xmlns:a16="http://schemas.microsoft.com/office/drawing/2014/main" id="{D9C3C27E-115A-494A-B575-542BEEF2DFB4}"/>
              </a:ext>
            </a:extLst>
          </p:cNvPr>
          <p:cNvCxnSpPr>
            <a:cxnSpLocks/>
            <a:stCxn id="112" idx="2"/>
            <a:endCxn id="157" idx="2"/>
          </p:cNvCxnSpPr>
          <p:nvPr/>
        </p:nvCxnSpPr>
        <p:spPr>
          <a:xfrm rot="10800000" flipV="1">
            <a:off x="3906839" y="2941283"/>
            <a:ext cx="12700" cy="2488962"/>
          </a:xfrm>
          <a:prstGeom prst="curvedConnector3">
            <a:avLst>
              <a:gd name="adj1" fmla="val 5861535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연결선: 구부러짐 175">
            <a:extLst>
              <a:ext uri="{FF2B5EF4-FFF2-40B4-BE49-F238E27FC236}">
                <a16:creationId xmlns:a16="http://schemas.microsoft.com/office/drawing/2014/main" id="{254DE43B-B9DF-4149-B27C-7A45489246C5}"/>
              </a:ext>
            </a:extLst>
          </p:cNvPr>
          <p:cNvCxnSpPr>
            <a:cxnSpLocks/>
            <a:stCxn id="104" idx="2"/>
            <a:endCxn id="157" idx="2"/>
          </p:cNvCxnSpPr>
          <p:nvPr/>
        </p:nvCxnSpPr>
        <p:spPr>
          <a:xfrm rot="10800000" flipV="1">
            <a:off x="3906839" y="2293217"/>
            <a:ext cx="12700" cy="3137027"/>
          </a:xfrm>
          <a:prstGeom prst="curvedConnector3">
            <a:avLst>
              <a:gd name="adj1" fmla="val 7246150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연결선: 구부러짐 191">
            <a:extLst>
              <a:ext uri="{FF2B5EF4-FFF2-40B4-BE49-F238E27FC236}">
                <a16:creationId xmlns:a16="http://schemas.microsoft.com/office/drawing/2014/main" id="{60C90F8B-659E-472D-B166-22DAF85C747C}"/>
              </a:ext>
            </a:extLst>
          </p:cNvPr>
          <p:cNvCxnSpPr>
            <a:cxnSpLocks/>
            <a:stCxn id="120" idx="2"/>
            <a:endCxn id="156" idx="2"/>
          </p:cNvCxnSpPr>
          <p:nvPr/>
        </p:nvCxnSpPr>
        <p:spPr>
          <a:xfrm rot="10800000" flipV="1">
            <a:off x="3906839" y="3972840"/>
            <a:ext cx="12700" cy="809339"/>
          </a:xfrm>
          <a:prstGeom prst="curvedConnector3">
            <a:avLst>
              <a:gd name="adj1" fmla="val 1800000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연결선: 구부러짐 194">
            <a:extLst>
              <a:ext uri="{FF2B5EF4-FFF2-40B4-BE49-F238E27FC236}">
                <a16:creationId xmlns:a16="http://schemas.microsoft.com/office/drawing/2014/main" id="{E52C2169-5237-4115-9D98-79FDE031AF15}"/>
              </a:ext>
            </a:extLst>
          </p:cNvPr>
          <p:cNvCxnSpPr>
            <a:cxnSpLocks/>
            <a:stCxn id="112" idx="2"/>
            <a:endCxn id="156" idx="2"/>
          </p:cNvCxnSpPr>
          <p:nvPr/>
        </p:nvCxnSpPr>
        <p:spPr>
          <a:xfrm rot="10800000" flipV="1">
            <a:off x="3906839" y="2941282"/>
            <a:ext cx="12700" cy="1840897"/>
          </a:xfrm>
          <a:prstGeom prst="curvedConnector3">
            <a:avLst>
              <a:gd name="adj1" fmla="val 3276921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연결선: 구부러짐 197">
            <a:extLst>
              <a:ext uri="{FF2B5EF4-FFF2-40B4-BE49-F238E27FC236}">
                <a16:creationId xmlns:a16="http://schemas.microsoft.com/office/drawing/2014/main" id="{C3A01A7D-1FD6-408E-A1E8-F2C50A7AACFA}"/>
              </a:ext>
            </a:extLst>
          </p:cNvPr>
          <p:cNvCxnSpPr>
            <a:cxnSpLocks/>
            <a:stCxn id="104" idx="2"/>
            <a:endCxn id="156" idx="2"/>
          </p:cNvCxnSpPr>
          <p:nvPr/>
        </p:nvCxnSpPr>
        <p:spPr>
          <a:xfrm rot="10800000" flipV="1">
            <a:off x="3906839" y="2293218"/>
            <a:ext cx="12700" cy="2488962"/>
          </a:xfrm>
          <a:prstGeom prst="curvedConnector3">
            <a:avLst>
              <a:gd name="adj1" fmla="val 4015386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 Box 11">
            <a:extLst>
              <a:ext uri="{FF2B5EF4-FFF2-40B4-BE49-F238E27FC236}">
                <a16:creationId xmlns:a16="http://schemas.microsoft.com/office/drawing/2014/main" id="{0A01C195-5A3B-4EAA-BCC0-B9A88D48C2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9539" y="5706712"/>
            <a:ext cx="412750" cy="366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>
                <a:latin typeface="Arial" panose="020B0604020202020204" pitchFamily="34" charset="0"/>
              </a:rPr>
              <a:t>…</a:t>
            </a:r>
            <a:endParaRPr lang="en-US" altLang="ko-KR" sz="1800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0D95EABD-8964-4E7B-9877-9DC001E763D3}"/>
              </a:ext>
            </a:extLst>
          </p:cNvPr>
          <p:cNvGrpSpPr/>
          <p:nvPr/>
        </p:nvGrpSpPr>
        <p:grpSpPr>
          <a:xfrm>
            <a:off x="1816646" y="2290589"/>
            <a:ext cx="2103439" cy="4178259"/>
            <a:chOff x="1968500" y="2435944"/>
            <a:chExt cx="2103439" cy="4178259"/>
          </a:xfrm>
        </p:grpSpPr>
        <p:sp>
          <p:nvSpPr>
            <p:cNvPr id="63" name="Line 36">
              <a:extLst>
                <a:ext uri="{FF2B5EF4-FFF2-40B4-BE49-F238E27FC236}">
                  <a16:creationId xmlns:a16="http://schemas.microsoft.com/office/drawing/2014/main" id="{9AD40A8B-A48E-43D8-9748-36039AC0AD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500" y="2435944"/>
              <a:ext cx="431800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4" name="Line 37">
              <a:extLst>
                <a:ext uri="{FF2B5EF4-FFF2-40B4-BE49-F238E27FC236}">
                  <a16:creationId xmlns:a16="http://schemas.microsoft.com/office/drawing/2014/main" id="{4913C39F-5E04-4F92-8BC3-3540FBA1CE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500" y="3129682"/>
              <a:ext cx="431800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5" name="Line 38">
              <a:extLst>
                <a:ext uri="{FF2B5EF4-FFF2-40B4-BE49-F238E27FC236}">
                  <a16:creationId xmlns:a16="http://schemas.microsoft.com/office/drawing/2014/main" id="{7C831EC2-9126-4ED3-8B68-144BD2415A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500" y="4137744"/>
              <a:ext cx="431800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cxnSp>
          <p:nvCxnSpPr>
            <p:cNvPr id="66" name="AutoShape 16">
              <a:extLst>
                <a:ext uri="{FF2B5EF4-FFF2-40B4-BE49-F238E27FC236}">
                  <a16:creationId xmlns:a16="http://schemas.microsoft.com/office/drawing/2014/main" id="{E63E4562-D58E-4946-8DF7-EFB612EE681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463800" y="2445618"/>
              <a:ext cx="1595439" cy="0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7" name="AutoShape 22">
              <a:extLst>
                <a:ext uri="{FF2B5EF4-FFF2-40B4-BE49-F238E27FC236}">
                  <a16:creationId xmlns:a16="http://schemas.microsoft.com/office/drawing/2014/main" id="{3D7A45C8-97B6-4C78-9356-49528FB5ACE3}"/>
                </a:ext>
              </a:extLst>
            </p:cNvPr>
            <p:cNvCxnSpPr>
              <a:cxnSpLocks noChangeShapeType="1"/>
              <a:stCxn id="64" idx="1"/>
            </p:cNvCxnSpPr>
            <p:nvPr/>
          </p:nvCxnSpPr>
          <p:spPr bwMode="auto">
            <a:xfrm flipV="1">
              <a:off x="2400300" y="2445618"/>
              <a:ext cx="1658939" cy="684065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8" name="AutoShape 26">
              <a:extLst>
                <a:ext uri="{FF2B5EF4-FFF2-40B4-BE49-F238E27FC236}">
                  <a16:creationId xmlns:a16="http://schemas.microsoft.com/office/drawing/2014/main" id="{D506ADB9-D871-425B-9369-0F9DA5B7F184}"/>
                </a:ext>
              </a:extLst>
            </p:cNvPr>
            <p:cNvCxnSpPr>
              <a:cxnSpLocks noChangeShapeType="1"/>
              <a:stCxn id="65" idx="1"/>
            </p:cNvCxnSpPr>
            <p:nvPr/>
          </p:nvCxnSpPr>
          <p:spPr bwMode="auto">
            <a:xfrm flipV="1">
              <a:off x="2400300" y="2445618"/>
              <a:ext cx="1658939" cy="1692127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9" name="AutoShape 17">
              <a:extLst>
                <a:ext uri="{FF2B5EF4-FFF2-40B4-BE49-F238E27FC236}">
                  <a16:creationId xmlns:a16="http://schemas.microsoft.com/office/drawing/2014/main" id="{0B5BB937-ECA0-4A65-AC2B-03EE8559339D}"/>
                </a:ext>
              </a:extLst>
            </p:cNvPr>
            <p:cNvCxnSpPr>
              <a:cxnSpLocks noChangeShapeType="1"/>
              <a:stCxn id="63" idx="1"/>
            </p:cNvCxnSpPr>
            <p:nvPr/>
          </p:nvCxnSpPr>
          <p:spPr bwMode="auto">
            <a:xfrm>
              <a:off x="2400300" y="2435945"/>
              <a:ext cx="1658939" cy="657738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0" name="AutoShape 21">
              <a:extLst>
                <a:ext uri="{FF2B5EF4-FFF2-40B4-BE49-F238E27FC236}">
                  <a16:creationId xmlns:a16="http://schemas.microsoft.com/office/drawing/2014/main" id="{8E8B32A1-AB12-4665-A3B0-5BFE45FB032E}"/>
                </a:ext>
              </a:extLst>
            </p:cNvPr>
            <p:cNvCxnSpPr>
              <a:cxnSpLocks noChangeShapeType="1"/>
              <a:stCxn id="64" idx="1"/>
            </p:cNvCxnSpPr>
            <p:nvPr/>
          </p:nvCxnSpPr>
          <p:spPr bwMode="auto">
            <a:xfrm flipV="1">
              <a:off x="2400300" y="3093683"/>
              <a:ext cx="1658939" cy="36000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" name="AutoShape 25">
              <a:extLst>
                <a:ext uri="{FF2B5EF4-FFF2-40B4-BE49-F238E27FC236}">
                  <a16:creationId xmlns:a16="http://schemas.microsoft.com/office/drawing/2014/main" id="{D4B2FBC9-CD95-4C4A-A92B-6959AE53FCA2}"/>
                </a:ext>
              </a:extLst>
            </p:cNvPr>
            <p:cNvCxnSpPr>
              <a:cxnSpLocks noChangeShapeType="1"/>
              <a:stCxn id="65" idx="1"/>
            </p:cNvCxnSpPr>
            <p:nvPr/>
          </p:nvCxnSpPr>
          <p:spPr bwMode="auto">
            <a:xfrm flipV="1">
              <a:off x="2400300" y="3093683"/>
              <a:ext cx="1658939" cy="1044062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" name="AutoShape 18">
              <a:extLst>
                <a:ext uri="{FF2B5EF4-FFF2-40B4-BE49-F238E27FC236}">
                  <a16:creationId xmlns:a16="http://schemas.microsoft.com/office/drawing/2014/main" id="{4F1CD4FF-2425-46B6-B82B-330CA967EF68}"/>
                </a:ext>
              </a:extLst>
            </p:cNvPr>
            <p:cNvCxnSpPr>
              <a:cxnSpLocks noChangeShapeType="1"/>
              <a:stCxn id="63" idx="1"/>
            </p:cNvCxnSpPr>
            <p:nvPr/>
          </p:nvCxnSpPr>
          <p:spPr bwMode="auto">
            <a:xfrm>
              <a:off x="2400300" y="2435945"/>
              <a:ext cx="1658939" cy="1689296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3" name="AutoShape 23">
              <a:extLst>
                <a:ext uri="{FF2B5EF4-FFF2-40B4-BE49-F238E27FC236}">
                  <a16:creationId xmlns:a16="http://schemas.microsoft.com/office/drawing/2014/main" id="{93170AA1-BC39-4B73-A190-0EC74F8827AF}"/>
                </a:ext>
              </a:extLst>
            </p:cNvPr>
            <p:cNvCxnSpPr>
              <a:cxnSpLocks noChangeShapeType="1"/>
              <a:stCxn id="64" idx="1"/>
            </p:cNvCxnSpPr>
            <p:nvPr/>
          </p:nvCxnSpPr>
          <p:spPr bwMode="auto">
            <a:xfrm>
              <a:off x="2400300" y="3129683"/>
              <a:ext cx="1658939" cy="995558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4" name="AutoShape 24">
              <a:extLst>
                <a:ext uri="{FF2B5EF4-FFF2-40B4-BE49-F238E27FC236}">
                  <a16:creationId xmlns:a16="http://schemas.microsoft.com/office/drawing/2014/main" id="{0C233EE6-C736-4335-8A7E-060F226E2E1A}"/>
                </a:ext>
              </a:extLst>
            </p:cNvPr>
            <p:cNvCxnSpPr>
              <a:cxnSpLocks noChangeShapeType="1"/>
              <a:stCxn id="65" idx="1"/>
            </p:cNvCxnSpPr>
            <p:nvPr/>
          </p:nvCxnSpPr>
          <p:spPr bwMode="auto">
            <a:xfrm flipV="1">
              <a:off x="2400300" y="4125241"/>
              <a:ext cx="1658939" cy="12504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5" name="연결선: 구부러짐 74">
              <a:extLst>
                <a:ext uri="{FF2B5EF4-FFF2-40B4-BE49-F238E27FC236}">
                  <a16:creationId xmlns:a16="http://schemas.microsoft.com/office/drawing/2014/main" id="{33D22060-1E8B-4872-BF3B-1DE9C1357D21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4059239" y="4125241"/>
              <a:ext cx="12700" cy="2488962"/>
            </a:xfrm>
            <a:prstGeom prst="curvedConnector3">
              <a:avLst>
                <a:gd name="adj1" fmla="val 6969228"/>
              </a:avLst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연결선: 구부러짐 75">
              <a:extLst>
                <a:ext uri="{FF2B5EF4-FFF2-40B4-BE49-F238E27FC236}">
                  <a16:creationId xmlns:a16="http://schemas.microsoft.com/office/drawing/2014/main" id="{EF846E62-F54E-4061-B322-995B4BE79082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4059239" y="3093683"/>
              <a:ext cx="12700" cy="3520520"/>
            </a:xfrm>
            <a:prstGeom prst="curvedConnector3">
              <a:avLst>
                <a:gd name="adj1" fmla="val 8353843"/>
              </a:avLst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연결선: 구부러짐 76">
              <a:extLst>
                <a:ext uri="{FF2B5EF4-FFF2-40B4-BE49-F238E27FC236}">
                  <a16:creationId xmlns:a16="http://schemas.microsoft.com/office/drawing/2014/main" id="{0CED8E2D-9977-481F-9088-5EB45BBD98F6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4059239" y="2445617"/>
              <a:ext cx="12700" cy="4168585"/>
            </a:xfrm>
            <a:prstGeom prst="curvedConnector3">
              <a:avLst>
                <a:gd name="adj1" fmla="val 9646157"/>
              </a:avLst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연결선: 구부러짐 77">
              <a:extLst>
                <a:ext uri="{FF2B5EF4-FFF2-40B4-BE49-F238E27FC236}">
                  <a16:creationId xmlns:a16="http://schemas.microsoft.com/office/drawing/2014/main" id="{D4D203BD-0984-4DBB-BB65-9DEF41A9E55D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4059239" y="4125241"/>
              <a:ext cx="12700" cy="1457404"/>
            </a:xfrm>
            <a:prstGeom prst="curvedConnector3">
              <a:avLst>
                <a:gd name="adj1" fmla="val 4200000"/>
              </a:avLst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연결선: 구부러짐 78">
              <a:extLst>
                <a:ext uri="{FF2B5EF4-FFF2-40B4-BE49-F238E27FC236}">
                  <a16:creationId xmlns:a16="http://schemas.microsoft.com/office/drawing/2014/main" id="{256FA377-4A5B-43AF-B159-E3BD9A966BAF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4059239" y="3093683"/>
              <a:ext cx="12700" cy="2488962"/>
            </a:xfrm>
            <a:prstGeom prst="curvedConnector3">
              <a:avLst>
                <a:gd name="adj1" fmla="val 5861535"/>
              </a:avLst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연결선: 구부러짐 79">
              <a:extLst>
                <a:ext uri="{FF2B5EF4-FFF2-40B4-BE49-F238E27FC236}">
                  <a16:creationId xmlns:a16="http://schemas.microsoft.com/office/drawing/2014/main" id="{2C9B69B2-1828-4D5C-BB5E-97B77ECD1889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4059239" y="2445617"/>
              <a:ext cx="12700" cy="3137027"/>
            </a:xfrm>
            <a:prstGeom prst="curvedConnector3">
              <a:avLst>
                <a:gd name="adj1" fmla="val 7246150"/>
              </a:avLst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연결선: 구부러짐 80">
              <a:extLst>
                <a:ext uri="{FF2B5EF4-FFF2-40B4-BE49-F238E27FC236}">
                  <a16:creationId xmlns:a16="http://schemas.microsoft.com/office/drawing/2014/main" id="{A3C4B442-A1DB-40DB-A128-95ACE76C9BFA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4059239" y="4125240"/>
              <a:ext cx="12700" cy="809339"/>
            </a:xfrm>
            <a:prstGeom prst="curvedConnector3">
              <a:avLst>
                <a:gd name="adj1" fmla="val 1800000"/>
              </a:avLst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연결선: 구부러짐 81">
              <a:extLst>
                <a:ext uri="{FF2B5EF4-FFF2-40B4-BE49-F238E27FC236}">
                  <a16:creationId xmlns:a16="http://schemas.microsoft.com/office/drawing/2014/main" id="{C7C0D0D4-2258-4456-A85C-75B338668815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4059239" y="3093682"/>
              <a:ext cx="12700" cy="1840897"/>
            </a:xfrm>
            <a:prstGeom prst="curvedConnector3">
              <a:avLst>
                <a:gd name="adj1" fmla="val 3276921"/>
              </a:avLst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연결선: 구부러짐 83">
              <a:extLst>
                <a:ext uri="{FF2B5EF4-FFF2-40B4-BE49-F238E27FC236}">
                  <a16:creationId xmlns:a16="http://schemas.microsoft.com/office/drawing/2014/main" id="{01657780-AABB-413D-B5BB-DFE906E2F16B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4059239" y="2445618"/>
              <a:ext cx="12700" cy="2488962"/>
            </a:xfrm>
            <a:prstGeom prst="curvedConnector3">
              <a:avLst>
                <a:gd name="adj1" fmla="val 4015386"/>
              </a:avLst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7336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Recurrent Neural Networks</a:t>
            </a:r>
            <a:endParaRPr kumimoji="1"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9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2" name="내용 개체 틀 41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r>
              <a:rPr kumimoji="1" lang="en-US" altLang="ko-KR" dirty="0"/>
              <a:t>Connections form cycles</a:t>
            </a:r>
            <a:endParaRPr kumimoji="1" lang="ko-KR" altLang="en-US" dirty="0"/>
          </a:p>
        </p:txBody>
      </p:sp>
      <p:sp>
        <p:nvSpPr>
          <p:cNvPr id="59" name="Text Box 7">
            <a:extLst>
              <a:ext uri="{FF2B5EF4-FFF2-40B4-BE49-F238E27FC236}">
                <a16:creationId xmlns:a16="http://schemas.microsoft.com/office/drawing/2014/main" id="{FC68E927-D6F7-4921-AE2B-81B2A90AF3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3337644"/>
            <a:ext cx="412750" cy="36671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latin typeface="Arial" panose="020B0604020202020204" pitchFamily="34" charset="0"/>
              </a:rPr>
              <a:t>…</a:t>
            </a:r>
            <a:endParaRPr lang="en-US" altLang="ko-KR" sz="1800"/>
          </a:p>
        </p:txBody>
      </p:sp>
      <p:sp>
        <p:nvSpPr>
          <p:cNvPr id="60" name="Line 36">
            <a:extLst>
              <a:ext uri="{FF2B5EF4-FFF2-40B4-BE49-F238E27FC236}">
                <a16:creationId xmlns:a16="http://schemas.microsoft.com/office/drawing/2014/main" id="{70F9F89E-301B-44D4-A1A0-3F1316D31A59}"/>
              </a:ext>
            </a:extLst>
          </p:cNvPr>
          <p:cNvSpPr>
            <a:spLocks noChangeShapeType="1"/>
          </p:cNvSpPr>
          <p:nvPr/>
        </p:nvSpPr>
        <p:spPr bwMode="auto">
          <a:xfrm>
            <a:off x="1816100" y="2283544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2" name="Line 37">
            <a:extLst>
              <a:ext uri="{FF2B5EF4-FFF2-40B4-BE49-F238E27FC236}">
                <a16:creationId xmlns:a16="http://schemas.microsoft.com/office/drawing/2014/main" id="{D0B2B054-908A-4022-9D68-44D120D67E2F}"/>
              </a:ext>
            </a:extLst>
          </p:cNvPr>
          <p:cNvSpPr>
            <a:spLocks noChangeShapeType="1"/>
          </p:cNvSpPr>
          <p:nvPr/>
        </p:nvSpPr>
        <p:spPr bwMode="auto">
          <a:xfrm>
            <a:off x="1816100" y="2977282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3" name="Line 38">
            <a:extLst>
              <a:ext uri="{FF2B5EF4-FFF2-40B4-BE49-F238E27FC236}">
                <a16:creationId xmlns:a16="http://schemas.microsoft.com/office/drawing/2014/main" id="{59173EFB-5716-4169-ABAE-5F71F731DC63}"/>
              </a:ext>
            </a:extLst>
          </p:cNvPr>
          <p:cNvSpPr>
            <a:spLocks noChangeShapeType="1"/>
          </p:cNvSpPr>
          <p:nvPr/>
        </p:nvSpPr>
        <p:spPr bwMode="auto">
          <a:xfrm>
            <a:off x="1816100" y="3985344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6" name="Text Box 45">
            <a:extLst>
              <a:ext uri="{FF2B5EF4-FFF2-40B4-BE49-F238E27FC236}">
                <a16:creationId xmlns:a16="http://schemas.microsoft.com/office/drawing/2014/main" id="{3ED25E11-2D27-47B5-B847-7B15110410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6838" y="2072407"/>
            <a:ext cx="385762" cy="36671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1"/>
              <a:t>x</a:t>
            </a:r>
            <a:r>
              <a:rPr lang="en-US" altLang="ko-KR" sz="1800" b="1" baseline="-25000"/>
              <a:t>1</a:t>
            </a:r>
          </a:p>
        </p:txBody>
      </p:sp>
      <p:sp>
        <p:nvSpPr>
          <p:cNvPr id="97" name="Text Box 46">
            <a:extLst>
              <a:ext uri="{FF2B5EF4-FFF2-40B4-BE49-F238E27FC236}">
                <a16:creationId xmlns:a16="http://schemas.microsoft.com/office/drawing/2014/main" id="{B45561F0-3D42-405C-9385-CFBFF651A4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5888" y="2761382"/>
            <a:ext cx="385762" cy="36671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1"/>
              <a:t>x</a:t>
            </a:r>
            <a:r>
              <a:rPr lang="en-US" altLang="ko-KR" sz="1800" b="1" baseline="-25000"/>
              <a:t>2</a:t>
            </a:r>
          </a:p>
        </p:txBody>
      </p:sp>
      <p:sp>
        <p:nvSpPr>
          <p:cNvPr id="98" name="Text Box 47">
            <a:extLst>
              <a:ext uri="{FF2B5EF4-FFF2-40B4-BE49-F238E27FC236}">
                <a16:creationId xmlns:a16="http://schemas.microsoft.com/office/drawing/2014/main" id="{05174403-061F-43F2-BD9D-61E666DC8B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5888" y="3769444"/>
            <a:ext cx="430212" cy="36671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1"/>
              <a:t>x</a:t>
            </a:r>
            <a:r>
              <a:rPr lang="en-US" altLang="ko-KR" sz="1800" b="1" baseline="-25000"/>
              <a:t>m</a:t>
            </a:r>
          </a:p>
        </p:txBody>
      </p:sp>
      <p:sp>
        <p:nvSpPr>
          <p:cNvPr id="104" name="Oval 8">
            <a:extLst>
              <a:ext uri="{FF2B5EF4-FFF2-40B4-BE49-F238E27FC236}">
                <a16:creationId xmlns:a16="http://schemas.microsoft.com/office/drawing/2014/main" id="{2BC01C3F-D93E-4079-B8C3-3635747FBD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6839" y="2040855"/>
            <a:ext cx="504824" cy="504726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/>
              <a:t>h</a:t>
            </a:r>
            <a:r>
              <a:rPr lang="en-US" altLang="ko-KR" sz="1800" baseline="-25000" dirty="0"/>
              <a:t>1</a:t>
            </a:r>
            <a:endParaRPr lang="ko-KR" altLang="en-US" sz="1800" baseline="-25000" dirty="0"/>
          </a:p>
        </p:txBody>
      </p:sp>
      <p:cxnSp>
        <p:nvCxnSpPr>
          <p:cNvPr id="105" name="AutoShape 16">
            <a:extLst>
              <a:ext uri="{FF2B5EF4-FFF2-40B4-BE49-F238E27FC236}">
                <a16:creationId xmlns:a16="http://schemas.microsoft.com/office/drawing/2014/main" id="{3996CBBE-1319-42D2-A3E1-FEA550FD019C}"/>
              </a:ext>
            </a:extLst>
          </p:cNvPr>
          <p:cNvCxnSpPr>
            <a:cxnSpLocks noChangeShapeType="1"/>
            <a:endCxn id="104" idx="2"/>
          </p:cNvCxnSpPr>
          <p:nvPr/>
        </p:nvCxnSpPr>
        <p:spPr bwMode="auto">
          <a:xfrm>
            <a:off x="2311400" y="2293218"/>
            <a:ext cx="1595439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6" name="AutoShape 22">
            <a:extLst>
              <a:ext uri="{FF2B5EF4-FFF2-40B4-BE49-F238E27FC236}">
                <a16:creationId xmlns:a16="http://schemas.microsoft.com/office/drawing/2014/main" id="{6BE17BEF-357B-4391-B707-6C00EEBE838E}"/>
              </a:ext>
            </a:extLst>
          </p:cNvPr>
          <p:cNvCxnSpPr>
            <a:cxnSpLocks noChangeShapeType="1"/>
            <a:stCxn id="62" idx="1"/>
            <a:endCxn id="104" idx="2"/>
          </p:cNvCxnSpPr>
          <p:nvPr/>
        </p:nvCxnSpPr>
        <p:spPr bwMode="auto">
          <a:xfrm flipV="1">
            <a:off x="2247900" y="2293218"/>
            <a:ext cx="1658939" cy="68406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" name="AutoShape 26">
            <a:extLst>
              <a:ext uri="{FF2B5EF4-FFF2-40B4-BE49-F238E27FC236}">
                <a16:creationId xmlns:a16="http://schemas.microsoft.com/office/drawing/2014/main" id="{1AF63868-A0AC-4A99-9FE6-C9AEDB859BF3}"/>
              </a:ext>
            </a:extLst>
          </p:cNvPr>
          <p:cNvCxnSpPr>
            <a:cxnSpLocks noChangeShapeType="1"/>
            <a:stCxn id="83" idx="1"/>
            <a:endCxn id="104" idx="2"/>
          </p:cNvCxnSpPr>
          <p:nvPr/>
        </p:nvCxnSpPr>
        <p:spPr bwMode="auto">
          <a:xfrm flipV="1">
            <a:off x="2247900" y="2293218"/>
            <a:ext cx="1658939" cy="169212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" name="Oval 9">
            <a:extLst>
              <a:ext uri="{FF2B5EF4-FFF2-40B4-BE49-F238E27FC236}">
                <a16:creationId xmlns:a16="http://schemas.microsoft.com/office/drawing/2014/main" id="{C058D87E-8764-4C2A-9110-31F1286356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6839" y="2688927"/>
            <a:ext cx="504824" cy="50471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/>
              <a:t>h</a:t>
            </a:r>
            <a:r>
              <a:rPr lang="en-US" altLang="ko-KR" sz="1800" baseline="-25000" dirty="0"/>
              <a:t>2</a:t>
            </a:r>
            <a:endParaRPr lang="ko-KR" altLang="en-US" sz="1800" baseline="-25000" dirty="0"/>
          </a:p>
        </p:txBody>
      </p:sp>
      <p:cxnSp>
        <p:nvCxnSpPr>
          <p:cNvPr id="113" name="AutoShape 17">
            <a:extLst>
              <a:ext uri="{FF2B5EF4-FFF2-40B4-BE49-F238E27FC236}">
                <a16:creationId xmlns:a16="http://schemas.microsoft.com/office/drawing/2014/main" id="{C96DB6E6-82F5-4761-9308-EB29D58AB466}"/>
              </a:ext>
            </a:extLst>
          </p:cNvPr>
          <p:cNvCxnSpPr>
            <a:cxnSpLocks noChangeShapeType="1"/>
            <a:stCxn id="60" idx="1"/>
            <a:endCxn id="112" idx="2"/>
          </p:cNvCxnSpPr>
          <p:nvPr/>
        </p:nvCxnSpPr>
        <p:spPr bwMode="auto">
          <a:xfrm>
            <a:off x="2247900" y="2283545"/>
            <a:ext cx="1658939" cy="6577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4" name="AutoShape 21">
            <a:extLst>
              <a:ext uri="{FF2B5EF4-FFF2-40B4-BE49-F238E27FC236}">
                <a16:creationId xmlns:a16="http://schemas.microsoft.com/office/drawing/2014/main" id="{00A4A86D-2645-4F29-920F-98E763070AB7}"/>
              </a:ext>
            </a:extLst>
          </p:cNvPr>
          <p:cNvCxnSpPr>
            <a:cxnSpLocks noChangeShapeType="1"/>
            <a:stCxn id="62" idx="1"/>
            <a:endCxn id="112" idx="2"/>
          </p:cNvCxnSpPr>
          <p:nvPr/>
        </p:nvCxnSpPr>
        <p:spPr bwMode="auto">
          <a:xfrm flipV="1">
            <a:off x="2247900" y="2941283"/>
            <a:ext cx="1658939" cy="36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5" name="AutoShape 25">
            <a:extLst>
              <a:ext uri="{FF2B5EF4-FFF2-40B4-BE49-F238E27FC236}">
                <a16:creationId xmlns:a16="http://schemas.microsoft.com/office/drawing/2014/main" id="{9BAEB0AF-C8F7-419E-9AEB-E60ECA19DF72}"/>
              </a:ext>
            </a:extLst>
          </p:cNvPr>
          <p:cNvCxnSpPr>
            <a:cxnSpLocks noChangeShapeType="1"/>
            <a:stCxn id="83" idx="1"/>
            <a:endCxn id="112" idx="2"/>
          </p:cNvCxnSpPr>
          <p:nvPr/>
        </p:nvCxnSpPr>
        <p:spPr bwMode="auto">
          <a:xfrm flipV="1">
            <a:off x="2247900" y="2941283"/>
            <a:ext cx="1658939" cy="10440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9" name="Text Box 11">
            <a:extLst>
              <a:ext uri="{FF2B5EF4-FFF2-40B4-BE49-F238E27FC236}">
                <a16:creationId xmlns:a16="http://schemas.microsoft.com/office/drawing/2014/main" id="{7BD89B4C-63F3-4109-B8CF-5F79F05B92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9863" y="3264769"/>
            <a:ext cx="412750" cy="366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>
                <a:latin typeface="Arial" panose="020B0604020202020204" pitchFamily="34" charset="0"/>
              </a:rPr>
              <a:t>…</a:t>
            </a:r>
            <a:endParaRPr lang="en-US" altLang="ko-KR" sz="1800" dirty="0"/>
          </a:p>
        </p:txBody>
      </p:sp>
      <p:sp>
        <p:nvSpPr>
          <p:cNvPr id="120" name="Oval 10">
            <a:extLst>
              <a:ext uri="{FF2B5EF4-FFF2-40B4-BE49-F238E27FC236}">
                <a16:creationId xmlns:a16="http://schemas.microsoft.com/office/drawing/2014/main" id="{7CF2E40C-1A16-42A4-9332-96AAB191D6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6839" y="3720485"/>
            <a:ext cx="504824" cy="50471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 err="1"/>
              <a:t>h</a:t>
            </a:r>
            <a:r>
              <a:rPr lang="en-US" altLang="ko-KR" sz="1800" baseline="-25000" dirty="0" err="1"/>
              <a:t>k</a:t>
            </a:r>
            <a:endParaRPr lang="ko-KR" altLang="en-US" sz="1800" baseline="-25000" dirty="0"/>
          </a:p>
        </p:txBody>
      </p:sp>
      <p:cxnSp>
        <p:nvCxnSpPr>
          <p:cNvPr id="121" name="AutoShape 18">
            <a:extLst>
              <a:ext uri="{FF2B5EF4-FFF2-40B4-BE49-F238E27FC236}">
                <a16:creationId xmlns:a16="http://schemas.microsoft.com/office/drawing/2014/main" id="{2DB88869-441B-4354-86BA-64CD393D160C}"/>
              </a:ext>
            </a:extLst>
          </p:cNvPr>
          <p:cNvCxnSpPr>
            <a:cxnSpLocks noChangeShapeType="1"/>
            <a:stCxn id="60" idx="1"/>
            <a:endCxn id="120" idx="2"/>
          </p:cNvCxnSpPr>
          <p:nvPr/>
        </p:nvCxnSpPr>
        <p:spPr bwMode="auto">
          <a:xfrm>
            <a:off x="2247900" y="2283545"/>
            <a:ext cx="1658939" cy="168929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2" name="AutoShape 23">
            <a:extLst>
              <a:ext uri="{FF2B5EF4-FFF2-40B4-BE49-F238E27FC236}">
                <a16:creationId xmlns:a16="http://schemas.microsoft.com/office/drawing/2014/main" id="{BA59C3A2-CFEE-49CE-9A2C-7D53151A2EC2}"/>
              </a:ext>
            </a:extLst>
          </p:cNvPr>
          <p:cNvCxnSpPr>
            <a:cxnSpLocks noChangeShapeType="1"/>
            <a:stCxn id="62" idx="1"/>
            <a:endCxn id="120" idx="2"/>
          </p:cNvCxnSpPr>
          <p:nvPr/>
        </p:nvCxnSpPr>
        <p:spPr bwMode="auto">
          <a:xfrm>
            <a:off x="2247900" y="2977283"/>
            <a:ext cx="1658939" cy="99555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" name="AutoShape 24">
            <a:extLst>
              <a:ext uri="{FF2B5EF4-FFF2-40B4-BE49-F238E27FC236}">
                <a16:creationId xmlns:a16="http://schemas.microsoft.com/office/drawing/2014/main" id="{03CF3923-95FA-4FAE-A262-B0390C366EC9}"/>
              </a:ext>
            </a:extLst>
          </p:cNvPr>
          <p:cNvCxnSpPr>
            <a:cxnSpLocks noChangeShapeType="1"/>
            <a:stCxn id="83" idx="1"/>
            <a:endCxn id="120" idx="2"/>
          </p:cNvCxnSpPr>
          <p:nvPr/>
        </p:nvCxnSpPr>
        <p:spPr bwMode="auto">
          <a:xfrm flipV="1">
            <a:off x="2247900" y="3972841"/>
            <a:ext cx="1658939" cy="1250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7" name="Oval 13">
            <a:extLst>
              <a:ext uri="{FF2B5EF4-FFF2-40B4-BE49-F238E27FC236}">
                <a16:creationId xmlns:a16="http://schemas.microsoft.com/office/drawing/2014/main" id="{CD685046-86FF-4CA5-837A-876F206BA5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8864" y="2688927"/>
            <a:ext cx="504824" cy="50457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/>
          </a:p>
        </p:txBody>
      </p:sp>
      <p:cxnSp>
        <p:nvCxnSpPr>
          <p:cNvPr id="128" name="AutoShape 28">
            <a:extLst>
              <a:ext uri="{FF2B5EF4-FFF2-40B4-BE49-F238E27FC236}">
                <a16:creationId xmlns:a16="http://schemas.microsoft.com/office/drawing/2014/main" id="{26D6E041-7ACD-430F-A83B-DD9FA5B04E8A}"/>
              </a:ext>
            </a:extLst>
          </p:cNvPr>
          <p:cNvCxnSpPr>
            <a:cxnSpLocks noChangeShapeType="1"/>
            <a:stCxn id="104" idx="6"/>
            <a:endCxn id="127" idx="2"/>
          </p:cNvCxnSpPr>
          <p:nvPr/>
        </p:nvCxnSpPr>
        <p:spPr bwMode="auto">
          <a:xfrm>
            <a:off x="4411663" y="2293218"/>
            <a:ext cx="1727201" cy="64799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9" name="AutoShape 30">
            <a:extLst>
              <a:ext uri="{FF2B5EF4-FFF2-40B4-BE49-F238E27FC236}">
                <a16:creationId xmlns:a16="http://schemas.microsoft.com/office/drawing/2014/main" id="{7BCBF71E-DC35-4293-A6B6-1FF25CCB5D22}"/>
              </a:ext>
            </a:extLst>
          </p:cNvPr>
          <p:cNvCxnSpPr>
            <a:cxnSpLocks noChangeShapeType="1"/>
            <a:stCxn id="112" idx="6"/>
            <a:endCxn id="127" idx="2"/>
          </p:cNvCxnSpPr>
          <p:nvPr/>
        </p:nvCxnSpPr>
        <p:spPr bwMode="auto">
          <a:xfrm flipV="1">
            <a:off x="4411663" y="2941212"/>
            <a:ext cx="1727201" cy="7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0" name="AutoShape 34">
            <a:extLst>
              <a:ext uri="{FF2B5EF4-FFF2-40B4-BE49-F238E27FC236}">
                <a16:creationId xmlns:a16="http://schemas.microsoft.com/office/drawing/2014/main" id="{38B2CC66-DDEF-45FA-8629-8803B8927FC1}"/>
              </a:ext>
            </a:extLst>
          </p:cNvPr>
          <p:cNvCxnSpPr>
            <a:cxnSpLocks noChangeShapeType="1"/>
            <a:stCxn id="120" idx="6"/>
            <a:endCxn id="127" idx="2"/>
          </p:cNvCxnSpPr>
          <p:nvPr/>
        </p:nvCxnSpPr>
        <p:spPr bwMode="auto">
          <a:xfrm flipV="1">
            <a:off x="4411663" y="2941212"/>
            <a:ext cx="1727201" cy="103162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1" name="Line 40">
            <a:extLst>
              <a:ext uri="{FF2B5EF4-FFF2-40B4-BE49-F238E27FC236}">
                <a16:creationId xmlns:a16="http://schemas.microsoft.com/office/drawing/2014/main" id="{7D50A493-ED59-46B8-B792-6C2A94A5D03F}"/>
              </a:ext>
            </a:extLst>
          </p:cNvPr>
          <p:cNvSpPr>
            <a:spLocks noChangeShapeType="1"/>
          </p:cNvSpPr>
          <p:nvPr/>
        </p:nvSpPr>
        <p:spPr bwMode="auto">
          <a:xfrm>
            <a:off x="6660232" y="2909477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32" name="Text Box 49">
            <a:extLst>
              <a:ext uri="{FF2B5EF4-FFF2-40B4-BE49-F238E27FC236}">
                <a16:creationId xmlns:a16="http://schemas.microsoft.com/office/drawing/2014/main" id="{FFA48C6C-8B86-4305-9675-1A124D2069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2520" y="2688927"/>
            <a:ext cx="409086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1" dirty="0"/>
              <a:t>o</a:t>
            </a:r>
            <a:r>
              <a:rPr lang="en-US" altLang="ko-KR" sz="1800" b="1" baseline="-25000" dirty="0"/>
              <a:t>2</a:t>
            </a:r>
          </a:p>
        </p:txBody>
      </p:sp>
      <p:sp>
        <p:nvSpPr>
          <p:cNvPr id="136" name="Oval 14">
            <a:extLst>
              <a:ext uri="{FF2B5EF4-FFF2-40B4-BE49-F238E27FC236}">
                <a16:creationId xmlns:a16="http://schemas.microsoft.com/office/drawing/2014/main" id="{FA1B40C3-9232-4030-877B-52125251F2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9235" y="3708249"/>
            <a:ext cx="504937" cy="504569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/>
          </a:p>
        </p:txBody>
      </p:sp>
      <p:sp>
        <p:nvSpPr>
          <p:cNvPr id="137" name="Text Box 15">
            <a:extLst>
              <a:ext uri="{FF2B5EF4-FFF2-40B4-BE49-F238E27FC236}">
                <a16:creationId xmlns:a16="http://schemas.microsoft.com/office/drawing/2014/main" id="{44E8BBA3-DDD8-4C4E-A885-220BDC3783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2277" y="3265289"/>
            <a:ext cx="412843" cy="36652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latin typeface="Arial" panose="020B0604020202020204" pitchFamily="34" charset="0"/>
              </a:rPr>
              <a:t>…</a:t>
            </a:r>
            <a:endParaRPr lang="en-US" altLang="ko-KR" sz="1800"/>
          </a:p>
        </p:txBody>
      </p:sp>
      <p:cxnSp>
        <p:nvCxnSpPr>
          <p:cNvPr id="138" name="AutoShape 29">
            <a:extLst>
              <a:ext uri="{FF2B5EF4-FFF2-40B4-BE49-F238E27FC236}">
                <a16:creationId xmlns:a16="http://schemas.microsoft.com/office/drawing/2014/main" id="{20CFEF0B-9AEA-4821-B85B-5E3A6236296F}"/>
              </a:ext>
            </a:extLst>
          </p:cNvPr>
          <p:cNvCxnSpPr>
            <a:cxnSpLocks noChangeShapeType="1"/>
            <a:stCxn id="104" idx="6"/>
            <a:endCxn id="136" idx="2"/>
          </p:cNvCxnSpPr>
          <p:nvPr/>
        </p:nvCxnSpPr>
        <p:spPr bwMode="auto">
          <a:xfrm>
            <a:off x="4411663" y="2293218"/>
            <a:ext cx="1727572" cy="166731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9" name="AutoShape 32">
            <a:extLst>
              <a:ext uri="{FF2B5EF4-FFF2-40B4-BE49-F238E27FC236}">
                <a16:creationId xmlns:a16="http://schemas.microsoft.com/office/drawing/2014/main" id="{AD1D5B2D-8766-475A-A569-74809F46CDFC}"/>
              </a:ext>
            </a:extLst>
          </p:cNvPr>
          <p:cNvCxnSpPr>
            <a:cxnSpLocks noChangeShapeType="1"/>
            <a:stCxn id="112" idx="6"/>
            <a:endCxn id="136" idx="2"/>
          </p:cNvCxnSpPr>
          <p:nvPr/>
        </p:nvCxnSpPr>
        <p:spPr bwMode="auto">
          <a:xfrm>
            <a:off x="4411663" y="2941283"/>
            <a:ext cx="1727572" cy="101925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0" name="AutoShape 33">
            <a:extLst>
              <a:ext uri="{FF2B5EF4-FFF2-40B4-BE49-F238E27FC236}">
                <a16:creationId xmlns:a16="http://schemas.microsoft.com/office/drawing/2014/main" id="{A73FB80D-B33F-4AE3-8526-53475217C1D5}"/>
              </a:ext>
            </a:extLst>
          </p:cNvPr>
          <p:cNvCxnSpPr>
            <a:cxnSpLocks noChangeShapeType="1"/>
            <a:stCxn id="120" idx="6"/>
            <a:endCxn id="136" idx="2"/>
          </p:cNvCxnSpPr>
          <p:nvPr/>
        </p:nvCxnSpPr>
        <p:spPr bwMode="auto">
          <a:xfrm flipV="1">
            <a:off x="4411663" y="3960534"/>
            <a:ext cx="1727572" cy="1230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1" name="Line 39">
            <a:extLst>
              <a:ext uri="{FF2B5EF4-FFF2-40B4-BE49-F238E27FC236}">
                <a16:creationId xmlns:a16="http://schemas.microsoft.com/office/drawing/2014/main" id="{C4CE295E-7AC1-44D7-832C-969CEB31E951}"/>
              </a:ext>
            </a:extLst>
          </p:cNvPr>
          <p:cNvSpPr>
            <a:spLocks noChangeShapeType="1"/>
          </p:cNvSpPr>
          <p:nvPr/>
        </p:nvSpPr>
        <p:spPr bwMode="auto">
          <a:xfrm>
            <a:off x="6660734" y="3943061"/>
            <a:ext cx="43189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42" name="Text Box 50">
            <a:extLst>
              <a:ext uri="{FF2B5EF4-FFF2-40B4-BE49-F238E27FC236}">
                <a16:creationId xmlns:a16="http://schemas.microsoft.com/office/drawing/2014/main" id="{CBEA3FEC-0192-466F-AF4D-B61C2E6DD4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3139" y="3722510"/>
            <a:ext cx="410690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1" dirty="0"/>
              <a:t>o</a:t>
            </a:r>
            <a:r>
              <a:rPr lang="en-US" altLang="ko-KR" sz="1800" b="1" baseline="-25000" dirty="0"/>
              <a:t>n</a:t>
            </a:r>
          </a:p>
        </p:txBody>
      </p:sp>
      <p:sp>
        <p:nvSpPr>
          <p:cNvPr id="149" name="Oval 12">
            <a:extLst>
              <a:ext uri="{FF2B5EF4-FFF2-40B4-BE49-F238E27FC236}">
                <a16:creationId xmlns:a16="http://schemas.microsoft.com/office/drawing/2014/main" id="{1A8C8149-E4CC-4A54-A964-F00D1BCB68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8907" y="2040855"/>
            <a:ext cx="504809" cy="50473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/>
          </a:p>
        </p:txBody>
      </p:sp>
      <p:cxnSp>
        <p:nvCxnSpPr>
          <p:cNvPr id="150" name="AutoShape 27">
            <a:extLst>
              <a:ext uri="{FF2B5EF4-FFF2-40B4-BE49-F238E27FC236}">
                <a16:creationId xmlns:a16="http://schemas.microsoft.com/office/drawing/2014/main" id="{8FDFD8C8-E69C-4048-88E0-0592AD2BE54B}"/>
              </a:ext>
            </a:extLst>
          </p:cNvPr>
          <p:cNvCxnSpPr>
            <a:cxnSpLocks noChangeShapeType="1"/>
            <a:stCxn id="104" idx="6"/>
            <a:endCxn id="149" idx="2"/>
          </p:cNvCxnSpPr>
          <p:nvPr/>
        </p:nvCxnSpPr>
        <p:spPr bwMode="auto">
          <a:xfrm>
            <a:off x="4411663" y="2293218"/>
            <a:ext cx="1727244" cy="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1" name="AutoShape 31">
            <a:extLst>
              <a:ext uri="{FF2B5EF4-FFF2-40B4-BE49-F238E27FC236}">
                <a16:creationId xmlns:a16="http://schemas.microsoft.com/office/drawing/2014/main" id="{32DFE622-E105-4628-A35D-840533F6DBBA}"/>
              </a:ext>
            </a:extLst>
          </p:cNvPr>
          <p:cNvCxnSpPr>
            <a:cxnSpLocks noChangeShapeType="1"/>
            <a:stCxn id="112" idx="6"/>
            <a:endCxn id="149" idx="2"/>
          </p:cNvCxnSpPr>
          <p:nvPr/>
        </p:nvCxnSpPr>
        <p:spPr bwMode="auto">
          <a:xfrm flipV="1">
            <a:off x="4411663" y="2293221"/>
            <a:ext cx="1727244" cy="6480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2" name="AutoShape 35">
            <a:extLst>
              <a:ext uri="{FF2B5EF4-FFF2-40B4-BE49-F238E27FC236}">
                <a16:creationId xmlns:a16="http://schemas.microsoft.com/office/drawing/2014/main" id="{9B5585E3-6ED2-4F0A-A3D8-9754E825755F}"/>
              </a:ext>
            </a:extLst>
          </p:cNvPr>
          <p:cNvCxnSpPr>
            <a:cxnSpLocks noChangeShapeType="1"/>
            <a:stCxn id="120" idx="6"/>
            <a:endCxn id="149" idx="2"/>
          </p:cNvCxnSpPr>
          <p:nvPr/>
        </p:nvCxnSpPr>
        <p:spPr bwMode="auto">
          <a:xfrm flipV="1">
            <a:off x="4411663" y="2293221"/>
            <a:ext cx="1727244" cy="167962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" name="Line 41">
            <a:extLst>
              <a:ext uri="{FF2B5EF4-FFF2-40B4-BE49-F238E27FC236}">
                <a16:creationId xmlns:a16="http://schemas.microsoft.com/office/drawing/2014/main" id="{9A207585-A608-40C9-B6CF-EBC36A60F43A}"/>
              </a:ext>
            </a:extLst>
          </p:cNvPr>
          <p:cNvSpPr>
            <a:spLocks noChangeShapeType="1"/>
          </p:cNvSpPr>
          <p:nvPr/>
        </p:nvSpPr>
        <p:spPr bwMode="auto">
          <a:xfrm>
            <a:off x="6660259" y="2324099"/>
            <a:ext cx="4317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54" name="Text Box 48">
            <a:extLst>
              <a:ext uri="{FF2B5EF4-FFF2-40B4-BE49-F238E27FC236}">
                <a16:creationId xmlns:a16="http://schemas.microsoft.com/office/drawing/2014/main" id="{6801268D-52E1-42B7-9962-ECC51E8565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3482" y="2108239"/>
            <a:ext cx="409086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1" dirty="0"/>
              <a:t>o</a:t>
            </a:r>
            <a:r>
              <a:rPr lang="en-US" altLang="ko-KR" sz="1800" b="1" baseline="-25000" dirty="0"/>
              <a:t>1</a:t>
            </a:r>
          </a:p>
        </p:txBody>
      </p:sp>
      <p:sp>
        <p:nvSpPr>
          <p:cNvPr id="156" name="Oval 8">
            <a:extLst>
              <a:ext uri="{FF2B5EF4-FFF2-40B4-BE49-F238E27FC236}">
                <a16:creationId xmlns:a16="http://schemas.microsoft.com/office/drawing/2014/main" id="{D914B4EE-9B47-4A32-BAE8-1624D2CBCF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6839" y="4529817"/>
            <a:ext cx="504824" cy="504726"/>
          </a:xfrm>
          <a:prstGeom prst="ellipse">
            <a:avLst/>
          </a:prstGeom>
          <a:noFill/>
          <a:ln w="9525">
            <a:solidFill>
              <a:schemeClr val="accent2">
                <a:lumMod val="75000"/>
              </a:schemeClr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None/>
            </a:pPr>
            <a:r>
              <a:rPr lang="en-US" altLang="ko-KR" sz="1800" dirty="0"/>
              <a:t>c</a:t>
            </a:r>
            <a:r>
              <a:rPr lang="en-US" altLang="ko-KR" sz="1800" baseline="-25000" dirty="0"/>
              <a:t>1</a:t>
            </a:r>
            <a:endParaRPr lang="ko-KR" altLang="en-US" sz="1800" baseline="-25000" dirty="0"/>
          </a:p>
        </p:txBody>
      </p:sp>
      <p:sp>
        <p:nvSpPr>
          <p:cNvPr id="157" name="Oval 9">
            <a:extLst>
              <a:ext uri="{FF2B5EF4-FFF2-40B4-BE49-F238E27FC236}">
                <a16:creationId xmlns:a16="http://schemas.microsoft.com/office/drawing/2014/main" id="{5F5E0C65-E650-4EF1-A7ED-F42FDD92A9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6839" y="5177889"/>
            <a:ext cx="504824" cy="504712"/>
          </a:xfrm>
          <a:prstGeom prst="ellipse">
            <a:avLst/>
          </a:prstGeom>
          <a:noFill/>
          <a:ln w="9525">
            <a:solidFill>
              <a:schemeClr val="accent2">
                <a:lumMod val="75000"/>
              </a:schemeClr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None/>
            </a:pPr>
            <a:r>
              <a:rPr lang="en-US" altLang="ko-KR" sz="1800" dirty="0"/>
              <a:t>c</a:t>
            </a:r>
            <a:r>
              <a:rPr lang="en-US" altLang="ko-KR" sz="1800" baseline="-25000" dirty="0"/>
              <a:t>2</a:t>
            </a:r>
            <a:endParaRPr lang="ko-KR" altLang="en-US" sz="1800" baseline="-25000" dirty="0"/>
          </a:p>
        </p:txBody>
      </p:sp>
      <p:sp>
        <p:nvSpPr>
          <p:cNvPr id="158" name="Oval 10">
            <a:extLst>
              <a:ext uri="{FF2B5EF4-FFF2-40B4-BE49-F238E27FC236}">
                <a16:creationId xmlns:a16="http://schemas.microsoft.com/office/drawing/2014/main" id="{7DBD5377-60CE-4FCC-A7A9-C791973876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6839" y="6209447"/>
            <a:ext cx="504824" cy="504711"/>
          </a:xfrm>
          <a:prstGeom prst="ellipse">
            <a:avLst/>
          </a:prstGeom>
          <a:noFill/>
          <a:ln w="9525">
            <a:solidFill>
              <a:schemeClr val="accent2">
                <a:lumMod val="75000"/>
              </a:schemeClr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None/>
            </a:pPr>
            <a:r>
              <a:rPr lang="en-US" altLang="ko-KR" sz="1800" dirty="0" err="1"/>
              <a:t>c</a:t>
            </a:r>
            <a:r>
              <a:rPr lang="en-US" altLang="ko-KR" sz="1800" baseline="-25000" dirty="0" err="1"/>
              <a:t>k</a:t>
            </a:r>
            <a:endParaRPr lang="ko-KR" altLang="en-US" sz="1800" baseline="-25000" dirty="0"/>
          </a:p>
        </p:txBody>
      </p:sp>
      <p:cxnSp>
        <p:nvCxnSpPr>
          <p:cNvPr id="32" name="연결선: 구부러짐 31">
            <a:extLst>
              <a:ext uri="{FF2B5EF4-FFF2-40B4-BE49-F238E27FC236}">
                <a16:creationId xmlns:a16="http://schemas.microsoft.com/office/drawing/2014/main" id="{23B08C6A-20B3-41D5-816D-F517B52A66F8}"/>
              </a:ext>
            </a:extLst>
          </p:cNvPr>
          <p:cNvCxnSpPr>
            <a:cxnSpLocks/>
            <a:stCxn id="104" idx="6"/>
            <a:endCxn id="156" idx="6"/>
          </p:cNvCxnSpPr>
          <p:nvPr/>
        </p:nvCxnSpPr>
        <p:spPr>
          <a:xfrm>
            <a:off x="4411663" y="2293218"/>
            <a:ext cx="12700" cy="2488962"/>
          </a:xfrm>
          <a:prstGeom prst="curvedConnector3">
            <a:avLst>
              <a:gd name="adj1" fmla="val 3461543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연결선: 구부러짐 158">
            <a:extLst>
              <a:ext uri="{FF2B5EF4-FFF2-40B4-BE49-F238E27FC236}">
                <a16:creationId xmlns:a16="http://schemas.microsoft.com/office/drawing/2014/main" id="{6E3B020B-A4C7-4A7F-8B54-BA0CA7774932}"/>
              </a:ext>
            </a:extLst>
          </p:cNvPr>
          <p:cNvCxnSpPr>
            <a:cxnSpLocks/>
            <a:stCxn id="112" idx="6"/>
            <a:endCxn id="157" idx="6"/>
          </p:cNvCxnSpPr>
          <p:nvPr/>
        </p:nvCxnSpPr>
        <p:spPr>
          <a:xfrm>
            <a:off x="4411663" y="2941283"/>
            <a:ext cx="12700" cy="2488962"/>
          </a:xfrm>
          <a:prstGeom prst="curvedConnector3">
            <a:avLst>
              <a:gd name="adj1" fmla="val 3461543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연결선: 구부러짐 159">
            <a:extLst>
              <a:ext uri="{FF2B5EF4-FFF2-40B4-BE49-F238E27FC236}">
                <a16:creationId xmlns:a16="http://schemas.microsoft.com/office/drawing/2014/main" id="{0E46F9E3-BE68-49FD-AFF5-C8139B33D1DC}"/>
              </a:ext>
            </a:extLst>
          </p:cNvPr>
          <p:cNvCxnSpPr>
            <a:cxnSpLocks/>
            <a:stCxn id="120" idx="6"/>
            <a:endCxn id="158" idx="6"/>
          </p:cNvCxnSpPr>
          <p:nvPr/>
        </p:nvCxnSpPr>
        <p:spPr>
          <a:xfrm>
            <a:off x="4411663" y="3972841"/>
            <a:ext cx="12700" cy="2488962"/>
          </a:xfrm>
          <a:prstGeom prst="curvedConnector3">
            <a:avLst>
              <a:gd name="adj1" fmla="val 3184622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연결선: 구부러짐 161">
            <a:extLst>
              <a:ext uri="{FF2B5EF4-FFF2-40B4-BE49-F238E27FC236}">
                <a16:creationId xmlns:a16="http://schemas.microsoft.com/office/drawing/2014/main" id="{F65A9412-A5FE-4783-8BC5-BE317FFC8AE1}"/>
              </a:ext>
            </a:extLst>
          </p:cNvPr>
          <p:cNvCxnSpPr>
            <a:cxnSpLocks/>
            <a:stCxn id="120" idx="2"/>
            <a:endCxn id="158" idx="2"/>
          </p:cNvCxnSpPr>
          <p:nvPr/>
        </p:nvCxnSpPr>
        <p:spPr>
          <a:xfrm rot="10800000" flipV="1">
            <a:off x="3906839" y="3972841"/>
            <a:ext cx="12700" cy="2488962"/>
          </a:xfrm>
          <a:prstGeom prst="curvedConnector3">
            <a:avLst>
              <a:gd name="adj1" fmla="val 6969228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연결선: 구부러짐 165">
            <a:extLst>
              <a:ext uri="{FF2B5EF4-FFF2-40B4-BE49-F238E27FC236}">
                <a16:creationId xmlns:a16="http://schemas.microsoft.com/office/drawing/2014/main" id="{C5788E3B-EB20-458E-96D0-7552ACE16D66}"/>
              </a:ext>
            </a:extLst>
          </p:cNvPr>
          <p:cNvCxnSpPr>
            <a:cxnSpLocks/>
            <a:stCxn id="112" idx="2"/>
            <a:endCxn id="158" idx="2"/>
          </p:cNvCxnSpPr>
          <p:nvPr/>
        </p:nvCxnSpPr>
        <p:spPr>
          <a:xfrm rot="10800000" flipV="1">
            <a:off x="3906839" y="2941283"/>
            <a:ext cx="12700" cy="3520520"/>
          </a:xfrm>
          <a:prstGeom prst="curvedConnector3">
            <a:avLst>
              <a:gd name="adj1" fmla="val 8353843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연결선: 구부러짐 169">
            <a:extLst>
              <a:ext uri="{FF2B5EF4-FFF2-40B4-BE49-F238E27FC236}">
                <a16:creationId xmlns:a16="http://schemas.microsoft.com/office/drawing/2014/main" id="{81444D82-DBD5-4291-B48D-54FE5E9998B6}"/>
              </a:ext>
            </a:extLst>
          </p:cNvPr>
          <p:cNvCxnSpPr>
            <a:cxnSpLocks/>
            <a:stCxn id="104" idx="2"/>
            <a:endCxn id="158" idx="2"/>
          </p:cNvCxnSpPr>
          <p:nvPr/>
        </p:nvCxnSpPr>
        <p:spPr>
          <a:xfrm rot="10800000" flipV="1">
            <a:off x="3906839" y="2293217"/>
            <a:ext cx="12700" cy="4168585"/>
          </a:xfrm>
          <a:prstGeom prst="curvedConnector3">
            <a:avLst>
              <a:gd name="adj1" fmla="val 9646157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연결선: 구부러짐 173">
            <a:extLst>
              <a:ext uri="{FF2B5EF4-FFF2-40B4-BE49-F238E27FC236}">
                <a16:creationId xmlns:a16="http://schemas.microsoft.com/office/drawing/2014/main" id="{BFDCDBF4-24AA-4803-9F03-90ADF96D435F}"/>
              </a:ext>
            </a:extLst>
          </p:cNvPr>
          <p:cNvCxnSpPr>
            <a:cxnSpLocks/>
            <a:stCxn id="120" idx="2"/>
            <a:endCxn id="157" idx="2"/>
          </p:cNvCxnSpPr>
          <p:nvPr/>
        </p:nvCxnSpPr>
        <p:spPr>
          <a:xfrm rot="10800000" flipV="1">
            <a:off x="3906839" y="3972841"/>
            <a:ext cx="12700" cy="1457404"/>
          </a:xfrm>
          <a:prstGeom prst="curvedConnector3">
            <a:avLst>
              <a:gd name="adj1" fmla="val 4200000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연결선: 구부러짐 174">
            <a:extLst>
              <a:ext uri="{FF2B5EF4-FFF2-40B4-BE49-F238E27FC236}">
                <a16:creationId xmlns:a16="http://schemas.microsoft.com/office/drawing/2014/main" id="{D9C3C27E-115A-494A-B575-542BEEF2DFB4}"/>
              </a:ext>
            </a:extLst>
          </p:cNvPr>
          <p:cNvCxnSpPr>
            <a:cxnSpLocks/>
            <a:stCxn id="112" idx="2"/>
            <a:endCxn id="157" idx="2"/>
          </p:cNvCxnSpPr>
          <p:nvPr/>
        </p:nvCxnSpPr>
        <p:spPr>
          <a:xfrm rot="10800000" flipV="1">
            <a:off x="3906839" y="2941283"/>
            <a:ext cx="12700" cy="2488962"/>
          </a:xfrm>
          <a:prstGeom prst="curvedConnector3">
            <a:avLst>
              <a:gd name="adj1" fmla="val 5861535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연결선: 구부러짐 175">
            <a:extLst>
              <a:ext uri="{FF2B5EF4-FFF2-40B4-BE49-F238E27FC236}">
                <a16:creationId xmlns:a16="http://schemas.microsoft.com/office/drawing/2014/main" id="{254DE43B-B9DF-4149-B27C-7A45489246C5}"/>
              </a:ext>
            </a:extLst>
          </p:cNvPr>
          <p:cNvCxnSpPr>
            <a:cxnSpLocks/>
            <a:stCxn id="104" idx="2"/>
            <a:endCxn id="157" idx="2"/>
          </p:cNvCxnSpPr>
          <p:nvPr/>
        </p:nvCxnSpPr>
        <p:spPr>
          <a:xfrm rot="10800000" flipV="1">
            <a:off x="3906839" y="2293217"/>
            <a:ext cx="12700" cy="3137027"/>
          </a:xfrm>
          <a:prstGeom prst="curvedConnector3">
            <a:avLst>
              <a:gd name="adj1" fmla="val 7246150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연결선: 구부러짐 191">
            <a:extLst>
              <a:ext uri="{FF2B5EF4-FFF2-40B4-BE49-F238E27FC236}">
                <a16:creationId xmlns:a16="http://schemas.microsoft.com/office/drawing/2014/main" id="{60C90F8B-659E-472D-B166-22DAF85C747C}"/>
              </a:ext>
            </a:extLst>
          </p:cNvPr>
          <p:cNvCxnSpPr>
            <a:cxnSpLocks/>
            <a:stCxn id="120" idx="2"/>
            <a:endCxn id="156" idx="2"/>
          </p:cNvCxnSpPr>
          <p:nvPr/>
        </p:nvCxnSpPr>
        <p:spPr>
          <a:xfrm rot="10800000" flipV="1">
            <a:off x="3906839" y="3972840"/>
            <a:ext cx="12700" cy="809339"/>
          </a:xfrm>
          <a:prstGeom prst="curvedConnector3">
            <a:avLst>
              <a:gd name="adj1" fmla="val 1800000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연결선: 구부러짐 194">
            <a:extLst>
              <a:ext uri="{FF2B5EF4-FFF2-40B4-BE49-F238E27FC236}">
                <a16:creationId xmlns:a16="http://schemas.microsoft.com/office/drawing/2014/main" id="{E52C2169-5237-4115-9D98-79FDE031AF15}"/>
              </a:ext>
            </a:extLst>
          </p:cNvPr>
          <p:cNvCxnSpPr>
            <a:cxnSpLocks/>
            <a:stCxn id="112" idx="2"/>
            <a:endCxn id="156" idx="2"/>
          </p:cNvCxnSpPr>
          <p:nvPr/>
        </p:nvCxnSpPr>
        <p:spPr>
          <a:xfrm rot="10800000" flipV="1">
            <a:off x="3906839" y="2941282"/>
            <a:ext cx="12700" cy="1840897"/>
          </a:xfrm>
          <a:prstGeom prst="curvedConnector3">
            <a:avLst>
              <a:gd name="adj1" fmla="val 3276921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연결선: 구부러짐 197">
            <a:extLst>
              <a:ext uri="{FF2B5EF4-FFF2-40B4-BE49-F238E27FC236}">
                <a16:creationId xmlns:a16="http://schemas.microsoft.com/office/drawing/2014/main" id="{C3A01A7D-1FD6-408E-A1E8-F2C50A7AACFA}"/>
              </a:ext>
            </a:extLst>
          </p:cNvPr>
          <p:cNvCxnSpPr>
            <a:cxnSpLocks/>
            <a:stCxn id="104" idx="2"/>
            <a:endCxn id="156" idx="2"/>
          </p:cNvCxnSpPr>
          <p:nvPr/>
        </p:nvCxnSpPr>
        <p:spPr>
          <a:xfrm rot="10800000" flipV="1">
            <a:off x="3906839" y="2293218"/>
            <a:ext cx="12700" cy="2488962"/>
          </a:xfrm>
          <a:prstGeom prst="curvedConnector3">
            <a:avLst>
              <a:gd name="adj1" fmla="val 4015386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 Box 11">
            <a:extLst>
              <a:ext uri="{FF2B5EF4-FFF2-40B4-BE49-F238E27FC236}">
                <a16:creationId xmlns:a16="http://schemas.microsoft.com/office/drawing/2014/main" id="{0A01C195-5A3B-4EAA-BCC0-B9A88D48C2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9539" y="5706712"/>
            <a:ext cx="412750" cy="366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>
                <a:latin typeface="Arial" panose="020B0604020202020204" pitchFamily="34" charset="0"/>
              </a:rPr>
              <a:t>…</a:t>
            </a:r>
            <a:endParaRPr lang="en-US" altLang="ko-KR" sz="1800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E0D3E4B5-C600-4579-9E58-69115576566C}"/>
              </a:ext>
            </a:extLst>
          </p:cNvPr>
          <p:cNvGrpSpPr/>
          <p:nvPr/>
        </p:nvGrpSpPr>
        <p:grpSpPr>
          <a:xfrm>
            <a:off x="4410633" y="2293804"/>
            <a:ext cx="1727572" cy="4168585"/>
            <a:chOff x="4564063" y="2445618"/>
            <a:chExt cx="1727572" cy="4168585"/>
          </a:xfrm>
        </p:grpSpPr>
        <p:cxnSp>
          <p:nvCxnSpPr>
            <p:cNvPr id="63" name="AutoShape 28">
              <a:extLst>
                <a:ext uri="{FF2B5EF4-FFF2-40B4-BE49-F238E27FC236}">
                  <a16:creationId xmlns:a16="http://schemas.microsoft.com/office/drawing/2014/main" id="{DFA4DBED-721D-43C0-BEFF-A9EE4B304C5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564063" y="2445618"/>
              <a:ext cx="1727201" cy="647994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4" name="AutoShape 30">
              <a:extLst>
                <a:ext uri="{FF2B5EF4-FFF2-40B4-BE49-F238E27FC236}">
                  <a16:creationId xmlns:a16="http://schemas.microsoft.com/office/drawing/2014/main" id="{6DAA3D8A-BBD0-40ED-993C-35814CD70CE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4564063" y="3093612"/>
              <a:ext cx="1727201" cy="71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5" name="AutoShape 34">
              <a:extLst>
                <a:ext uri="{FF2B5EF4-FFF2-40B4-BE49-F238E27FC236}">
                  <a16:creationId xmlns:a16="http://schemas.microsoft.com/office/drawing/2014/main" id="{48F57EFE-2701-4D9A-BEE4-2F5512A014A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4564063" y="3093612"/>
              <a:ext cx="1727201" cy="1031629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6" name="AutoShape 29">
              <a:extLst>
                <a:ext uri="{FF2B5EF4-FFF2-40B4-BE49-F238E27FC236}">
                  <a16:creationId xmlns:a16="http://schemas.microsoft.com/office/drawing/2014/main" id="{7AC2B5A6-0B5A-4B28-9256-D711F37298B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564063" y="2445618"/>
              <a:ext cx="1727572" cy="1667316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7" name="AutoShape 32">
              <a:extLst>
                <a:ext uri="{FF2B5EF4-FFF2-40B4-BE49-F238E27FC236}">
                  <a16:creationId xmlns:a16="http://schemas.microsoft.com/office/drawing/2014/main" id="{8BB6F14E-A050-43C9-A85D-1AA31FE05C2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564063" y="3093683"/>
              <a:ext cx="1727572" cy="1019251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8" name="AutoShape 33">
              <a:extLst>
                <a:ext uri="{FF2B5EF4-FFF2-40B4-BE49-F238E27FC236}">
                  <a16:creationId xmlns:a16="http://schemas.microsoft.com/office/drawing/2014/main" id="{CAA07A5E-F3BF-45B1-8860-8164A82B335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4564063" y="4112934"/>
              <a:ext cx="1727572" cy="12307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9" name="AutoShape 27">
              <a:extLst>
                <a:ext uri="{FF2B5EF4-FFF2-40B4-BE49-F238E27FC236}">
                  <a16:creationId xmlns:a16="http://schemas.microsoft.com/office/drawing/2014/main" id="{089ED647-E6FC-4FD4-9CC2-DAE27E4CD74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564063" y="2445618"/>
              <a:ext cx="1727244" cy="3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0" name="AutoShape 31">
              <a:extLst>
                <a:ext uri="{FF2B5EF4-FFF2-40B4-BE49-F238E27FC236}">
                  <a16:creationId xmlns:a16="http://schemas.microsoft.com/office/drawing/2014/main" id="{8FE2CD80-AFB0-4B6E-8264-18B63DFF6F8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4564063" y="2445621"/>
              <a:ext cx="1727244" cy="648062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" name="AutoShape 35">
              <a:extLst>
                <a:ext uri="{FF2B5EF4-FFF2-40B4-BE49-F238E27FC236}">
                  <a16:creationId xmlns:a16="http://schemas.microsoft.com/office/drawing/2014/main" id="{E02CE635-5062-4704-894A-71657309610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4564063" y="2445621"/>
              <a:ext cx="1727244" cy="1679620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" name="연결선: 구부러짐 71">
              <a:extLst>
                <a:ext uri="{FF2B5EF4-FFF2-40B4-BE49-F238E27FC236}">
                  <a16:creationId xmlns:a16="http://schemas.microsoft.com/office/drawing/2014/main" id="{83DDD56D-C6A6-4809-B699-B96842A119AE}"/>
                </a:ext>
              </a:extLst>
            </p:cNvPr>
            <p:cNvCxnSpPr>
              <a:cxnSpLocks/>
            </p:cNvCxnSpPr>
            <p:nvPr/>
          </p:nvCxnSpPr>
          <p:spPr>
            <a:xfrm>
              <a:off x="4564063" y="2445618"/>
              <a:ext cx="12700" cy="2488962"/>
            </a:xfrm>
            <a:prstGeom prst="curvedConnector3">
              <a:avLst>
                <a:gd name="adj1" fmla="val 3461543"/>
              </a:avLst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연결선: 구부러짐 72">
              <a:extLst>
                <a:ext uri="{FF2B5EF4-FFF2-40B4-BE49-F238E27FC236}">
                  <a16:creationId xmlns:a16="http://schemas.microsoft.com/office/drawing/2014/main" id="{1066CD6C-894B-44EB-BDFE-728EE0667835}"/>
                </a:ext>
              </a:extLst>
            </p:cNvPr>
            <p:cNvCxnSpPr>
              <a:cxnSpLocks/>
            </p:cNvCxnSpPr>
            <p:nvPr/>
          </p:nvCxnSpPr>
          <p:spPr>
            <a:xfrm>
              <a:off x="4564063" y="3093683"/>
              <a:ext cx="12700" cy="2488962"/>
            </a:xfrm>
            <a:prstGeom prst="curvedConnector3">
              <a:avLst>
                <a:gd name="adj1" fmla="val 3461543"/>
              </a:avLst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연결선: 구부러짐 73">
              <a:extLst>
                <a:ext uri="{FF2B5EF4-FFF2-40B4-BE49-F238E27FC236}">
                  <a16:creationId xmlns:a16="http://schemas.microsoft.com/office/drawing/2014/main" id="{58C4249A-3E2C-41F2-879D-79C58F8C76B7}"/>
                </a:ext>
              </a:extLst>
            </p:cNvPr>
            <p:cNvCxnSpPr>
              <a:cxnSpLocks/>
            </p:cNvCxnSpPr>
            <p:nvPr/>
          </p:nvCxnSpPr>
          <p:spPr>
            <a:xfrm>
              <a:off x="4564063" y="4125241"/>
              <a:ext cx="12700" cy="2488962"/>
            </a:xfrm>
            <a:prstGeom prst="curvedConnector3">
              <a:avLst>
                <a:gd name="adj1" fmla="val 3184622"/>
              </a:avLst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0189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15747</TotalTime>
  <Words>1245</Words>
  <Application>Microsoft Macintosh PowerPoint</Application>
  <PresentationFormat>화면 슬라이드 쇼(4:3)</PresentationFormat>
  <Paragraphs>734</Paragraphs>
  <Slides>38</Slides>
  <Notes>28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8" baseType="lpstr">
      <vt:lpstr>굴림</vt:lpstr>
      <vt:lpstr>맑은 고딕</vt:lpstr>
      <vt:lpstr>Arial</vt:lpstr>
      <vt:lpstr>Bookman Old Style</vt:lpstr>
      <vt:lpstr>Cambria Math</vt:lpstr>
      <vt:lpstr>Gill Sans MT</vt:lpstr>
      <vt:lpstr>Wingdings</vt:lpstr>
      <vt:lpstr>Wingdings 2</vt:lpstr>
      <vt:lpstr>Wingdings 3</vt:lpstr>
      <vt:lpstr>원본</vt:lpstr>
      <vt:lpstr>Recurrent Neural Networks</vt:lpstr>
      <vt:lpstr>Sequential Data Modeling</vt:lpstr>
      <vt:lpstr>Recurrent Neural Networks</vt:lpstr>
      <vt:lpstr>Recurrent Neural Networks</vt:lpstr>
      <vt:lpstr>Recurrent Neural Networks</vt:lpstr>
      <vt:lpstr>Recurrent Neural Networks</vt:lpstr>
      <vt:lpstr>Recurrent Neural Networks</vt:lpstr>
      <vt:lpstr>Recurrent Neural Networks</vt:lpstr>
      <vt:lpstr>Recurrent Neural Networks</vt:lpstr>
      <vt:lpstr>Recurrent Neural Networks</vt:lpstr>
      <vt:lpstr>Recurrent Neural Networks</vt:lpstr>
      <vt:lpstr>Recurrent Neural Networks</vt:lpstr>
      <vt:lpstr>Recurrent Neural Networks</vt:lpstr>
      <vt:lpstr>Recurrent Neural Networks</vt:lpstr>
      <vt:lpstr>Recurrent Neural Networks</vt:lpstr>
      <vt:lpstr>Recurrent Neural Networks</vt:lpstr>
      <vt:lpstr>Recurrent Neural Networks</vt:lpstr>
      <vt:lpstr>Recurrent Neural Networks</vt:lpstr>
      <vt:lpstr>Recurrent Neural Networks</vt:lpstr>
      <vt:lpstr>Recurrent Neural Networks</vt:lpstr>
      <vt:lpstr>Recurrent Neural Networks</vt:lpstr>
      <vt:lpstr>Long Short-Term Memory (LSTM)</vt:lpstr>
      <vt:lpstr>Long Short-Term Memory (LSTM)</vt:lpstr>
      <vt:lpstr>Long Short-Term Memory (LSTM)</vt:lpstr>
      <vt:lpstr>Long Short-Term Memory (LSTM)</vt:lpstr>
      <vt:lpstr>Long Short-Term Memory (LSTM)</vt:lpstr>
      <vt:lpstr>Long Short-Term Memory (LSTM)</vt:lpstr>
      <vt:lpstr>Long Short-Term Memory (LSTM)</vt:lpstr>
      <vt:lpstr>Long Short-Term Memory (LSTM)</vt:lpstr>
      <vt:lpstr>Long Short-Term Memory (LSTM)</vt:lpstr>
      <vt:lpstr>Long Short-Term Memory (LSTM)</vt:lpstr>
      <vt:lpstr>Long Short-Term Memory (LSTM)</vt:lpstr>
      <vt:lpstr>Other Variants</vt:lpstr>
      <vt:lpstr>Other Variants</vt:lpstr>
      <vt:lpstr>Other Variants</vt:lpstr>
      <vt:lpstr>Other Variants</vt:lpstr>
      <vt:lpstr>Other Variants</vt:lpstr>
      <vt:lpstr>Question and Answer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Forward prediction based on wafer sort data – A case study</dc:title>
  <dc:creator>eunmiang</dc:creator>
  <cp:lastModifiedBy>이 지형</cp:lastModifiedBy>
  <cp:revision>552</cp:revision>
  <cp:lastPrinted>2016-04-26T02:43:10Z</cp:lastPrinted>
  <dcterms:created xsi:type="dcterms:W3CDTF">2012-05-24T05:20:38Z</dcterms:created>
  <dcterms:modified xsi:type="dcterms:W3CDTF">2020-04-26T10:09:47Z</dcterms:modified>
</cp:coreProperties>
</file>