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jpg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2"/>
  </p:notesMasterIdLst>
  <p:sldIdLst>
    <p:sldId id="256" r:id="rId2"/>
    <p:sldId id="682" r:id="rId3"/>
    <p:sldId id="680" r:id="rId4"/>
    <p:sldId id="699" r:id="rId5"/>
    <p:sldId id="792" r:id="rId6"/>
    <p:sldId id="794" r:id="rId7"/>
    <p:sldId id="795" r:id="rId8"/>
    <p:sldId id="796" r:id="rId9"/>
    <p:sldId id="799" r:id="rId10"/>
    <p:sldId id="800" r:id="rId11"/>
    <p:sldId id="801" r:id="rId12"/>
    <p:sldId id="802" r:id="rId13"/>
    <p:sldId id="803" r:id="rId14"/>
    <p:sldId id="809" r:id="rId15"/>
    <p:sldId id="804" r:id="rId16"/>
    <p:sldId id="805" r:id="rId17"/>
    <p:sldId id="818" r:id="rId18"/>
    <p:sldId id="819" r:id="rId19"/>
    <p:sldId id="811" r:id="rId20"/>
    <p:sldId id="812" r:id="rId21"/>
    <p:sldId id="814" r:id="rId22"/>
    <p:sldId id="816" r:id="rId23"/>
    <p:sldId id="817" r:id="rId24"/>
    <p:sldId id="815" r:id="rId25"/>
    <p:sldId id="820" r:id="rId26"/>
    <p:sldId id="821" r:id="rId27"/>
    <p:sldId id="822" r:id="rId28"/>
    <p:sldId id="843" r:id="rId29"/>
    <p:sldId id="845" r:id="rId30"/>
    <p:sldId id="679" r:id="rId3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256"/>
            <p14:sldId id="682"/>
            <p14:sldId id="680"/>
            <p14:sldId id="699"/>
            <p14:sldId id="792"/>
            <p14:sldId id="794"/>
            <p14:sldId id="795"/>
            <p14:sldId id="796"/>
            <p14:sldId id="799"/>
            <p14:sldId id="800"/>
            <p14:sldId id="801"/>
            <p14:sldId id="802"/>
            <p14:sldId id="803"/>
            <p14:sldId id="809"/>
            <p14:sldId id="804"/>
            <p14:sldId id="805"/>
            <p14:sldId id="818"/>
            <p14:sldId id="819"/>
            <p14:sldId id="811"/>
            <p14:sldId id="812"/>
            <p14:sldId id="814"/>
            <p14:sldId id="816"/>
            <p14:sldId id="817"/>
            <p14:sldId id="815"/>
            <p14:sldId id="820"/>
            <p14:sldId id="821"/>
            <p14:sldId id="822"/>
            <p14:sldId id="843"/>
            <p14:sldId id="845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2" autoAdjust="0"/>
    <p:restoredTop sz="93258" autoAdjust="0"/>
  </p:normalViewPr>
  <p:slideViewPr>
    <p:cSldViewPr>
      <p:cViewPr varScale="1">
        <p:scale>
          <a:sx n="130" d="100"/>
          <a:sy n="130" d="100"/>
        </p:scale>
        <p:origin x="7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0248477F-BFE0-B041-B217-DAB3EB588F71}"/>
    <pc:docChg chg="undo custSel modSld">
      <pc:chgData name="이 지형" userId="3d4594d6552e6340" providerId="LiveId" clId="{0248477F-BFE0-B041-B217-DAB3EB588F71}" dt="2019-10-11T15:10:21.924" v="40" actId="14100"/>
      <pc:docMkLst>
        <pc:docMk/>
      </pc:docMkLst>
      <pc:sldChg chg="modAnim">
        <pc:chgData name="이 지형" userId="3d4594d6552e6340" providerId="LiveId" clId="{0248477F-BFE0-B041-B217-DAB3EB588F71}" dt="2019-10-11T15:03:06.482" v="1"/>
        <pc:sldMkLst>
          <pc:docMk/>
          <pc:sldMk cId="505610474" sldId="800"/>
        </pc:sldMkLst>
      </pc:sldChg>
      <pc:sldChg chg="modAnim">
        <pc:chgData name="이 지형" userId="3d4594d6552e6340" providerId="LiveId" clId="{0248477F-BFE0-B041-B217-DAB3EB588F71}" dt="2019-10-11T15:03:13.885" v="3"/>
        <pc:sldMkLst>
          <pc:docMk/>
          <pc:sldMk cId="34261632" sldId="801"/>
        </pc:sldMkLst>
      </pc:sldChg>
      <pc:sldChg chg="addSp delSp modSp modAnim">
        <pc:chgData name="이 지형" userId="3d4594d6552e6340" providerId="LiveId" clId="{0248477F-BFE0-B041-B217-DAB3EB588F71}" dt="2019-10-11T15:04:58.554" v="24" actId="207"/>
        <pc:sldMkLst>
          <pc:docMk/>
          <pc:sldMk cId="2151796807" sldId="802"/>
        </pc:sldMkLst>
        <pc:spChg chg="add mod">
          <ac:chgData name="이 지형" userId="3d4594d6552e6340" providerId="LiveId" clId="{0248477F-BFE0-B041-B217-DAB3EB588F71}" dt="2019-10-11T15:04:58.554" v="24" actId="207"/>
          <ac:spMkLst>
            <pc:docMk/>
            <pc:sldMk cId="2151796807" sldId="802"/>
            <ac:spMk id="6" creationId="{66605D48-356A-2248-9089-885457693BB3}"/>
          </ac:spMkLst>
        </pc:spChg>
        <pc:spChg chg="add del mod">
          <ac:chgData name="이 지형" userId="3d4594d6552e6340" providerId="LiveId" clId="{0248477F-BFE0-B041-B217-DAB3EB588F71}" dt="2019-10-11T15:03:51.846" v="10" actId="478"/>
          <ac:spMkLst>
            <pc:docMk/>
            <pc:sldMk cId="2151796807" sldId="802"/>
            <ac:spMk id="48" creationId="{3359D580-31C0-7D49-82CD-72B219C4904E}"/>
          </ac:spMkLst>
        </pc:spChg>
        <pc:spChg chg="add">
          <ac:chgData name="이 지형" userId="3d4594d6552e6340" providerId="LiveId" clId="{0248477F-BFE0-B041-B217-DAB3EB588F71}" dt="2019-10-11T15:03:56.388" v="11"/>
          <ac:spMkLst>
            <pc:docMk/>
            <pc:sldMk cId="2151796807" sldId="802"/>
            <ac:spMk id="54" creationId="{1310633E-8503-0B4F-9322-2FE51FDDAB2A}"/>
          </ac:spMkLst>
        </pc:spChg>
        <pc:spChg chg="del">
          <ac:chgData name="이 지형" userId="3d4594d6552e6340" providerId="LiveId" clId="{0248477F-BFE0-B041-B217-DAB3EB588F71}" dt="2019-10-11T15:03:44.923" v="6" actId="478"/>
          <ac:spMkLst>
            <pc:docMk/>
            <pc:sldMk cId="2151796807" sldId="802"/>
            <ac:spMk id="184" creationId="{7DD6EBE1-7F34-4224-8C64-16D8321ED188}"/>
          </ac:spMkLst>
        </pc:spChg>
      </pc:sldChg>
      <pc:sldChg chg="addSp modSp">
        <pc:chgData name="이 지형" userId="3d4594d6552e6340" providerId="LiveId" clId="{0248477F-BFE0-B041-B217-DAB3EB588F71}" dt="2019-10-11T15:07:18.287" v="28" actId="207"/>
        <pc:sldMkLst>
          <pc:docMk/>
          <pc:sldMk cId="481029992" sldId="803"/>
        </pc:sldMkLst>
        <pc:spChg chg="add">
          <ac:chgData name="이 지형" userId="3d4594d6552e6340" providerId="LiveId" clId="{0248477F-BFE0-B041-B217-DAB3EB588F71}" dt="2019-10-11T15:06:52.536" v="26"/>
          <ac:spMkLst>
            <pc:docMk/>
            <pc:sldMk cId="481029992" sldId="803"/>
            <ac:spMk id="28" creationId="{1A58EA5D-A7BC-F042-85DB-7A3151578B47}"/>
          </ac:spMkLst>
        </pc:spChg>
        <pc:spChg chg="mod">
          <ac:chgData name="이 지형" userId="3d4594d6552e6340" providerId="LiveId" clId="{0248477F-BFE0-B041-B217-DAB3EB588F71}" dt="2019-10-11T15:07:18.287" v="28" actId="207"/>
          <ac:spMkLst>
            <pc:docMk/>
            <pc:sldMk cId="481029992" sldId="803"/>
            <ac:spMk id="184" creationId="{7DD6EBE1-7F34-4224-8C64-16D8321ED188}"/>
          </ac:spMkLst>
        </pc:spChg>
      </pc:sldChg>
      <pc:sldChg chg="modAnim">
        <pc:chgData name="이 지형" userId="3d4594d6552e6340" providerId="LiveId" clId="{0248477F-BFE0-B041-B217-DAB3EB588F71}" dt="2019-10-11T15:08:19.192" v="29"/>
        <pc:sldMkLst>
          <pc:docMk/>
          <pc:sldMk cId="2064940913" sldId="804"/>
        </pc:sldMkLst>
      </pc:sldChg>
      <pc:sldChg chg="modSp">
        <pc:chgData name="이 지형" userId="3d4594d6552e6340" providerId="LiveId" clId="{0248477F-BFE0-B041-B217-DAB3EB588F71}" dt="2019-10-11T15:09:49.766" v="36" actId="20577"/>
        <pc:sldMkLst>
          <pc:docMk/>
          <pc:sldMk cId="649869661" sldId="814"/>
        </pc:sldMkLst>
        <pc:spChg chg="mod">
          <ac:chgData name="이 지형" userId="3d4594d6552e6340" providerId="LiveId" clId="{0248477F-BFE0-B041-B217-DAB3EB588F71}" dt="2019-10-11T15:09:49.766" v="36" actId="20577"/>
          <ac:spMkLst>
            <pc:docMk/>
            <pc:sldMk cId="649869661" sldId="814"/>
            <ac:spMk id="2" creationId="{00EE6402-DA3F-4FD1-9959-E99FD46B3182}"/>
          </ac:spMkLst>
        </pc:spChg>
      </pc:sldChg>
      <pc:sldChg chg="modSp">
        <pc:chgData name="이 지형" userId="3d4594d6552e6340" providerId="LiveId" clId="{0248477F-BFE0-B041-B217-DAB3EB588F71}" dt="2019-10-11T15:10:21.924" v="40" actId="14100"/>
        <pc:sldMkLst>
          <pc:docMk/>
          <pc:sldMk cId="4177802539" sldId="817"/>
        </pc:sldMkLst>
        <pc:spChg chg="mod">
          <ac:chgData name="이 지형" userId="3d4594d6552e6340" providerId="LiveId" clId="{0248477F-BFE0-B041-B217-DAB3EB588F71}" dt="2019-10-11T15:10:21.924" v="40" actId="14100"/>
          <ac:spMkLst>
            <pc:docMk/>
            <pc:sldMk cId="4177802539" sldId="817"/>
            <ac:spMk id="53" creationId="{C31C3EC0-0BC7-4529-94D2-EB47B9D6B50E}"/>
          </ac:spMkLst>
        </pc:spChg>
      </pc:sldChg>
      <pc:sldChg chg="modAnim">
        <pc:chgData name="이 지형" userId="3d4594d6552e6340" providerId="LiveId" clId="{0248477F-BFE0-B041-B217-DAB3EB588F71}" dt="2019-10-11T15:09:15.883" v="30"/>
        <pc:sldMkLst>
          <pc:docMk/>
          <pc:sldMk cId="799375714" sldId="818"/>
        </pc:sldMkLst>
      </pc:sldChg>
      <pc:sldChg chg="modAnim">
        <pc:chgData name="이 지형" userId="3d4594d6552e6340" providerId="LiveId" clId="{0248477F-BFE0-B041-B217-DAB3EB588F71}" dt="2019-10-11T15:09:26.980" v="32"/>
        <pc:sldMkLst>
          <pc:docMk/>
          <pc:sldMk cId="3208449542" sldId="819"/>
        </pc:sldMkLst>
      </pc:sldChg>
    </pc:docChg>
  </pc:docChgLst>
  <pc:docChgLst>
    <pc:chgData name="이 지형" userId="3d4594d6552e6340" providerId="LiveId" clId="{E8995A4B-B097-CF42-8C11-7381115F9158}"/>
  </pc:docChgLst>
  <pc:docChgLst>
    <pc:chgData name="이지형" userId="3d4594d6552e6340" providerId="LiveId" clId="{2B8EFEA7-4356-425C-B974-857D7EB1DFCB}"/>
  </pc:docChgLst>
  <pc:docChgLst>
    <pc:chgData name="이지형" userId="3d4594d6552e6340" providerId="LiveId" clId="{E22CF922-6332-4C9A-B4BA-3802F0D9DA4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2020. 4. 26.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6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0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9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5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29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5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1.png"/><Relationship Id="rId5" Type="http://schemas.openxmlformats.org/officeDocument/2006/relationships/image" Target="../media/image56.png"/><Relationship Id="rId10" Type="http://schemas.openxmlformats.org/officeDocument/2006/relationships/image" Target="../media/image50.png"/><Relationship Id="rId4" Type="http://schemas.openxmlformats.org/officeDocument/2006/relationships/image" Target="../media/image55.pn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Sequence Modeling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139952" y="4979988"/>
            <a:ext cx="4139952" cy="969292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ko-KR" altLang="en-US" sz="2400"/>
              <a:t>성균관대학교 소프트웨어학과</a:t>
            </a:r>
            <a:endParaRPr lang="en-US" altLang="ko-KR" sz="2400" dirty="0"/>
          </a:p>
          <a:p>
            <a:pPr marL="0" indent="0" algn="r">
              <a:buNone/>
            </a:pPr>
            <a:r>
              <a:rPr lang="ko-KR" altLang="en-US" sz="2400" dirty="0"/>
              <a:t>이 지 형 </a:t>
            </a:r>
          </a:p>
        </p:txBody>
      </p:sp>
    </p:spTree>
    <p:extLst>
      <p:ext uri="{BB962C8B-B14F-4D97-AF65-F5344CB8AC3E}">
        <p14:creationId xmlns:p14="http://schemas.microsoft.com/office/powerpoint/2010/main" val="217718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786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7959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74EE77-F23B-41C4-959F-195B0B9DE610}"/>
              </a:ext>
            </a:extLst>
          </p:cNvPr>
          <p:cNvSpPr/>
          <p:nvPr/>
        </p:nvSpPr>
        <p:spPr>
          <a:xfrm>
            <a:off x="3059832" y="4799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E6CD07E8-04C9-4A89-B2AC-B3DB5B85705A}"/>
              </a:ext>
            </a:extLst>
          </p:cNvPr>
          <p:cNvSpPr txBox="1"/>
          <p:nvPr/>
        </p:nvSpPr>
        <p:spPr>
          <a:xfrm>
            <a:off x="3104211" y="48091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4294312" y="48150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A8E19DAA-9FC3-400B-9491-932FE98EEC15}"/>
              </a:ext>
            </a:extLst>
          </p:cNvPr>
          <p:cNvSpPr txBox="1"/>
          <p:nvPr/>
        </p:nvSpPr>
        <p:spPr>
          <a:xfrm>
            <a:off x="4338691" y="4824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89BFF9-7B29-407D-82C5-8EA34C144FDA}"/>
              </a:ext>
            </a:extLst>
          </p:cNvPr>
          <p:cNvSpPr/>
          <p:nvPr/>
        </p:nvSpPr>
        <p:spPr>
          <a:xfrm>
            <a:off x="5518448" y="48282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D574E406-0F40-421B-8A2A-A8FA698C0323}"/>
              </a:ext>
            </a:extLst>
          </p:cNvPr>
          <p:cNvSpPr txBox="1"/>
          <p:nvPr/>
        </p:nvSpPr>
        <p:spPr>
          <a:xfrm>
            <a:off x="5562827" y="48381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FD853FC-2439-4E6C-AF6D-F4E5EB8453B5}"/>
              </a:ext>
            </a:extLst>
          </p:cNvPr>
          <p:cNvSpPr/>
          <p:nvPr/>
        </p:nvSpPr>
        <p:spPr>
          <a:xfrm>
            <a:off x="6732240" y="48353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B726788-E73C-4F9F-8F15-216167C55883}"/>
              </a:ext>
            </a:extLst>
          </p:cNvPr>
          <p:cNvSpPr txBox="1"/>
          <p:nvPr/>
        </p:nvSpPr>
        <p:spPr>
          <a:xfrm>
            <a:off x="6776619" y="48452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EF5838-3DC7-4E90-A35A-350C484771AA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51720" y="413380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39EE88-56E3-4DF0-92E3-00B48AB1932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/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644C7A-6362-4783-BB74-428A0B0478CB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4E8FD1-1EDD-444B-BF11-18C60D1D014A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3275856" y="414700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BC8D16-A909-493A-BB5E-7FA2976BDA78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4510336" y="416282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522E09-51B4-4BAB-B679-F9BC008DD0C4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3B2577-74FD-40D5-97BE-1E90F093C3CC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734472" y="417602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35FF6-FA6E-46D9-8386-2D7A49F3080F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6948264" y="4183094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5F1C5073-E462-40A1-8E81-95AF63E3D553}"/>
              </a:ext>
            </a:extLst>
          </p:cNvPr>
          <p:cNvCxnSpPr>
            <a:cxnSpLocks/>
            <a:stCxn id="53" idx="1"/>
            <a:endCxn id="8" idx="4"/>
          </p:cNvCxnSpPr>
          <p:nvPr/>
        </p:nvCxnSpPr>
        <p:spPr>
          <a:xfrm rot="10800000">
            <a:off x="2048962" y="3129847"/>
            <a:ext cx="5943536" cy="44068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68A5E707-7AD6-4AEE-BF21-8E8636F5BCE1}"/>
              </a:ext>
            </a:extLst>
          </p:cNvPr>
          <p:cNvCxnSpPr>
            <a:cxnSpLocks/>
            <a:stCxn id="53" idx="1"/>
            <a:endCxn id="15" idx="4"/>
          </p:cNvCxnSpPr>
          <p:nvPr/>
        </p:nvCxnSpPr>
        <p:spPr>
          <a:xfrm rot="10800000">
            <a:off x="3273098" y="3143049"/>
            <a:ext cx="4719400" cy="42748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051434B-36A9-40E7-9FAA-3059B39DFAAE}"/>
              </a:ext>
            </a:extLst>
          </p:cNvPr>
          <p:cNvCxnSpPr>
            <a:cxnSpLocks/>
            <a:stCxn id="53" idx="1"/>
            <a:endCxn id="25" idx="4"/>
          </p:cNvCxnSpPr>
          <p:nvPr/>
        </p:nvCxnSpPr>
        <p:spPr>
          <a:xfrm rot="10800000">
            <a:off x="4507578" y="3158867"/>
            <a:ext cx="3484920" cy="41166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94496CCE-A6AC-4E01-9733-2CD0136C02EF}"/>
              </a:ext>
            </a:extLst>
          </p:cNvPr>
          <p:cNvCxnSpPr>
            <a:cxnSpLocks/>
            <a:stCxn id="53" idx="1"/>
            <a:endCxn id="32" idx="4"/>
          </p:cNvCxnSpPr>
          <p:nvPr/>
        </p:nvCxnSpPr>
        <p:spPr>
          <a:xfrm rot="10800000">
            <a:off x="5731714" y="3172069"/>
            <a:ext cx="2260784" cy="39846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7AE1C52-1111-4060-BFEF-BDA8586D93FA}"/>
              </a:ext>
            </a:extLst>
          </p:cNvPr>
          <p:cNvCxnSpPr>
            <a:cxnSpLocks/>
            <a:stCxn id="53" idx="1"/>
            <a:endCxn id="43" idx="4"/>
          </p:cNvCxnSpPr>
          <p:nvPr/>
        </p:nvCxnSpPr>
        <p:spPr>
          <a:xfrm rot="10800000">
            <a:off x="6945506" y="3179133"/>
            <a:ext cx="1046992" cy="391398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07A872E0-F7FD-4C62-AC1C-C8AF88FB82B7}"/>
              </a:ext>
            </a:extLst>
          </p:cNvPr>
          <p:cNvCxnSpPr>
            <a:cxnSpLocks/>
            <a:stCxn id="55" idx="1"/>
            <a:endCxn id="42" idx="2"/>
          </p:cNvCxnSpPr>
          <p:nvPr/>
        </p:nvCxnSpPr>
        <p:spPr>
          <a:xfrm rot="10800000">
            <a:off x="6948265" y="4183095"/>
            <a:ext cx="1029299" cy="332833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F222CE6F-41F2-42D7-A606-D1B8FB3458BF}"/>
              </a:ext>
            </a:extLst>
          </p:cNvPr>
          <p:cNvCxnSpPr>
            <a:cxnSpLocks/>
            <a:stCxn id="55" idx="1"/>
            <a:endCxn id="31" idx="2"/>
          </p:cNvCxnSpPr>
          <p:nvPr/>
        </p:nvCxnSpPr>
        <p:spPr>
          <a:xfrm rot="10800000">
            <a:off x="5734473" y="4176029"/>
            <a:ext cx="2243091" cy="33989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D7428929-EC5D-4F8F-AA52-4A95CC42441F}"/>
              </a:ext>
            </a:extLst>
          </p:cNvPr>
          <p:cNvCxnSpPr>
            <a:cxnSpLocks/>
            <a:stCxn id="55" idx="1"/>
            <a:endCxn id="24" idx="2"/>
          </p:cNvCxnSpPr>
          <p:nvPr/>
        </p:nvCxnSpPr>
        <p:spPr>
          <a:xfrm rot="10800000">
            <a:off x="4510337" y="4162827"/>
            <a:ext cx="3467227" cy="35310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856E542-E69C-4146-8C4E-BBA7DD37BB65}"/>
              </a:ext>
            </a:extLst>
          </p:cNvPr>
          <p:cNvCxnSpPr>
            <a:cxnSpLocks/>
            <a:stCxn id="55" idx="1"/>
            <a:endCxn id="14" idx="2"/>
          </p:cNvCxnSpPr>
          <p:nvPr/>
        </p:nvCxnSpPr>
        <p:spPr>
          <a:xfrm rot="10800000">
            <a:off x="3275857" y="4147009"/>
            <a:ext cx="4701707" cy="36891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80C12932-B534-4A69-865F-8D9889079F65}"/>
              </a:ext>
            </a:extLst>
          </p:cNvPr>
          <p:cNvCxnSpPr>
            <a:cxnSpLocks/>
            <a:stCxn id="55" idx="1"/>
            <a:endCxn id="7" idx="2"/>
          </p:cNvCxnSpPr>
          <p:nvPr/>
        </p:nvCxnSpPr>
        <p:spPr>
          <a:xfrm rot="10800000">
            <a:off x="2051721" y="4133807"/>
            <a:ext cx="5925843" cy="38212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25B1F28-58D3-4EC7-8F82-945CDD2F35A4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F7B0B33C-12CE-40DA-9520-898CBE737A82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B3CBA128-D1CD-4229-9F0C-95B11D2EFC13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1A3F19F1-B968-4EF6-A5F7-15AA1E833AF6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266EF59-5131-4491-924D-C97ACDC6510A}"/>
              </a:ext>
            </a:extLst>
          </p:cNvPr>
          <p:cNvCxnSpPr>
            <a:cxnSpLocks/>
            <a:stCxn id="8" idx="0"/>
            <a:endCxn id="213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7730021-43E2-4FE4-9CD2-AFB587B3890A}"/>
              </a:ext>
            </a:extLst>
          </p:cNvPr>
          <p:cNvCxnSpPr>
            <a:cxnSpLocks/>
            <a:stCxn id="15" idx="0"/>
            <a:endCxn id="213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266D497-5A4F-4646-A4E3-DC7E328043F8}"/>
              </a:ext>
            </a:extLst>
          </p:cNvPr>
          <p:cNvCxnSpPr>
            <a:cxnSpLocks/>
            <a:stCxn id="25" idx="0"/>
            <a:endCxn id="213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FE748452-FC25-4CF0-971E-ABD3C86B7B2F}"/>
              </a:ext>
            </a:extLst>
          </p:cNvPr>
          <p:cNvCxnSpPr>
            <a:cxnSpLocks/>
            <a:stCxn id="32" idx="0"/>
            <a:endCxn id="213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88E3F84-9DD6-4C8C-B0F6-26D2C951D051}"/>
              </a:ext>
            </a:extLst>
          </p:cNvPr>
          <p:cNvCxnSpPr>
            <a:cxnSpLocks/>
            <a:stCxn id="43" idx="0"/>
            <a:endCxn id="213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/>
              <p:nvPr/>
            </p:nvSpPr>
            <p:spPr>
              <a:xfrm>
                <a:off x="3789140" y="5531210"/>
                <a:ext cx="93769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40" y="5531210"/>
                <a:ext cx="937693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04E35F0-CED1-4F32-B95F-5302B2162202}"/>
              </a:ext>
            </a:extLst>
          </p:cNvPr>
          <p:cNvCxnSpPr>
            <a:cxnSpLocks/>
            <a:stCxn id="54" idx="3"/>
            <a:endCxn id="7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텍스트 상자 46">
            <a:extLst>
              <a:ext uri="{FF2B5EF4-FFF2-40B4-BE49-F238E27FC236}">
                <a16:creationId xmlns:a16="http://schemas.microsoft.com/office/drawing/2014/main" id="{A54242A8-98AB-42E0-A413-304894BB7534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2" name="텍스트 상자 54">
            <a:extLst>
              <a:ext uri="{FF2B5EF4-FFF2-40B4-BE49-F238E27FC236}">
                <a16:creationId xmlns:a16="http://schemas.microsoft.com/office/drawing/2014/main" id="{9533E939-C1A3-44A9-BABB-F82154295E57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4" name="텍스트 상자 68">
            <a:extLst>
              <a:ext uri="{FF2B5EF4-FFF2-40B4-BE49-F238E27FC236}">
                <a16:creationId xmlns:a16="http://schemas.microsoft.com/office/drawing/2014/main" id="{6832C697-24C0-4E72-9F7E-772206E9104F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6" name="텍스트 상자 75">
            <a:extLst>
              <a:ext uri="{FF2B5EF4-FFF2-40B4-BE49-F238E27FC236}">
                <a16:creationId xmlns:a16="http://schemas.microsoft.com/office/drawing/2014/main" id="{3F50DF2E-258E-4A4F-B29E-E43F910CEFE4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8" name="텍스트 상자 88">
            <a:extLst>
              <a:ext uri="{FF2B5EF4-FFF2-40B4-BE49-F238E27FC236}">
                <a16:creationId xmlns:a16="http://schemas.microsoft.com/office/drawing/2014/main" id="{0B7B2901-7E75-4127-BC00-ADCD09E5D28D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7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1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/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D909B44-F7DC-4054-A918-EE33E44E05BE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EA395C5-A5D2-49BD-8B6F-5913187E0887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B33E136-0648-4B97-97DA-7CB1A1CCFC14}"/>
              </a:ext>
            </a:extLst>
          </p:cNvPr>
          <p:cNvCxnSpPr>
            <a:cxnSpLocks/>
            <a:stCxn id="188" idx="0"/>
            <a:endCxn id="189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텍스트 상자 62">
            <a:extLst>
              <a:ext uri="{FF2B5EF4-FFF2-40B4-BE49-F238E27FC236}">
                <a16:creationId xmlns:a16="http://schemas.microsoft.com/office/drawing/2014/main" id="{00805DAF-3C70-423B-8BDE-AADFA65B9EF3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D2E4CA3D-05E1-4E61-A3F5-91AA9598DE06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C1440793-9B74-4C1B-B115-1B470171D7C0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1E5F03-C2D3-43BA-9DAE-FDA82D2BCC83}"/>
              </a:ext>
            </a:extLst>
          </p:cNvPr>
          <p:cNvCxnSpPr>
            <a:cxnSpLocks/>
            <a:stCxn id="195" idx="0"/>
            <a:endCxn id="196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AFD3E4A-99F8-4FCA-8AD8-D1CB45CBE0AD}"/>
              </a:ext>
            </a:extLst>
          </p:cNvPr>
          <p:cNvCxnSpPr>
            <a:stCxn id="188" idx="3"/>
            <a:endCxn id="195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텍스트 상자 63">
            <a:extLst>
              <a:ext uri="{FF2B5EF4-FFF2-40B4-BE49-F238E27FC236}">
                <a16:creationId xmlns:a16="http://schemas.microsoft.com/office/drawing/2014/main" id="{58DED8A1-AF10-4EC1-AA97-DBB5B72C6BEA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5">
                <a:extLst>
                  <a:ext uri="{FF2B5EF4-FFF2-40B4-BE49-F238E27FC236}">
                    <a16:creationId xmlns:a16="http://schemas.microsoft.com/office/drawing/2014/main" id="{B7A918F7-9B51-439E-B081-7B759C323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0" name="Rectangle 5">
                <a:extLst>
                  <a:ext uri="{FF2B5EF4-FFF2-40B4-BE49-F238E27FC236}">
                    <a16:creationId xmlns:a16="http://schemas.microsoft.com/office/drawing/2014/main" id="{B7A918F7-9B51-439E-B081-7B759C323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E7B97AF-4A7D-4740-8187-04B37237947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3BC8FBB-0203-4A97-B0D2-BEDE842A8752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CD959801-C019-4B05-A338-565F0427054F}"/>
              </a:ext>
            </a:extLst>
          </p:cNvPr>
          <p:cNvCxnSpPr>
            <a:cxnSpLocks/>
            <a:stCxn id="202" idx="0"/>
            <a:endCxn id="203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텍스트 상자 79">
            <a:extLst>
              <a:ext uri="{FF2B5EF4-FFF2-40B4-BE49-F238E27FC236}">
                <a16:creationId xmlns:a16="http://schemas.microsoft.com/office/drawing/2014/main" id="{E810D1ED-676F-4E54-A2C0-A81FC5A14C47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89EFFF36-49A1-42C2-BD42-AFC05AE5DB04}"/>
              </a:ext>
            </a:extLst>
          </p:cNvPr>
          <p:cNvCxnSpPr>
            <a:stCxn id="195" idx="3"/>
            <a:endCxn id="202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57EA3C8-17FE-4E28-AB35-0464C625E995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976B2526-00A0-449F-BE8C-64844C5E9EA7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58D8E6AF-DB94-4D6B-9933-3D4F98A62C65}"/>
              </a:ext>
            </a:extLst>
          </p:cNvPr>
          <p:cNvCxnSpPr>
            <a:cxnSpLocks/>
            <a:stCxn id="208" idx="0"/>
            <a:endCxn id="209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4EEB809B-7EDE-402A-8069-84C984531C2B}"/>
              </a:ext>
            </a:extLst>
          </p:cNvPr>
          <p:cNvCxnSpPr>
            <a:cxnSpLocks/>
            <a:stCxn id="202" idx="3"/>
            <a:endCxn id="208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텍스트 상자 80">
            <a:extLst>
              <a:ext uri="{FF2B5EF4-FFF2-40B4-BE49-F238E27FC236}">
                <a16:creationId xmlns:a16="http://schemas.microsoft.com/office/drawing/2014/main" id="{08004221-87DB-46E3-8612-719C8599AFD6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7E31826-4B35-40C1-9E5B-8A1C5D9BB2CB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9CB2D93-ADC9-4A29-BE51-4FF9A44E2FB3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F3364867-186A-4866-9E81-82FD68110C18}"/>
              </a:ext>
            </a:extLst>
          </p:cNvPr>
          <p:cNvCxnSpPr>
            <a:cxnSpLocks/>
            <a:stCxn id="214" idx="0"/>
            <a:endCxn id="215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7BF7B12B-44A9-40E2-A8C9-8EAC654F4AE8}"/>
              </a:ext>
            </a:extLst>
          </p:cNvPr>
          <p:cNvCxnSpPr>
            <a:cxnSpLocks/>
            <a:stCxn id="208" idx="3"/>
            <a:endCxn id="214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텍스트 상자 92">
            <a:extLst>
              <a:ext uri="{FF2B5EF4-FFF2-40B4-BE49-F238E27FC236}">
                <a16:creationId xmlns:a16="http://schemas.microsoft.com/office/drawing/2014/main" id="{FFD68EAD-F4E4-4CC2-B04A-DA2F9E6C1528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AEEC016E-FAC3-4969-81D8-0C15241E6560}"/>
              </a:ext>
            </a:extLst>
          </p:cNvPr>
          <p:cNvCxnSpPr>
            <a:cxnSpLocks/>
            <a:stCxn id="200" idx="3"/>
            <a:endCxn id="195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20887393-A85E-4A8E-BE95-8C6ECD1B4852}"/>
              </a:ext>
            </a:extLst>
          </p:cNvPr>
          <p:cNvCxnSpPr>
            <a:cxnSpLocks/>
            <a:stCxn id="200" idx="3"/>
            <a:endCxn id="202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구부러짐 231">
            <a:extLst>
              <a:ext uri="{FF2B5EF4-FFF2-40B4-BE49-F238E27FC236}">
                <a16:creationId xmlns:a16="http://schemas.microsoft.com/office/drawing/2014/main" id="{469067A5-5FD0-42D1-A1F2-10BF78F0F066}"/>
              </a:ext>
            </a:extLst>
          </p:cNvPr>
          <p:cNvCxnSpPr>
            <a:cxnSpLocks/>
            <a:stCxn id="200" idx="3"/>
            <a:endCxn id="208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9C6D40A9-B24A-4345-B50A-36FD56EAAA27}"/>
              </a:ext>
            </a:extLst>
          </p:cNvPr>
          <p:cNvCxnSpPr>
            <a:cxnSpLocks/>
            <a:stCxn id="200" idx="3"/>
            <a:endCxn id="214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6724313-B2CD-4C93-8A39-6389378C30AC}"/>
              </a:ext>
            </a:extLst>
          </p:cNvPr>
          <p:cNvCxnSpPr>
            <a:cxnSpLocks/>
            <a:stCxn id="189" idx="0"/>
            <a:endCxn id="245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7C81BC4B-AF7D-497E-9730-89A296B51D42}"/>
              </a:ext>
            </a:extLst>
          </p:cNvPr>
          <p:cNvCxnSpPr>
            <a:cxnSpLocks/>
            <a:stCxn id="196" idx="0"/>
            <a:endCxn id="245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B8F08F41-E35C-4CF3-8A3D-A3164CC6885B}"/>
              </a:ext>
            </a:extLst>
          </p:cNvPr>
          <p:cNvCxnSpPr>
            <a:cxnSpLocks/>
            <a:stCxn id="203" idx="0"/>
            <a:endCxn id="245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FBFC9D8C-5F5F-461C-BD3A-5DE71922CB09}"/>
              </a:ext>
            </a:extLst>
          </p:cNvPr>
          <p:cNvCxnSpPr>
            <a:cxnSpLocks/>
            <a:stCxn id="209" idx="0"/>
            <a:endCxn id="245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E2FC8B27-2031-42B7-8516-961C834EA25F}"/>
              </a:ext>
            </a:extLst>
          </p:cNvPr>
          <p:cNvCxnSpPr>
            <a:cxnSpLocks/>
            <a:stCxn id="215" idx="0"/>
            <a:endCxn id="245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구부러짐 238">
            <a:extLst>
              <a:ext uri="{FF2B5EF4-FFF2-40B4-BE49-F238E27FC236}">
                <a16:creationId xmlns:a16="http://schemas.microsoft.com/office/drawing/2014/main" id="{0866460A-302E-4005-BB81-A5196C94E38C}"/>
              </a:ext>
            </a:extLst>
          </p:cNvPr>
          <p:cNvCxnSpPr>
            <a:cxnSpLocks/>
            <a:stCxn id="200" idx="3"/>
            <a:endCxn id="188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텍스트 상자 46">
            <a:extLst>
              <a:ext uri="{FF2B5EF4-FFF2-40B4-BE49-F238E27FC236}">
                <a16:creationId xmlns:a16="http://schemas.microsoft.com/office/drawing/2014/main" id="{09DEA034-BC95-4FDC-AF45-B5E58D5D28C0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1" name="텍스트 상자 54">
            <a:extLst>
              <a:ext uri="{FF2B5EF4-FFF2-40B4-BE49-F238E27FC236}">
                <a16:creationId xmlns:a16="http://schemas.microsoft.com/office/drawing/2014/main" id="{BEA993A4-B07A-4C94-9700-3FA4878B65DB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2" name="텍스트 상자 68">
            <a:extLst>
              <a:ext uri="{FF2B5EF4-FFF2-40B4-BE49-F238E27FC236}">
                <a16:creationId xmlns:a16="http://schemas.microsoft.com/office/drawing/2014/main" id="{88B76FDC-33F2-41EA-9FE2-B12B6206ACBD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3" name="텍스트 상자 75">
            <a:extLst>
              <a:ext uri="{FF2B5EF4-FFF2-40B4-BE49-F238E27FC236}">
                <a16:creationId xmlns:a16="http://schemas.microsoft.com/office/drawing/2014/main" id="{4B681979-6958-49EB-AE35-42AB3838136D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4" name="텍스트 상자 88">
            <a:extLst>
              <a:ext uri="{FF2B5EF4-FFF2-40B4-BE49-F238E27FC236}">
                <a16:creationId xmlns:a16="http://schemas.microsoft.com/office/drawing/2014/main" id="{A2BAD19A-0AF3-457E-9167-D51F48E0D20B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9AFDD7D-4C13-4744-87EA-C77BF91916D0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9AFDD7D-4C13-4744-87EA-C77BF9191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6605D48-356A-2248-9089-885457693BB3}"/>
              </a:ext>
            </a:extLst>
          </p:cNvPr>
          <p:cNvSpPr/>
          <p:nvPr/>
        </p:nvSpPr>
        <p:spPr>
          <a:xfrm>
            <a:off x="4784312" y="5301208"/>
            <a:ext cx="645314" cy="1055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E7E5B01-F5EA-4658-93FB-5CA762AF3E2C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0DFA430-76E6-47E0-8AFD-4A24F891BFF7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302B51-03A8-4E76-91FC-A594E6728424}"/>
              </a:ext>
            </a:extLst>
          </p:cNvPr>
          <p:cNvCxnSpPr>
            <a:cxnSpLocks/>
            <a:stCxn id="49" idx="0"/>
            <a:endCxn id="50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텍스트 상자 62">
            <a:extLst>
              <a:ext uri="{FF2B5EF4-FFF2-40B4-BE49-F238E27FC236}">
                <a16:creationId xmlns:a16="http://schemas.microsoft.com/office/drawing/2014/main" id="{2D6E5918-6142-42D6-B164-B473D4E468C7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31E112-42C2-4FC6-A96E-A74FF3D4B60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72566D8-F007-43C2-B24E-252675E35D3B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6D0453-719C-4DB8-802C-AEAC2615BD59}"/>
              </a:ext>
            </a:extLst>
          </p:cNvPr>
          <p:cNvCxnSpPr>
            <a:cxnSpLocks/>
            <a:stCxn id="53" idx="0"/>
            <a:endCxn id="55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9A5ACFC-5459-444B-964C-6C6D64F0B492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63">
            <a:extLst>
              <a:ext uri="{FF2B5EF4-FFF2-40B4-BE49-F238E27FC236}">
                <a16:creationId xmlns:a16="http://schemas.microsoft.com/office/drawing/2014/main" id="{547DBADF-554E-4834-95A1-592C94535833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3F6F5917-9FE3-4781-8835-CDF5B3593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3F6F5917-9FE3-4781-8835-CDF5B3593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F56B27-F5BF-47D7-98F9-7C631C06E888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FC313BB-87BB-40D5-9C82-3AE67E4A9FA0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22A25BA-C32B-44C2-9BED-80E873A1C684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79">
            <a:extLst>
              <a:ext uri="{FF2B5EF4-FFF2-40B4-BE49-F238E27FC236}">
                <a16:creationId xmlns:a16="http://schemas.microsoft.com/office/drawing/2014/main" id="{E247FBB6-B4B1-44BA-B2E6-847342A8FB1F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631BC01-0573-4CAE-A5F1-F623D599DB3B}"/>
              </a:ext>
            </a:extLst>
          </p:cNvPr>
          <p:cNvCxnSpPr>
            <a:stCxn id="53" idx="3"/>
            <a:endCxn id="60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44C749-F7BC-44BF-AC5E-1A72362F7060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195FE88-4DE6-42BD-8FDB-C5A5A0930912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59B9F98-7841-48AA-A958-2A3A5266C62A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974EB96-BC34-4EE4-9982-9F4B97DBBE45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80">
            <a:extLst>
              <a:ext uri="{FF2B5EF4-FFF2-40B4-BE49-F238E27FC236}">
                <a16:creationId xmlns:a16="http://schemas.microsoft.com/office/drawing/2014/main" id="{19D0FF54-7A8A-414A-961E-231C225E5DD3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CD50881-EDC9-4E48-9E30-B890CB322459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50F6BFF-4D2C-42B1-97CA-52FF6B207553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0DAF025-B3E4-4B66-9CA8-9AA5337D58A4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E19255C-BAB7-446C-80DB-34BE96DEC830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92">
            <a:extLst>
              <a:ext uri="{FF2B5EF4-FFF2-40B4-BE49-F238E27FC236}">
                <a16:creationId xmlns:a16="http://schemas.microsoft.com/office/drawing/2014/main" id="{6253BE00-3503-49C8-A73A-4A769FB19F4E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F9CD1C91-AF1C-4F8D-8B7A-A7693C6F6293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55B5BDDB-DD0C-4B9E-BC1C-2E99723150C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CDBC1242-106E-4B79-A86D-A782F1DF8F3C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4B72C910-FA4B-42D2-A1B4-C026F224E3BA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3B65D7F-53E4-4695-8C89-E857F44D8AE1}"/>
              </a:ext>
            </a:extLst>
          </p:cNvPr>
          <p:cNvCxnSpPr>
            <a:cxnSpLocks/>
            <a:stCxn id="50" idx="0"/>
            <a:endCxn id="92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B982E19-4219-474F-B3AC-F425230BA7CC}"/>
              </a:ext>
            </a:extLst>
          </p:cNvPr>
          <p:cNvCxnSpPr>
            <a:cxnSpLocks/>
            <a:stCxn id="55" idx="0"/>
            <a:endCxn id="92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6CFE945-533B-43E1-BDE4-ABCD5538F75B}"/>
              </a:ext>
            </a:extLst>
          </p:cNvPr>
          <p:cNvCxnSpPr>
            <a:cxnSpLocks/>
            <a:stCxn id="61" idx="0"/>
            <a:endCxn id="92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9B35D5B-C25B-4302-949F-0BB85C1033F0}"/>
              </a:ext>
            </a:extLst>
          </p:cNvPr>
          <p:cNvCxnSpPr>
            <a:cxnSpLocks/>
            <a:stCxn id="66" idx="0"/>
            <a:endCxn id="92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1526943-7559-4CB5-9CFE-C4C66F88BB15}"/>
              </a:ext>
            </a:extLst>
          </p:cNvPr>
          <p:cNvCxnSpPr>
            <a:cxnSpLocks/>
            <a:stCxn id="71" idx="0"/>
            <a:endCxn id="92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5558A3F2-158E-44E5-82A1-227C7FD33329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46">
            <a:extLst>
              <a:ext uri="{FF2B5EF4-FFF2-40B4-BE49-F238E27FC236}">
                <a16:creationId xmlns:a16="http://schemas.microsoft.com/office/drawing/2014/main" id="{72E539DF-333F-425A-9635-CB4F79FAE8D3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텍스트 상자 54">
            <a:extLst>
              <a:ext uri="{FF2B5EF4-FFF2-40B4-BE49-F238E27FC236}">
                <a16:creationId xmlns:a16="http://schemas.microsoft.com/office/drawing/2014/main" id="{03BBD984-937E-4068-A1B2-77AF929B500A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8" name="텍스트 상자 68">
            <a:extLst>
              <a:ext uri="{FF2B5EF4-FFF2-40B4-BE49-F238E27FC236}">
                <a16:creationId xmlns:a16="http://schemas.microsoft.com/office/drawing/2014/main" id="{5551BD72-1564-4E21-A528-A17F50E9D393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9" name="텍스트 상자 75">
            <a:extLst>
              <a:ext uri="{FF2B5EF4-FFF2-40B4-BE49-F238E27FC236}">
                <a16:creationId xmlns:a16="http://schemas.microsoft.com/office/drawing/2014/main" id="{AB759323-7465-4FAD-AD07-972EDA446DA2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0" name="텍스트 상자 88">
            <a:extLst>
              <a:ext uri="{FF2B5EF4-FFF2-40B4-BE49-F238E27FC236}">
                <a16:creationId xmlns:a16="http://schemas.microsoft.com/office/drawing/2014/main" id="{159BDF73-2F28-4D7C-B166-EBF857360207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414B2-D036-430B-BE8A-E0DEF85F0B0C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414B2-D036-430B-BE8A-E0DEF85F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190B3D68-368B-4D85-83F6-4186DBCB4E2E}"/>
              </a:ext>
            </a:extLst>
          </p:cNvPr>
          <p:cNvSpPr/>
          <p:nvPr/>
        </p:nvSpPr>
        <p:spPr>
          <a:xfrm>
            <a:off x="4282501" y="3681026"/>
            <a:ext cx="432048" cy="43466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10633E-8503-0B4F-9322-2FE51FDDAB2A}"/>
                  </a:ext>
                </a:extLst>
              </p:cNvPr>
              <p:cNvSpPr txBox="1"/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10633E-8503-0B4F-9322-2FE51FDDA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blipFill>
                <a:blip r:embed="rId7"/>
                <a:stretch>
                  <a:fillRect l="-10092" t="-173770" b="-255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/>
              <p:nvPr/>
            </p:nvSpPr>
            <p:spPr>
              <a:xfrm>
                <a:off x="2816166" y="4421920"/>
                <a:ext cx="3772058" cy="76469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66" y="4421920"/>
                <a:ext cx="3772058" cy="764697"/>
              </a:xfrm>
              <a:prstGeom prst="rect">
                <a:avLst/>
              </a:prstGeom>
              <a:blipFill>
                <a:blip r:embed="rId3"/>
                <a:stretch>
                  <a:fillRect l="-1342" t="-1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FC9C3E-EA8C-4E27-95DF-6122CDA16BC0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2807C41-8EA1-477D-BB43-8F10FB5E075A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7CC145-2839-41D5-9AFA-2D2B331D174B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79">
            <a:extLst>
              <a:ext uri="{FF2B5EF4-FFF2-40B4-BE49-F238E27FC236}">
                <a16:creationId xmlns:a16="http://schemas.microsoft.com/office/drawing/2014/main" id="{17A8B4E4-380A-4B3F-8ED4-FFA00C64CF4A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135DE7-BF9A-424C-85D2-0B6EF2242055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A5B056A-D3B2-473F-AB67-F083A356EB0C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3D9958A-5DD4-4880-B74D-7827D2D8735C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D6C512-8C93-48FB-A7DE-4FC15CD6024C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80">
            <a:extLst>
              <a:ext uri="{FF2B5EF4-FFF2-40B4-BE49-F238E27FC236}">
                <a16:creationId xmlns:a16="http://schemas.microsoft.com/office/drawing/2014/main" id="{8F865E8B-3B02-4B0D-8A66-D18E485A2330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9CE94B-78CB-4105-BC3A-CA9E2D0F217C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79EFB53-2289-4A56-8D1A-C6C22EA14244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7394892-1503-4611-B474-2FACE0624C39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2D76DB-95CE-4A1B-AB66-61383102D072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92">
            <a:extLst>
              <a:ext uri="{FF2B5EF4-FFF2-40B4-BE49-F238E27FC236}">
                <a16:creationId xmlns:a16="http://schemas.microsoft.com/office/drawing/2014/main" id="{54650213-1B0B-40CA-A003-93B15DF89A9A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395E8FB-FC5A-4051-9F71-53DBE24CE6D4}"/>
              </a:ext>
            </a:extLst>
          </p:cNvPr>
          <p:cNvCxnSpPr>
            <a:cxnSpLocks/>
            <a:stCxn id="61" idx="0"/>
            <a:endCxn id="92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9FAEE5B-059E-4E54-AB9B-0F8E5E3166A6}"/>
              </a:ext>
            </a:extLst>
          </p:cNvPr>
          <p:cNvCxnSpPr>
            <a:cxnSpLocks/>
            <a:stCxn id="66" idx="0"/>
            <a:endCxn id="92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A20DB70-E0CF-46D1-A23A-AA92FD788B49}"/>
              </a:ext>
            </a:extLst>
          </p:cNvPr>
          <p:cNvCxnSpPr>
            <a:cxnSpLocks/>
            <a:stCxn id="71" idx="0"/>
            <a:endCxn id="92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68">
            <a:extLst>
              <a:ext uri="{FF2B5EF4-FFF2-40B4-BE49-F238E27FC236}">
                <a16:creationId xmlns:a16="http://schemas.microsoft.com/office/drawing/2014/main" id="{8D39F4E5-B76D-42DE-8FE5-ECFA724086F3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9" name="텍스트 상자 75">
            <a:extLst>
              <a:ext uri="{FF2B5EF4-FFF2-40B4-BE49-F238E27FC236}">
                <a16:creationId xmlns:a16="http://schemas.microsoft.com/office/drawing/2014/main" id="{FEDC9891-0C10-423A-9A98-5DAE54625977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0" name="텍스트 상자 88">
            <a:extLst>
              <a:ext uri="{FF2B5EF4-FFF2-40B4-BE49-F238E27FC236}">
                <a16:creationId xmlns:a16="http://schemas.microsoft.com/office/drawing/2014/main" id="{CBF20060-8269-4741-9497-2BDE9B01A891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EA6FE-6DC6-4D45-98D1-D7D673B47A19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EA6FE-6DC6-4D45-98D1-D7D673B4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4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타원 92">
            <a:extLst>
              <a:ext uri="{FF2B5EF4-FFF2-40B4-BE49-F238E27FC236}">
                <a16:creationId xmlns:a16="http://schemas.microsoft.com/office/drawing/2014/main" id="{CBD226CD-AD1E-4F67-82B4-DF97CDACEDC9}"/>
              </a:ext>
            </a:extLst>
          </p:cNvPr>
          <p:cNvSpPr/>
          <p:nvPr/>
        </p:nvSpPr>
        <p:spPr>
          <a:xfrm>
            <a:off x="4282501" y="3681026"/>
            <a:ext cx="432048" cy="43466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58EA5D-A7BC-F042-85DB-7A3151578B47}"/>
                  </a:ext>
                </a:extLst>
              </p:cNvPr>
              <p:cNvSpPr txBox="1"/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58EA5D-A7BC-F042-85DB-7A3151578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blipFill>
                <a:blip r:embed="rId5"/>
                <a:stretch>
                  <a:fillRect l="-10092" t="-173770" b="-255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2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58262" y="464384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82398" y="464275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606534" y="465596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830670" y="466302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93730"/>
            <a:chOff x="2402167" y="2650114"/>
            <a:chExt cx="1298462" cy="199373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275856" y="4108844"/>
              <a:ext cx="13211" cy="5350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H="1" flipV="1">
              <a:off x="4510336" y="4124662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  <a:endCxn id="31" idx="2"/>
            </p:cNvCxnSpPr>
            <p:nvPr/>
          </p:nvCxnSpPr>
          <p:spPr>
            <a:xfrm flipH="1" flipV="1">
              <a:off x="5734472" y="4137864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  <a:endCxn id="42" idx="2"/>
            </p:cNvCxnSpPr>
            <p:nvPr/>
          </p:nvCxnSpPr>
          <p:spPr>
            <a:xfrm flipH="1" flipV="1">
              <a:off x="6948264" y="4144929"/>
              <a:ext cx="13211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blipFill>
                <a:blip r:embed="rId16"/>
                <a:stretch>
                  <a:fillRect l="-107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76827"/>
            <a:chOff x="2402167" y="2650114"/>
            <a:chExt cx="1298462" cy="1976827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9655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blipFill>
                <a:blip r:embed="rId16"/>
                <a:stretch>
                  <a:fillRect l="-107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4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786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7959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EF5838-3DC7-4E90-A35A-350C484771AA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51720" y="413380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39EE88-56E3-4DF0-92E3-00B48AB1932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/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644C7A-6362-4783-BB74-428A0B0478CB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4E8FD1-1EDD-444B-BF11-18C60D1D014A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3275856" y="414700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BC8D16-A909-493A-BB5E-7FA2976BDA78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4510336" y="416282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522E09-51B4-4BAB-B679-F9BC008DD0C4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3B2577-74FD-40D5-97BE-1E90F093C3CC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5734472" y="417602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35FF6-FA6E-46D9-8386-2D7A49F3080F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6948264" y="4183094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5F1C5073-E462-40A1-8E81-95AF63E3D553}"/>
              </a:ext>
            </a:extLst>
          </p:cNvPr>
          <p:cNvCxnSpPr>
            <a:cxnSpLocks/>
            <a:stCxn id="53" idx="1"/>
            <a:endCxn id="8" idx="4"/>
          </p:cNvCxnSpPr>
          <p:nvPr/>
        </p:nvCxnSpPr>
        <p:spPr>
          <a:xfrm rot="10800000">
            <a:off x="2048962" y="3129847"/>
            <a:ext cx="5943536" cy="44068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68A5E707-7AD6-4AEE-BF21-8E8636F5BCE1}"/>
              </a:ext>
            </a:extLst>
          </p:cNvPr>
          <p:cNvCxnSpPr>
            <a:cxnSpLocks/>
            <a:stCxn id="53" idx="1"/>
            <a:endCxn id="15" idx="4"/>
          </p:cNvCxnSpPr>
          <p:nvPr/>
        </p:nvCxnSpPr>
        <p:spPr>
          <a:xfrm rot="10800000">
            <a:off x="3273098" y="3143049"/>
            <a:ext cx="4719400" cy="42748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051434B-36A9-40E7-9FAA-3059B39DFAAE}"/>
              </a:ext>
            </a:extLst>
          </p:cNvPr>
          <p:cNvCxnSpPr>
            <a:cxnSpLocks/>
            <a:stCxn id="53" idx="1"/>
            <a:endCxn id="25" idx="4"/>
          </p:cNvCxnSpPr>
          <p:nvPr/>
        </p:nvCxnSpPr>
        <p:spPr>
          <a:xfrm rot="10800000">
            <a:off x="4507578" y="3158867"/>
            <a:ext cx="3484920" cy="41166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94496CCE-A6AC-4E01-9733-2CD0136C02EF}"/>
              </a:ext>
            </a:extLst>
          </p:cNvPr>
          <p:cNvCxnSpPr>
            <a:cxnSpLocks/>
            <a:stCxn id="53" idx="1"/>
            <a:endCxn id="32" idx="4"/>
          </p:cNvCxnSpPr>
          <p:nvPr/>
        </p:nvCxnSpPr>
        <p:spPr>
          <a:xfrm rot="10800000">
            <a:off x="5731714" y="3172069"/>
            <a:ext cx="2260784" cy="39846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7AE1C52-1111-4060-BFEF-BDA8586D93FA}"/>
              </a:ext>
            </a:extLst>
          </p:cNvPr>
          <p:cNvCxnSpPr>
            <a:cxnSpLocks/>
            <a:stCxn id="53" idx="1"/>
            <a:endCxn id="43" idx="4"/>
          </p:cNvCxnSpPr>
          <p:nvPr/>
        </p:nvCxnSpPr>
        <p:spPr>
          <a:xfrm rot="10800000">
            <a:off x="6945506" y="3179133"/>
            <a:ext cx="1046992" cy="391398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07A872E0-F7FD-4C62-AC1C-C8AF88FB82B7}"/>
              </a:ext>
            </a:extLst>
          </p:cNvPr>
          <p:cNvCxnSpPr>
            <a:cxnSpLocks/>
            <a:stCxn id="55" idx="1"/>
            <a:endCxn id="42" idx="2"/>
          </p:cNvCxnSpPr>
          <p:nvPr/>
        </p:nvCxnSpPr>
        <p:spPr>
          <a:xfrm rot="10800000">
            <a:off x="6948265" y="4183095"/>
            <a:ext cx="1029299" cy="332833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F222CE6F-41F2-42D7-A606-D1B8FB3458BF}"/>
              </a:ext>
            </a:extLst>
          </p:cNvPr>
          <p:cNvCxnSpPr>
            <a:cxnSpLocks/>
            <a:stCxn id="55" idx="1"/>
            <a:endCxn id="31" idx="2"/>
          </p:cNvCxnSpPr>
          <p:nvPr/>
        </p:nvCxnSpPr>
        <p:spPr>
          <a:xfrm rot="10800000">
            <a:off x="5734473" y="4176029"/>
            <a:ext cx="2243091" cy="33989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D7428929-EC5D-4F8F-AA52-4A95CC42441F}"/>
              </a:ext>
            </a:extLst>
          </p:cNvPr>
          <p:cNvCxnSpPr>
            <a:cxnSpLocks/>
            <a:stCxn id="55" idx="1"/>
            <a:endCxn id="24" idx="2"/>
          </p:cNvCxnSpPr>
          <p:nvPr/>
        </p:nvCxnSpPr>
        <p:spPr>
          <a:xfrm rot="10800000">
            <a:off x="4510337" y="4162827"/>
            <a:ext cx="3467227" cy="35310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856E542-E69C-4146-8C4E-BBA7DD37BB65}"/>
              </a:ext>
            </a:extLst>
          </p:cNvPr>
          <p:cNvCxnSpPr>
            <a:cxnSpLocks/>
            <a:stCxn id="55" idx="1"/>
            <a:endCxn id="14" idx="2"/>
          </p:cNvCxnSpPr>
          <p:nvPr/>
        </p:nvCxnSpPr>
        <p:spPr>
          <a:xfrm rot="10800000">
            <a:off x="3275857" y="4147009"/>
            <a:ext cx="4701707" cy="36891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80C12932-B534-4A69-865F-8D9889079F65}"/>
              </a:ext>
            </a:extLst>
          </p:cNvPr>
          <p:cNvCxnSpPr>
            <a:cxnSpLocks/>
            <a:stCxn id="55" idx="1"/>
            <a:endCxn id="7" idx="2"/>
          </p:cNvCxnSpPr>
          <p:nvPr/>
        </p:nvCxnSpPr>
        <p:spPr>
          <a:xfrm rot="10800000">
            <a:off x="2051721" y="4133807"/>
            <a:ext cx="5925843" cy="38212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25B1F28-58D3-4EC7-8F82-945CDD2F35A4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F7B0B33C-12CE-40DA-9520-898CBE737A82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B3CBA128-D1CD-4229-9F0C-95B11D2EFC13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1A3F19F1-B968-4EF6-A5F7-15AA1E833AF6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266EF59-5131-4491-924D-C97ACDC6510A}"/>
              </a:ext>
            </a:extLst>
          </p:cNvPr>
          <p:cNvCxnSpPr>
            <a:cxnSpLocks/>
            <a:stCxn id="8" idx="0"/>
            <a:endCxn id="213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7730021-43E2-4FE4-9CD2-AFB587B3890A}"/>
              </a:ext>
            </a:extLst>
          </p:cNvPr>
          <p:cNvCxnSpPr>
            <a:cxnSpLocks/>
            <a:stCxn id="15" idx="0"/>
            <a:endCxn id="213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266D497-5A4F-4646-A4E3-DC7E328043F8}"/>
              </a:ext>
            </a:extLst>
          </p:cNvPr>
          <p:cNvCxnSpPr>
            <a:cxnSpLocks/>
            <a:stCxn id="25" idx="0"/>
            <a:endCxn id="213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FE748452-FC25-4CF0-971E-ABD3C86B7B2F}"/>
              </a:ext>
            </a:extLst>
          </p:cNvPr>
          <p:cNvCxnSpPr>
            <a:cxnSpLocks/>
            <a:stCxn id="32" idx="0"/>
            <a:endCxn id="213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88E3F84-9DD6-4C8C-B0F6-26D2C951D051}"/>
              </a:ext>
            </a:extLst>
          </p:cNvPr>
          <p:cNvCxnSpPr>
            <a:cxnSpLocks/>
            <a:stCxn id="43" idx="0"/>
            <a:endCxn id="213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04E35F0-CED1-4F32-B95F-5302B2162202}"/>
              </a:ext>
            </a:extLst>
          </p:cNvPr>
          <p:cNvCxnSpPr>
            <a:cxnSpLocks/>
            <a:stCxn id="54" idx="3"/>
            <a:endCxn id="7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텍스트 상자 46">
            <a:extLst>
              <a:ext uri="{FF2B5EF4-FFF2-40B4-BE49-F238E27FC236}">
                <a16:creationId xmlns:a16="http://schemas.microsoft.com/office/drawing/2014/main" id="{A54242A8-98AB-42E0-A413-304894BB7534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2" name="텍스트 상자 54">
            <a:extLst>
              <a:ext uri="{FF2B5EF4-FFF2-40B4-BE49-F238E27FC236}">
                <a16:creationId xmlns:a16="http://schemas.microsoft.com/office/drawing/2014/main" id="{9533E939-C1A3-44A9-BABB-F82154295E57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4" name="텍스트 상자 68">
            <a:extLst>
              <a:ext uri="{FF2B5EF4-FFF2-40B4-BE49-F238E27FC236}">
                <a16:creationId xmlns:a16="http://schemas.microsoft.com/office/drawing/2014/main" id="{6832C697-24C0-4E72-9F7E-772206E9104F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6" name="텍스트 상자 75">
            <a:extLst>
              <a:ext uri="{FF2B5EF4-FFF2-40B4-BE49-F238E27FC236}">
                <a16:creationId xmlns:a16="http://schemas.microsoft.com/office/drawing/2014/main" id="{3F50DF2E-258E-4A4F-B29E-E43F910CEFE4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8" name="텍스트 상자 88">
            <a:extLst>
              <a:ext uri="{FF2B5EF4-FFF2-40B4-BE49-F238E27FC236}">
                <a16:creationId xmlns:a16="http://schemas.microsoft.com/office/drawing/2014/main" id="{0B7B2901-7E75-4127-BC00-ADCD09E5D28D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FC5F42-0E2E-4A17-A10B-EBABF9695A32}"/>
                  </a:ext>
                </a:extLst>
              </p:cNvPr>
              <p:cNvSpPr txBox="1"/>
              <p:nvPr/>
            </p:nvSpPr>
            <p:spPr>
              <a:xfrm>
                <a:off x="1218664" y="5490728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FC5F42-0E2E-4A17-A10B-EBABF9695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4" y="5490728"/>
                <a:ext cx="2750368" cy="764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2DC416-CC98-498C-B638-342276516675}"/>
                  </a:ext>
                </a:extLst>
              </p:cNvPr>
              <p:cNvSpPr txBox="1"/>
              <p:nvPr/>
            </p:nvSpPr>
            <p:spPr>
              <a:xfrm>
                <a:off x="4682943" y="5490208"/>
                <a:ext cx="377205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2DC416-CC98-498C-B638-34227651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43" y="5490208"/>
                <a:ext cx="3772058" cy="764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5D466CE8-343C-4CDA-97C8-D696E9F093AE}"/>
              </a:ext>
            </a:extLst>
          </p:cNvPr>
          <p:cNvGrpSpPr/>
          <p:nvPr/>
        </p:nvGrpSpPr>
        <p:grpSpPr>
          <a:xfrm>
            <a:off x="3059832" y="4761067"/>
            <a:ext cx="432048" cy="432048"/>
            <a:chOff x="3059832" y="4617051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A5B3EF6-6E2E-449D-845D-3A03E3FC3C31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9" name="텍스트 상자 51">
              <a:extLst>
                <a:ext uri="{FF2B5EF4-FFF2-40B4-BE49-F238E27FC236}">
                  <a16:creationId xmlns:a16="http://schemas.microsoft.com/office/drawing/2014/main" id="{C4CDD5E6-F9AF-4AFE-A6EA-330908162F01}"/>
                </a:ext>
              </a:extLst>
            </p:cNvPr>
            <p:cNvSpPr txBox="1"/>
            <p:nvPr/>
          </p:nvSpPr>
          <p:spPr>
            <a:xfrm>
              <a:off x="3104211" y="46269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5DDC4EA-5CC8-4F10-BD70-A70C69A58504}"/>
              </a:ext>
            </a:extLst>
          </p:cNvPr>
          <p:cNvGrpSpPr/>
          <p:nvPr/>
        </p:nvGrpSpPr>
        <p:grpSpPr>
          <a:xfrm>
            <a:off x="4294312" y="4776885"/>
            <a:ext cx="432048" cy="432048"/>
            <a:chOff x="4294312" y="4632869"/>
            <a:chExt cx="432048" cy="432048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EECF73C-1D9F-46C7-A96D-8CD89E61BCB2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65">
              <a:extLst>
                <a:ext uri="{FF2B5EF4-FFF2-40B4-BE49-F238E27FC236}">
                  <a16:creationId xmlns:a16="http://schemas.microsoft.com/office/drawing/2014/main" id="{802F8856-A3DE-4CE9-9769-879A2E0BF35A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6AA7A72-69D4-4052-8445-2FF84C080A21}"/>
              </a:ext>
            </a:extLst>
          </p:cNvPr>
          <p:cNvGrpSpPr/>
          <p:nvPr/>
        </p:nvGrpSpPr>
        <p:grpSpPr>
          <a:xfrm>
            <a:off x="5518448" y="4790087"/>
            <a:ext cx="432048" cy="432048"/>
            <a:chOff x="5518448" y="4646071"/>
            <a:chExt cx="432048" cy="43204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7BFE8CE-B74D-468A-8DCC-62B9F486BA2E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5" name="텍스트 상자 72">
              <a:extLst>
                <a:ext uri="{FF2B5EF4-FFF2-40B4-BE49-F238E27FC236}">
                  <a16:creationId xmlns:a16="http://schemas.microsoft.com/office/drawing/2014/main" id="{3AB898B7-3378-471E-8851-8FD98441784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DA5D169-26FC-46AF-9275-E9D58D4B7739}"/>
              </a:ext>
            </a:extLst>
          </p:cNvPr>
          <p:cNvGrpSpPr/>
          <p:nvPr/>
        </p:nvGrpSpPr>
        <p:grpSpPr>
          <a:xfrm>
            <a:off x="6732240" y="4797152"/>
            <a:ext cx="432048" cy="432048"/>
            <a:chOff x="6732240" y="4653136"/>
            <a:chExt cx="432048" cy="432048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026A36-5BF7-445E-85C3-8BF3F778402E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2" name="텍스트 상자 85">
              <a:extLst>
                <a:ext uri="{FF2B5EF4-FFF2-40B4-BE49-F238E27FC236}">
                  <a16:creationId xmlns:a16="http://schemas.microsoft.com/office/drawing/2014/main" id="{D38CCE0C-AAE6-48EE-AA11-F3A17E8FD39B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96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58262" y="464384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82398" y="464275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606534" y="465596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830670" y="466302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93730"/>
            <a:chOff x="2402167" y="2650114"/>
            <a:chExt cx="1298462" cy="199373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275856" y="4108844"/>
              <a:ext cx="13211" cy="5350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H="1" flipV="1">
              <a:off x="4510336" y="4124662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  <a:endCxn id="31" idx="2"/>
            </p:cNvCxnSpPr>
            <p:nvPr/>
          </p:nvCxnSpPr>
          <p:spPr>
            <a:xfrm flipH="1" flipV="1">
              <a:off x="5734472" y="4137864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  <a:endCxn id="42" idx="2"/>
            </p:cNvCxnSpPr>
            <p:nvPr/>
          </p:nvCxnSpPr>
          <p:spPr>
            <a:xfrm flipH="1" flipV="1">
              <a:off x="6948264" y="4144929"/>
              <a:ext cx="13211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blipFill>
                <a:blip r:embed="rId16"/>
                <a:stretch>
                  <a:fillRect l="-1487" r="-334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7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60384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6137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6F56C34-BB4E-484E-B87E-1766C8662483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467A58-F34E-42C2-BACD-B7B081BC48F0}"/>
              </a:ext>
            </a:extLst>
          </p:cNvPr>
          <p:cNvGrpSpPr/>
          <p:nvPr/>
        </p:nvGrpSpPr>
        <p:grpSpPr>
          <a:xfrm>
            <a:off x="2402167" y="2650114"/>
            <a:ext cx="1298462" cy="1966937"/>
            <a:chOff x="2402167" y="2650114"/>
            <a:chExt cx="1298462" cy="19669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915816" y="360478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0644C7A-6362-4783-BB74-428A0B0478CB}"/>
                </a:ext>
              </a:extLst>
            </p:cNvPr>
            <p:cNvSpPr/>
            <p:nvPr/>
          </p:nvSpPr>
          <p:spPr>
            <a:xfrm>
              <a:off x="3057074" y="265011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텍스트 상자 54">
              <a:extLst>
                <a:ext uri="{FF2B5EF4-FFF2-40B4-BE49-F238E27FC236}">
                  <a16:creationId xmlns:a16="http://schemas.microsoft.com/office/drawing/2014/main" id="{4F5CFD89-1312-4986-A62B-35354D4A7893}"/>
                </a:ext>
              </a:extLst>
            </p:cNvPr>
            <p:cNvSpPr txBox="1"/>
            <p:nvPr/>
          </p:nvSpPr>
          <p:spPr>
            <a:xfrm>
              <a:off x="3101453" y="266000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54E8FD1-1EDD-444B-BF11-18C60D1D014A}"/>
                </a:ext>
              </a:extLst>
            </p:cNvPr>
            <p:cNvCxnSpPr>
              <a:cxnSpLocks/>
              <a:stCxn id="14" idx="0"/>
              <a:endCxn id="15" idx="4"/>
            </p:cNvCxnSpPr>
            <p:nvPr/>
          </p:nvCxnSpPr>
          <p:spPr>
            <a:xfrm flipH="1" flipV="1">
              <a:off x="3273098" y="308216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2411760" y="384361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3092280" y="367215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2167" y="3482061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167" y="3482061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23191" y="4226148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191" y="4226148"/>
                  <a:ext cx="4774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6">
                  <a:extLst>
                    <a:ext uri="{FF2B5EF4-FFF2-40B4-BE49-F238E27FC236}">
                      <a16:creationId xmlns:a16="http://schemas.microsoft.com/office/drawing/2014/main" id="{76BD356E-209C-4199-82C5-844D0FFF95DE}"/>
                    </a:ext>
                  </a:extLst>
                </p:cNvPr>
                <p:cNvSpPr/>
                <p:nvPr/>
              </p:nvSpPr>
              <p:spPr>
                <a:xfrm>
                  <a:off x="3235323" y="3157113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6">
                  <a:extLst>
                    <a:ext uri="{FF2B5EF4-FFF2-40B4-BE49-F238E27FC236}">
                      <a16:creationId xmlns:a16="http://schemas.microsoft.com/office/drawing/2014/main" id="{76BD356E-209C-4199-82C5-844D0FFF95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23" y="3157113"/>
                  <a:ext cx="4003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3275856" y="4108844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3BAB2F4-F137-49D9-99B8-B05A0FD28462}"/>
              </a:ext>
            </a:extLst>
          </p:cNvPr>
          <p:cNvGrpSpPr/>
          <p:nvPr/>
        </p:nvGrpSpPr>
        <p:grpSpPr>
          <a:xfrm>
            <a:off x="3635896" y="2665932"/>
            <a:ext cx="1301220" cy="1966937"/>
            <a:chOff x="3635896" y="2665932"/>
            <a:chExt cx="1301220" cy="196693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4510336" y="412466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54E57BA-F9F4-405D-A19E-22773ABA43A6}"/>
              </a:ext>
            </a:extLst>
          </p:cNvPr>
          <p:cNvGrpSpPr/>
          <p:nvPr/>
        </p:nvGrpSpPr>
        <p:grpSpPr>
          <a:xfrm>
            <a:off x="4836916" y="2679134"/>
            <a:ext cx="1324129" cy="1966937"/>
            <a:chOff x="4836916" y="2679134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734472" y="4137864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67D47EB-B065-47C9-BD87-01C838871FA5}"/>
              </a:ext>
            </a:extLst>
          </p:cNvPr>
          <p:cNvGrpSpPr/>
          <p:nvPr/>
        </p:nvGrpSpPr>
        <p:grpSpPr>
          <a:xfrm>
            <a:off x="6094512" y="2686199"/>
            <a:ext cx="1277208" cy="1966937"/>
            <a:chOff x="6094512" y="2686199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948264" y="4144929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blipFill>
                <a:blip r:embed="rId16"/>
                <a:stretch>
                  <a:fillRect l="-1487" r="-334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CD601-3C54-4817-9508-BFFAD7B2D47B}"/>
              </a:ext>
            </a:extLst>
          </p:cNvPr>
          <p:cNvGrpSpPr/>
          <p:nvPr/>
        </p:nvGrpSpPr>
        <p:grpSpPr>
          <a:xfrm>
            <a:off x="2265565" y="2831468"/>
            <a:ext cx="1226315" cy="2217631"/>
            <a:chOff x="2265565" y="2831468"/>
            <a:chExt cx="1226315" cy="221763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F432E72-17E8-4F37-9470-F880A9C993D9}"/>
                </a:ext>
              </a:extLst>
            </p:cNvPr>
            <p:cNvGrpSpPr/>
            <p:nvPr/>
          </p:nvGrpSpPr>
          <p:grpSpPr>
            <a:xfrm>
              <a:off x="3059832" y="4617051"/>
              <a:ext cx="432048" cy="432048"/>
              <a:chOff x="3059832" y="4617051"/>
              <a:chExt cx="432048" cy="432048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A74EE77-F23B-41C4-959F-195B0B9DE610}"/>
                  </a:ext>
                </a:extLst>
              </p:cNvPr>
              <p:cNvSpPr/>
              <p:nvPr/>
            </p:nvSpPr>
            <p:spPr>
              <a:xfrm>
                <a:off x="3059832" y="4617051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텍스트 상자 51">
                <a:extLst>
                  <a:ext uri="{FF2B5EF4-FFF2-40B4-BE49-F238E27FC236}">
                    <a16:creationId xmlns:a16="http://schemas.microsoft.com/office/drawing/2014/main" id="{06795D62-B39F-4786-9F6F-B5E1085AA335}"/>
                  </a:ext>
                </a:extLst>
              </p:cNvPr>
              <p:cNvSpPr txBox="1"/>
              <p:nvPr/>
            </p:nvSpPr>
            <p:spPr>
              <a:xfrm>
                <a:off x="3103632" y="464384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1" name="연결선: 구부러짐 70">
              <a:extLst>
                <a:ext uri="{FF2B5EF4-FFF2-40B4-BE49-F238E27FC236}">
                  <a16:creationId xmlns:a16="http://schemas.microsoft.com/office/drawing/2014/main" id="{45CED81F-0063-4894-B392-5EC3997DCCFA}"/>
                </a:ext>
              </a:extLst>
            </p:cNvPr>
            <p:cNvCxnSpPr>
              <a:cxnSpLocks/>
              <a:stCxn id="9" idx="3"/>
              <a:endCxn id="12" idx="2"/>
            </p:cNvCxnSpPr>
            <p:nvPr/>
          </p:nvCxnSpPr>
          <p:spPr>
            <a:xfrm>
              <a:off x="2265565" y="2831468"/>
              <a:ext cx="794267" cy="200160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AF8251-509F-47DB-A332-FB77DE3EB1FF}"/>
              </a:ext>
            </a:extLst>
          </p:cNvPr>
          <p:cNvGrpSpPr/>
          <p:nvPr/>
        </p:nvGrpSpPr>
        <p:grpSpPr>
          <a:xfrm>
            <a:off x="3489701" y="2844670"/>
            <a:ext cx="1236659" cy="2220247"/>
            <a:chOff x="3489701" y="2844670"/>
            <a:chExt cx="1236659" cy="222024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39455E2-085D-48CA-8C1F-231BD40FD74F}"/>
                </a:ext>
              </a:extLst>
            </p:cNvPr>
            <p:cNvGrpSpPr/>
            <p:nvPr/>
          </p:nvGrpSpPr>
          <p:grpSpPr>
            <a:xfrm>
              <a:off x="4294312" y="4632869"/>
              <a:ext cx="432048" cy="432048"/>
              <a:chOff x="4294312" y="4632869"/>
              <a:chExt cx="432048" cy="43204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02EBA70-9B6F-4CCD-A41A-54E0E4574C95}"/>
                  </a:ext>
                </a:extLst>
              </p:cNvPr>
              <p:cNvSpPr/>
              <p:nvPr/>
            </p:nvSpPr>
            <p:spPr>
              <a:xfrm>
                <a:off x="4294312" y="4632869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9" name="텍스트 상자 65">
                <a:extLst>
                  <a:ext uri="{FF2B5EF4-FFF2-40B4-BE49-F238E27FC236}">
                    <a16:creationId xmlns:a16="http://schemas.microsoft.com/office/drawing/2014/main" id="{B04709E3-9E44-482F-B56C-919B2CFBA115}"/>
                  </a:ext>
                </a:extLst>
              </p:cNvPr>
              <p:cNvSpPr txBox="1"/>
              <p:nvPr/>
            </p:nvSpPr>
            <p:spPr>
              <a:xfrm>
                <a:off x="4327768" y="464275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8" name="연결선: 구부러짐 97">
              <a:extLst>
                <a:ext uri="{FF2B5EF4-FFF2-40B4-BE49-F238E27FC236}">
                  <a16:creationId xmlns:a16="http://schemas.microsoft.com/office/drawing/2014/main" id="{6024F45D-B70F-4813-AC90-86AFD9E2AB4B}"/>
                </a:ext>
              </a:extLst>
            </p:cNvPr>
            <p:cNvCxnSpPr>
              <a:cxnSpLocks/>
              <a:stCxn id="16" idx="3"/>
              <a:endCxn id="22" idx="2"/>
            </p:cNvCxnSpPr>
            <p:nvPr/>
          </p:nvCxnSpPr>
          <p:spPr>
            <a:xfrm>
              <a:off x="3489701" y="2844670"/>
              <a:ext cx="804611" cy="200422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5A173AA-55A6-4608-BDF4-F777383477B6}"/>
              </a:ext>
            </a:extLst>
          </p:cNvPr>
          <p:cNvGrpSpPr/>
          <p:nvPr/>
        </p:nvGrpSpPr>
        <p:grpSpPr>
          <a:xfrm>
            <a:off x="4724181" y="2860488"/>
            <a:ext cx="1244179" cy="2217631"/>
            <a:chOff x="4724181" y="2860488"/>
            <a:chExt cx="1244179" cy="221763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0C5915B-81BF-46F7-B6C5-FF6D55E627C0}"/>
                </a:ext>
              </a:extLst>
            </p:cNvPr>
            <p:cNvGrpSpPr/>
            <p:nvPr/>
          </p:nvGrpSpPr>
          <p:grpSpPr>
            <a:xfrm>
              <a:off x="5518448" y="4646071"/>
              <a:ext cx="449912" cy="432048"/>
              <a:chOff x="5518448" y="4646071"/>
              <a:chExt cx="449912" cy="432048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189BFF9-7B29-407D-82C5-8EA34C144FDA}"/>
                  </a:ext>
                </a:extLst>
              </p:cNvPr>
              <p:cNvSpPr/>
              <p:nvPr/>
            </p:nvSpPr>
            <p:spPr>
              <a:xfrm>
                <a:off x="5518448" y="4646071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0" name="텍스트 상자 72">
                <a:extLst>
                  <a:ext uri="{FF2B5EF4-FFF2-40B4-BE49-F238E27FC236}">
                    <a16:creationId xmlns:a16="http://schemas.microsoft.com/office/drawing/2014/main" id="{78F1378B-1CE1-470A-85A5-78FBB0453954}"/>
                  </a:ext>
                </a:extLst>
              </p:cNvPr>
              <p:cNvSpPr txBox="1"/>
              <p:nvPr/>
            </p:nvSpPr>
            <p:spPr>
              <a:xfrm>
                <a:off x="5580112" y="465596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1" name="연결선: 구부러짐 100">
              <a:extLst>
                <a:ext uri="{FF2B5EF4-FFF2-40B4-BE49-F238E27FC236}">
                  <a16:creationId xmlns:a16="http://schemas.microsoft.com/office/drawing/2014/main" id="{18BE8E97-E318-4646-B230-0F3E6B236C88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>
              <a:off x="4724181" y="2860488"/>
              <a:ext cx="794267" cy="20016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1A7E945-E906-4867-A942-3B0C4E7F7579}"/>
              </a:ext>
            </a:extLst>
          </p:cNvPr>
          <p:cNvGrpSpPr/>
          <p:nvPr/>
        </p:nvGrpSpPr>
        <p:grpSpPr>
          <a:xfrm>
            <a:off x="5948317" y="2873690"/>
            <a:ext cx="1215971" cy="2211494"/>
            <a:chOff x="5948317" y="2873690"/>
            <a:chExt cx="1215971" cy="221149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7F9E3A3-8C48-4966-BC22-D346F7BFAB15}"/>
                </a:ext>
              </a:extLst>
            </p:cNvPr>
            <p:cNvGrpSpPr/>
            <p:nvPr/>
          </p:nvGrpSpPr>
          <p:grpSpPr>
            <a:xfrm>
              <a:off x="6732240" y="4653136"/>
              <a:ext cx="432048" cy="432048"/>
              <a:chOff x="6732240" y="4653136"/>
              <a:chExt cx="432048" cy="43204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FD853FC-2439-4E6C-AF6D-F4E5EB8453B5}"/>
                  </a:ext>
                </a:extLst>
              </p:cNvPr>
              <p:cNvSpPr/>
              <p:nvPr/>
            </p:nvSpPr>
            <p:spPr>
              <a:xfrm>
                <a:off x="6732240" y="4653136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2" name="텍스트 상자 85">
                <a:extLst>
                  <a:ext uri="{FF2B5EF4-FFF2-40B4-BE49-F238E27FC236}">
                    <a16:creationId xmlns:a16="http://schemas.microsoft.com/office/drawing/2014/main" id="{5803B9F8-3543-461B-97E9-5E80EDFC63F3}"/>
                  </a:ext>
                </a:extLst>
              </p:cNvPr>
              <p:cNvSpPr txBox="1"/>
              <p:nvPr/>
            </p:nvSpPr>
            <p:spPr>
              <a:xfrm>
                <a:off x="6732240" y="4663026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4" name="연결선: 구부러짐 103">
              <a:extLst>
                <a:ext uri="{FF2B5EF4-FFF2-40B4-BE49-F238E27FC236}">
                  <a16:creationId xmlns:a16="http://schemas.microsoft.com/office/drawing/2014/main" id="{F8290F80-060D-46B8-ACEF-169C5810B502}"/>
                </a:ext>
              </a:extLst>
            </p:cNvPr>
            <p:cNvCxnSpPr>
              <a:cxnSpLocks/>
              <a:stCxn id="33" idx="3"/>
              <a:endCxn id="40" idx="2"/>
            </p:cNvCxnSpPr>
            <p:nvPr/>
          </p:nvCxnSpPr>
          <p:spPr>
            <a:xfrm>
              <a:off x="5948317" y="2873690"/>
              <a:ext cx="783923" cy="19954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4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3591586"/>
            <a:ext cx="783564" cy="1022153"/>
            <a:chOff x="1691680" y="3591586"/>
            <a:chExt cx="783564" cy="10221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2051720" y="4095642"/>
              <a:ext cx="16868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3482061"/>
            <a:ext cx="1298462" cy="1144880"/>
            <a:chOff x="2402167" y="3482061"/>
            <a:chExt cx="1298462" cy="114488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3482061"/>
              <a:ext cx="1298462" cy="1113419"/>
              <a:chOff x="2402167" y="3482061"/>
              <a:chExt cx="1298462" cy="111341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3502328"/>
            <a:ext cx="1301220" cy="1140431"/>
            <a:chOff x="3635896" y="3502328"/>
            <a:chExt cx="1301220" cy="11404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3474282"/>
            <a:ext cx="1324129" cy="1181679"/>
            <a:chOff x="4836916" y="3474282"/>
            <a:chExt cx="1324129" cy="118167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324154" y="1849444"/>
                <a:ext cx="2281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154" y="1849444"/>
                <a:ext cx="2281394" cy="369332"/>
              </a:xfrm>
              <a:prstGeom prst="rect">
                <a:avLst/>
              </a:prstGeom>
              <a:blipFill>
                <a:blip r:embed="rId12"/>
                <a:stretch>
                  <a:fillRect l="-800" r="-2133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671657" y="5552896"/>
                <a:ext cx="1800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657" y="5552896"/>
                <a:ext cx="1800686" cy="369332"/>
              </a:xfrm>
              <a:prstGeom prst="rect">
                <a:avLst/>
              </a:prstGeom>
              <a:blipFill>
                <a:blip r:embed="rId13"/>
                <a:stretch>
                  <a:fillRect l="-3041" r="-338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Sequential Data</a:t>
            </a:r>
          </a:p>
          <a:p>
            <a:pPr lvl="1"/>
            <a:r>
              <a:rPr kumimoji="1" lang="en-US" altLang="ko-KR" dirty="0"/>
              <a:t>Most of data are sequential</a:t>
            </a:r>
          </a:p>
          <a:p>
            <a:pPr lvl="1"/>
            <a:r>
              <a:rPr kumimoji="1" lang="en-US" altLang="ko-KR" dirty="0"/>
              <a:t>Speech, Text, Image, </a:t>
            </a:r>
            <a:r>
              <a:rPr kumimoji="1" lang="mr-IN" altLang="ko-KR" dirty="0"/>
              <a:t>…</a:t>
            </a:r>
            <a:endParaRPr kumimoji="1" lang="en-US" altLang="ko-KR" dirty="0"/>
          </a:p>
          <a:p>
            <a:r>
              <a:rPr kumimoji="1" lang="en-US" altLang="ko-KR" dirty="0"/>
              <a:t>Deep Learnings for Sequential Data</a:t>
            </a:r>
          </a:p>
          <a:p>
            <a:pPr lvl="1"/>
            <a:r>
              <a:rPr kumimoji="1" lang="en-US" altLang="ko-KR" dirty="0"/>
              <a:t>Convolutional Neural Networks (CNN)</a:t>
            </a:r>
          </a:p>
          <a:p>
            <a:pPr lvl="2"/>
            <a:r>
              <a:rPr kumimoji="1" lang="en-US" altLang="ko-KR" dirty="0"/>
              <a:t>Try to find local features from a sequence</a:t>
            </a:r>
          </a:p>
          <a:p>
            <a:pPr lvl="1"/>
            <a:r>
              <a:rPr kumimoji="1" lang="en-US" altLang="ko-KR" dirty="0"/>
              <a:t>Recurrent Neural Networks: LSTM</a:t>
            </a:r>
            <a:r>
              <a:rPr kumimoji="1" lang="en-US" altLang="ko-KR"/>
              <a:t>, GRU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Try to capture the feature of the past</a:t>
            </a:r>
          </a:p>
        </p:txBody>
      </p:sp>
    </p:spTree>
    <p:extLst>
      <p:ext uri="{BB962C8B-B14F-4D97-AF65-F5344CB8AC3E}">
        <p14:creationId xmlns:p14="http://schemas.microsoft.com/office/powerpoint/2010/main" val="14583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786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7959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74EE77-F23B-41C4-959F-195B0B9DE610}"/>
              </a:ext>
            </a:extLst>
          </p:cNvPr>
          <p:cNvSpPr/>
          <p:nvPr/>
        </p:nvSpPr>
        <p:spPr>
          <a:xfrm>
            <a:off x="3059832" y="4799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E6CD07E8-04C9-4A89-B2AC-B3DB5B85705A}"/>
              </a:ext>
            </a:extLst>
          </p:cNvPr>
          <p:cNvSpPr txBox="1"/>
          <p:nvPr/>
        </p:nvSpPr>
        <p:spPr>
          <a:xfrm>
            <a:off x="3104211" y="48091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4294312" y="48150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A8E19DAA-9FC3-400B-9491-932FE98EEC15}"/>
              </a:ext>
            </a:extLst>
          </p:cNvPr>
          <p:cNvSpPr txBox="1"/>
          <p:nvPr/>
        </p:nvSpPr>
        <p:spPr>
          <a:xfrm>
            <a:off x="4338691" y="4824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89BFF9-7B29-407D-82C5-8EA34C144FDA}"/>
              </a:ext>
            </a:extLst>
          </p:cNvPr>
          <p:cNvSpPr/>
          <p:nvPr/>
        </p:nvSpPr>
        <p:spPr>
          <a:xfrm>
            <a:off x="5518448" y="48282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D574E406-0F40-421B-8A2A-A8FA698C0323}"/>
              </a:ext>
            </a:extLst>
          </p:cNvPr>
          <p:cNvSpPr txBox="1"/>
          <p:nvPr/>
        </p:nvSpPr>
        <p:spPr>
          <a:xfrm>
            <a:off x="5562827" y="48381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FD853FC-2439-4E6C-AF6D-F4E5EB8453B5}"/>
              </a:ext>
            </a:extLst>
          </p:cNvPr>
          <p:cNvSpPr/>
          <p:nvPr/>
        </p:nvSpPr>
        <p:spPr>
          <a:xfrm>
            <a:off x="6732240" y="48353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B726788-E73C-4F9F-8F15-216167C55883}"/>
              </a:ext>
            </a:extLst>
          </p:cNvPr>
          <p:cNvSpPr txBox="1"/>
          <p:nvPr/>
        </p:nvSpPr>
        <p:spPr>
          <a:xfrm>
            <a:off x="6776619" y="48452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51720" y="413380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/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3275856" y="414700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4510336" y="416282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3B2577-74FD-40D5-97BE-1E90F093C3CC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734472" y="417602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35FF6-FA6E-46D9-8386-2D7A49F3080F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6948264" y="4183094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7AE1C52-1111-4060-BFEF-BDA8586D93FA}"/>
              </a:ext>
            </a:extLst>
          </p:cNvPr>
          <p:cNvCxnSpPr>
            <a:cxnSpLocks/>
            <a:stCxn id="53" idx="1"/>
            <a:endCxn id="43" idx="4"/>
          </p:cNvCxnSpPr>
          <p:nvPr/>
        </p:nvCxnSpPr>
        <p:spPr>
          <a:xfrm rot="10800000">
            <a:off x="6945506" y="3179133"/>
            <a:ext cx="1046992" cy="391398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07A872E0-F7FD-4C62-AC1C-C8AF88FB82B7}"/>
              </a:ext>
            </a:extLst>
          </p:cNvPr>
          <p:cNvCxnSpPr>
            <a:cxnSpLocks/>
            <a:stCxn id="55" idx="1"/>
            <a:endCxn id="42" idx="2"/>
          </p:cNvCxnSpPr>
          <p:nvPr/>
        </p:nvCxnSpPr>
        <p:spPr>
          <a:xfrm rot="10800000">
            <a:off x="6948265" y="4183095"/>
            <a:ext cx="1029299" cy="332833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F222CE6F-41F2-42D7-A606-D1B8FB3458BF}"/>
              </a:ext>
            </a:extLst>
          </p:cNvPr>
          <p:cNvCxnSpPr>
            <a:cxnSpLocks/>
            <a:stCxn id="55" idx="1"/>
            <a:endCxn id="31" idx="2"/>
          </p:cNvCxnSpPr>
          <p:nvPr/>
        </p:nvCxnSpPr>
        <p:spPr>
          <a:xfrm rot="10800000">
            <a:off x="5734473" y="4176029"/>
            <a:ext cx="2243091" cy="33989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D7428929-EC5D-4F8F-AA52-4A95CC42441F}"/>
              </a:ext>
            </a:extLst>
          </p:cNvPr>
          <p:cNvCxnSpPr>
            <a:cxnSpLocks/>
            <a:stCxn id="55" idx="1"/>
            <a:endCxn id="24" idx="2"/>
          </p:cNvCxnSpPr>
          <p:nvPr/>
        </p:nvCxnSpPr>
        <p:spPr>
          <a:xfrm rot="10800000">
            <a:off x="4510337" y="4162827"/>
            <a:ext cx="3467227" cy="35310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856E542-E69C-4146-8C4E-BBA7DD37BB65}"/>
              </a:ext>
            </a:extLst>
          </p:cNvPr>
          <p:cNvCxnSpPr>
            <a:cxnSpLocks/>
            <a:stCxn id="55" idx="1"/>
            <a:endCxn id="14" idx="2"/>
          </p:cNvCxnSpPr>
          <p:nvPr/>
        </p:nvCxnSpPr>
        <p:spPr>
          <a:xfrm rot="10800000">
            <a:off x="3275857" y="4147009"/>
            <a:ext cx="4701707" cy="36891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80C12932-B534-4A69-865F-8D9889079F65}"/>
              </a:ext>
            </a:extLst>
          </p:cNvPr>
          <p:cNvCxnSpPr>
            <a:cxnSpLocks/>
            <a:stCxn id="55" idx="1"/>
            <a:endCxn id="7" idx="2"/>
          </p:cNvCxnSpPr>
          <p:nvPr/>
        </p:nvCxnSpPr>
        <p:spPr>
          <a:xfrm rot="10800000">
            <a:off x="2051721" y="4133807"/>
            <a:ext cx="5925843" cy="38212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25B1F28-58D3-4EC7-8F82-945CDD2F35A4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F7B0B33C-12CE-40DA-9520-898CBE737A82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B3CBA128-D1CD-4229-9F0C-95B11D2EFC13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1A3F19F1-B968-4EF6-A5F7-15AA1E833AF6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88E3F84-9DD6-4C8C-B0F6-26D2C951D051}"/>
              </a:ext>
            </a:extLst>
          </p:cNvPr>
          <p:cNvCxnSpPr>
            <a:cxnSpLocks/>
            <a:stCxn id="43" idx="0"/>
            <a:endCxn id="213" idx="2"/>
          </p:cNvCxnSpPr>
          <p:nvPr/>
        </p:nvCxnSpPr>
        <p:spPr>
          <a:xfrm flipV="1">
            <a:off x="6945506" y="2223622"/>
            <a:ext cx="0" cy="5234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04E35F0-CED1-4F32-B95F-5302B2162202}"/>
              </a:ext>
            </a:extLst>
          </p:cNvPr>
          <p:cNvCxnSpPr>
            <a:cxnSpLocks/>
            <a:stCxn id="54" idx="3"/>
            <a:endCxn id="7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텍스트 상자 88">
            <a:extLst>
              <a:ext uri="{FF2B5EF4-FFF2-40B4-BE49-F238E27FC236}">
                <a16:creationId xmlns:a16="http://schemas.microsoft.com/office/drawing/2014/main" id="{0B7B2901-7E75-4127-BC00-ADCD09E5D28D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/>
              <p:nvPr/>
            </p:nvSpPr>
            <p:spPr>
              <a:xfrm>
                <a:off x="6800819" y="1854290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19" y="1854290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3404" r="-1702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BF0E16-FCA5-4FC9-B2E4-C82944F5F96A}"/>
                  </a:ext>
                </a:extLst>
              </p:cNvPr>
              <p:cNvSpPr txBox="1"/>
              <p:nvPr/>
            </p:nvSpPr>
            <p:spPr>
              <a:xfrm>
                <a:off x="1717096" y="551906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BF0E16-FCA5-4FC9-B2E4-C82944F5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96" y="5519065"/>
                <a:ext cx="2750368" cy="764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F7132F-53DA-40AC-B3AE-90946A9618E9}"/>
                  </a:ext>
                </a:extLst>
              </p:cNvPr>
              <p:cNvSpPr txBox="1"/>
              <p:nvPr/>
            </p:nvSpPr>
            <p:spPr>
              <a:xfrm>
                <a:off x="5181375" y="5518545"/>
                <a:ext cx="247272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F7132F-53DA-40AC-B3AE-90946A961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375" y="5518545"/>
                <a:ext cx="2472728" cy="764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91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034749" y="354786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394789" y="405192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219100" y="3590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258885" y="356106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54829" y="379989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2435349" y="3628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618925" y="4065122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3493365" y="357688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3853405" y="408094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3677716" y="36191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2978965" y="3813094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4717501" y="35900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4858759" y="26354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8D88D6BB-FE75-4C2D-B684-23E9501E555C}"/>
              </a:ext>
            </a:extLst>
          </p:cNvPr>
          <p:cNvSpPr txBox="1"/>
          <p:nvPr/>
        </p:nvSpPr>
        <p:spPr>
          <a:xfrm>
            <a:off x="4903138" y="26453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074783" y="30674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213445" y="382891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4893965" y="36574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/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5931293" y="35971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072551" y="26424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CB5CF57-ABE6-4EEE-BF9C-08C0FDDA8FF8}"/>
              </a:ext>
            </a:extLst>
          </p:cNvPr>
          <p:cNvSpPr txBox="1"/>
          <p:nvPr/>
        </p:nvSpPr>
        <p:spPr>
          <a:xfrm>
            <a:off x="6116930" y="2652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288575" y="3074525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5437581" y="3842114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107757" y="3664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/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1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036B70-7920-4A2A-876C-9737C2490C7B}"/>
              </a:ext>
            </a:extLst>
          </p:cNvPr>
          <p:cNvSpPr/>
          <p:nvPr/>
        </p:nvSpPr>
        <p:spPr>
          <a:xfrm>
            <a:off x="7172880" y="35915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F1C3D7D-989D-4C81-87B5-49C1F6BC4763}"/>
              </a:ext>
            </a:extLst>
          </p:cNvPr>
          <p:cNvSpPr/>
          <p:nvPr/>
        </p:nvSpPr>
        <p:spPr>
          <a:xfrm>
            <a:off x="7314138" y="26369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텍스트 상자 88">
            <a:extLst>
              <a:ext uri="{FF2B5EF4-FFF2-40B4-BE49-F238E27FC236}">
                <a16:creationId xmlns:a16="http://schemas.microsoft.com/office/drawing/2014/main" id="{F7BF2E26-E500-4C3E-977A-57CCF032AFE3}"/>
              </a:ext>
            </a:extLst>
          </p:cNvPr>
          <p:cNvSpPr txBox="1"/>
          <p:nvPr/>
        </p:nvSpPr>
        <p:spPr>
          <a:xfrm>
            <a:off x="7358517" y="2646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3FE9CC-1830-4BE9-BEDD-17FE91AE5B98}"/>
              </a:ext>
            </a:extLst>
          </p:cNvPr>
          <p:cNvCxnSpPr>
            <a:cxnSpLocks/>
            <a:stCxn id="80" idx="0"/>
            <a:endCxn id="81" idx="4"/>
          </p:cNvCxnSpPr>
          <p:nvPr/>
        </p:nvCxnSpPr>
        <p:spPr>
          <a:xfrm flipH="1" flipV="1">
            <a:off x="7530162" y="30689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1344F53-7552-4F00-9D0B-B894573DE2D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679168" y="3836549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텍스트 상자 92">
            <a:extLst>
              <a:ext uri="{FF2B5EF4-FFF2-40B4-BE49-F238E27FC236}">
                <a16:creationId xmlns:a16="http://schemas.microsoft.com/office/drawing/2014/main" id="{13E16555-9168-4726-91CC-4EAC7602986C}"/>
              </a:ext>
            </a:extLst>
          </p:cNvPr>
          <p:cNvSpPr txBox="1"/>
          <p:nvPr/>
        </p:nvSpPr>
        <p:spPr>
          <a:xfrm>
            <a:off x="7349344" y="36589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/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3637381" y="4589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0" name="텍스트 상자 65">
            <a:extLst>
              <a:ext uri="{FF2B5EF4-FFF2-40B4-BE49-F238E27FC236}">
                <a16:creationId xmlns:a16="http://schemas.microsoft.com/office/drawing/2014/main" id="{B8F5ABF4-AEA2-4FB6-B471-D3FCA81F2FCA}"/>
              </a:ext>
            </a:extLst>
          </p:cNvPr>
          <p:cNvSpPr txBox="1"/>
          <p:nvPr/>
        </p:nvSpPr>
        <p:spPr>
          <a:xfrm>
            <a:off x="3681760" y="45990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77898C-EF12-4A71-A8EE-BFA3C0EC7E0A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6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2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5F16265-B139-49F4-84CF-99D82DFFDF4E}"/>
              </a:ext>
            </a:extLst>
          </p:cNvPr>
          <p:cNvSpPr txBox="1"/>
          <p:nvPr/>
        </p:nvSpPr>
        <p:spPr>
          <a:xfrm>
            <a:off x="2183270" y="55135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F5349A-0D53-4FB4-8F95-A6D2A0D42A04}"/>
              </a:ext>
            </a:extLst>
          </p:cNvPr>
          <p:cNvSpPr/>
          <p:nvPr/>
        </p:nvSpPr>
        <p:spPr>
          <a:xfrm>
            <a:off x="4717501" y="35900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6A684A4-8D8D-4E20-8B48-61788F14E721}"/>
              </a:ext>
            </a:extLst>
          </p:cNvPr>
          <p:cNvSpPr/>
          <p:nvPr/>
        </p:nvSpPr>
        <p:spPr>
          <a:xfrm>
            <a:off x="4858759" y="26354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1" name="텍스트 상자 75">
            <a:extLst>
              <a:ext uri="{FF2B5EF4-FFF2-40B4-BE49-F238E27FC236}">
                <a16:creationId xmlns:a16="http://schemas.microsoft.com/office/drawing/2014/main" id="{560FB630-7A48-4621-835A-671717273C6E}"/>
              </a:ext>
            </a:extLst>
          </p:cNvPr>
          <p:cNvSpPr txBox="1"/>
          <p:nvPr/>
        </p:nvSpPr>
        <p:spPr>
          <a:xfrm>
            <a:off x="4903138" y="26453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B58FADA-C9BF-429F-A191-F5CB02B9FC49}"/>
              </a:ext>
            </a:extLst>
          </p:cNvPr>
          <p:cNvCxnSpPr>
            <a:cxnSpLocks/>
            <a:stCxn id="59" idx="0"/>
            <a:endCxn id="60" idx="4"/>
          </p:cNvCxnSpPr>
          <p:nvPr/>
        </p:nvCxnSpPr>
        <p:spPr>
          <a:xfrm flipH="1" flipV="1">
            <a:off x="5074783" y="30674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0774643-059B-4FED-8C0F-BD8C250F2AA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213445" y="382891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80">
            <a:extLst>
              <a:ext uri="{FF2B5EF4-FFF2-40B4-BE49-F238E27FC236}">
                <a16:creationId xmlns:a16="http://schemas.microsoft.com/office/drawing/2014/main" id="{FD68893C-E2AE-4860-BEBD-0E0BAB75DE91}"/>
              </a:ext>
            </a:extLst>
          </p:cNvPr>
          <p:cNvSpPr txBox="1"/>
          <p:nvPr/>
        </p:nvSpPr>
        <p:spPr>
          <a:xfrm>
            <a:off x="4893965" y="36574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5">
                <a:extLst>
                  <a:ext uri="{FF2B5EF4-FFF2-40B4-BE49-F238E27FC236}">
                    <a16:creationId xmlns:a16="http://schemas.microsoft.com/office/drawing/2014/main" id="{E35B993F-47FE-4C0E-8AFE-7AC297A3C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5">
                <a:extLst>
                  <a:ext uri="{FF2B5EF4-FFF2-40B4-BE49-F238E27FC236}">
                    <a16:creationId xmlns:a16="http://schemas.microsoft.com/office/drawing/2014/main" id="{E35B993F-47FE-4C0E-8AFE-7AC297A3C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">
                <a:extLst>
                  <a:ext uri="{FF2B5EF4-FFF2-40B4-BE49-F238E27FC236}">
                    <a16:creationId xmlns:a16="http://schemas.microsoft.com/office/drawing/2014/main" id="{9F76AE8F-26CE-4EB4-AFC1-CC1A4B5A6D1D}"/>
                  </a:ext>
                </a:extLst>
              </p:cNvPr>
              <p:cNvSpPr/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">
                <a:extLst>
                  <a:ext uri="{FF2B5EF4-FFF2-40B4-BE49-F238E27FC236}">
                    <a16:creationId xmlns:a16="http://schemas.microsoft.com/office/drawing/2014/main" id="{9F76AE8F-26CE-4EB4-AFC1-CC1A4B5A6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E5912B-6E5F-4AD7-9C42-A28E375EFC9D}"/>
              </a:ext>
            </a:extLst>
          </p:cNvPr>
          <p:cNvSpPr/>
          <p:nvPr/>
        </p:nvSpPr>
        <p:spPr>
          <a:xfrm>
            <a:off x="5931293" y="35971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6B9D884-5319-41F1-BFBD-786EEAD62756}"/>
              </a:ext>
            </a:extLst>
          </p:cNvPr>
          <p:cNvSpPr/>
          <p:nvPr/>
        </p:nvSpPr>
        <p:spPr>
          <a:xfrm>
            <a:off x="6072551" y="26424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88">
            <a:extLst>
              <a:ext uri="{FF2B5EF4-FFF2-40B4-BE49-F238E27FC236}">
                <a16:creationId xmlns:a16="http://schemas.microsoft.com/office/drawing/2014/main" id="{A667CF60-211E-4D6E-9B58-3537921F7C37}"/>
              </a:ext>
            </a:extLst>
          </p:cNvPr>
          <p:cNvSpPr txBox="1"/>
          <p:nvPr/>
        </p:nvSpPr>
        <p:spPr>
          <a:xfrm>
            <a:off x="6116930" y="2652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A8BB725-92B2-44B3-94C1-B5D7C86FD29E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6288575" y="3074525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7014225-A301-4738-988A-4B2202B53977}"/>
              </a:ext>
            </a:extLst>
          </p:cNvPr>
          <p:cNvCxnSpPr>
            <a:cxnSpLocks/>
            <a:stCxn id="59" idx="3"/>
            <a:endCxn id="67" idx="1"/>
          </p:cNvCxnSpPr>
          <p:nvPr/>
        </p:nvCxnSpPr>
        <p:spPr>
          <a:xfrm>
            <a:off x="5437581" y="3842114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92">
            <a:extLst>
              <a:ext uri="{FF2B5EF4-FFF2-40B4-BE49-F238E27FC236}">
                <a16:creationId xmlns:a16="http://schemas.microsoft.com/office/drawing/2014/main" id="{BABA008A-040D-4482-BE9E-C9FBB94B247A}"/>
              </a:ext>
            </a:extLst>
          </p:cNvPr>
          <p:cNvSpPr txBox="1"/>
          <p:nvPr/>
        </p:nvSpPr>
        <p:spPr>
          <a:xfrm>
            <a:off x="6107757" y="3664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D0425FE6-7146-44B0-8089-2E18C0E96F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D0425FE6-7146-44B0-8089-2E18C0E9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6">
                <a:extLst>
                  <a:ext uri="{FF2B5EF4-FFF2-40B4-BE49-F238E27FC236}">
                    <a16:creationId xmlns:a16="http://schemas.microsoft.com/office/drawing/2014/main" id="{ACE99821-B681-4277-A1BE-8DFCE92561A4}"/>
                  </a:ext>
                </a:extLst>
              </p:cNvPr>
              <p:cNvSpPr/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6">
                <a:extLst>
                  <a:ext uri="{FF2B5EF4-FFF2-40B4-BE49-F238E27FC236}">
                    <a16:creationId xmlns:a16="http://schemas.microsoft.com/office/drawing/2014/main" id="{ACE99821-B681-4277-A1BE-8DFCE9256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74A1A7-33E9-4213-B204-A167641C422F}"/>
              </a:ext>
            </a:extLst>
          </p:cNvPr>
          <p:cNvSpPr/>
          <p:nvPr/>
        </p:nvSpPr>
        <p:spPr>
          <a:xfrm>
            <a:off x="7172880" y="35915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7D488D2-FF42-4249-A963-675F24CB29DB}"/>
              </a:ext>
            </a:extLst>
          </p:cNvPr>
          <p:cNvSpPr/>
          <p:nvPr/>
        </p:nvSpPr>
        <p:spPr>
          <a:xfrm>
            <a:off x="7314138" y="26369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9" name="텍스트 상자 88">
            <a:extLst>
              <a:ext uri="{FF2B5EF4-FFF2-40B4-BE49-F238E27FC236}">
                <a16:creationId xmlns:a16="http://schemas.microsoft.com/office/drawing/2014/main" id="{780324CD-9BF4-4E24-8A99-264309328320}"/>
              </a:ext>
            </a:extLst>
          </p:cNvPr>
          <p:cNvSpPr txBox="1"/>
          <p:nvPr/>
        </p:nvSpPr>
        <p:spPr>
          <a:xfrm>
            <a:off x="7358517" y="2646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9AC7F6C-753F-43C0-8482-81508BFB026C}"/>
              </a:ext>
            </a:extLst>
          </p:cNvPr>
          <p:cNvCxnSpPr>
            <a:cxnSpLocks/>
            <a:stCxn id="77" idx="0"/>
            <a:endCxn id="78" idx="4"/>
          </p:cNvCxnSpPr>
          <p:nvPr/>
        </p:nvCxnSpPr>
        <p:spPr>
          <a:xfrm flipH="1" flipV="1">
            <a:off x="7530162" y="30689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733DE13-455F-4F79-BD40-294ABEEFDB9D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679168" y="3836549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92">
            <a:extLst>
              <a:ext uri="{FF2B5EF4-FFF2-40B4-BE49-F238E27FC236}">
                <a16:creationId xmlns:a16="http://schemas.microsoft.com/office/drawing/2014/main" id="{8C6BC6BE-3030-4158-8869-EF395760A971}"/>
              </a:ext>
            </a:extLst>
          </p:cNvPr>
          <p:cNvSpPr txBox="1"/>
          <p:nvPr/>
        </p:nvSpPr>
        <p:spPr>
          <a:xfrm>
            <a:off x="7349344" y="36589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6784A073-4AE7-4A3D-AEE5-AC0DF43C4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6784A073-4AE7-4A3D-AEE5-AC0DF43C4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4A7A5265-DB81-4CB2-9B10-14A7538BCFA9}"/>
                  </a:ext>
                </a:extLst>
              </p:cNvPr>
              <p:cNvSpPr/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4A7A5265-DB81-4CB2-9B10-14A7538BC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타원 95">
            <a:extLst>
              <a:ext uri="{FF2B5EF4-FFF2-40B4-BE49-F238E27FC236}">
                <a16:creationId xmlns:a16="http://schemas.microsoft.com/office/drawing/2014/main" id="{47176BB3-1BE9-43D9-96CA-8C8BFA9FBBFB}"/>
              </a:ext>
            </a:extLst>
          </p:cNvPr>
          <p:cNvSpPr/>
          <p:nvPr/>
        </p:nvSpPr>
        <p:spPr>
          <a:xfrm>
            <a:off x="3131840" y="2356387"/>
            <a:ext cx="5554960" cy="244076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80687A-544B-448C-BB77-452407862201}"/>
              </a:ext>
            </a:extLst>
          </p:cNvPr>
          <p:cNvSpPr/>
          <p:nvPr/>
        </p:nvSpPr>
        <p:spPr>
          <a:xfrm>
            <a:off x="612648" y="2971842"/>
            <a:ext cx="4103368" cy="240137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034749" y="354786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394789" y="405192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219100" y="3590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258885" y="356106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54829" y="379989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2435349" y="3628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618925" y="4065122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3493365" y="3576884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3853405" y="408094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3677716" y="36191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2978965" y="3813094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3637381" y="4589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0" name="텍스트 상자 65">
            <a:extLst>
              <a:ext uri="{FF2B5EF4-FFF2-40B4-BE49-F238E27FC236}">
                <a16:creationId xmlns:a16="http://schemas.microsoft.com/office/drawing/2014/main" id="{B8F5ABF4-AEA2-4FB6-B471-D3FCA81F2FCA}"/>
              </a:ext>
            </a:extLst>
          </p:cNvPr>
          <p:cNvSpPr txBox="1"/>
          <p:nvPr/>
        </p:nvSpPr>
        <p:spPr>
          <a:xfrm>
            <a:off x="3681760" y="45990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77898C-EF12-4A71-A8EE-BFA3C0EC7E0A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88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5D873F0-EC6B-45BB-B82A-D2F2BC95F0CB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3853405" y="408094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17CADC0-275B-452C-B3BE-3AEABA766FE7}"/>
              </a:ext>
            </a:extLst>
          </p:cNvPr>
          <p:cNvSpPr txBox="1"/>
          <p:nvPr/>
        </p:nvSpPr>
        <p:spPr>
          <a:xfrm>
            <a:off x="2183270" y="55135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7E43627-07F9-49F1-B3BE-F4ADA8AB3613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4437A69-DFD2-40C9-9660-80E0A8B02F39}"/>
              </a:ext>
            </a:extLst>
          </p:cNvPr>
          <p:cNvSpPr/>
          <p:nvPr/>
        </p:nvSpPr>
        <p:spPr>
          <a:xfrm>
            <a:off x="1034749" y="354786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8268EF3-0EC4-4ED0-A4FF-DA8FB0A8D23A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flipV="1">
            <a:off x="1394789" y="405192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텍스트 상자 62">
            <a:extLst>
              <a:ext uri="{FF2B5EF4-FFF2-40B4-BE49-F238E27FC236}">
                <a16:creationId xmlns:a16="http://schemas.microsoft.com/office/drawing/2014/main" id="{2A38E612-D243-44D8-8974-81E0B98295E8}"/>
              </a:ext>
            </a:extLst>
          </p:cNvPr>
          <p:cNvSpPr txBox="1"/>
          <p:nvPr/>
        </p:nvSpPr>
        <p:spPr>
          <a:xfrm>
            <a:off x="1219100" y="3590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50E169AE-A024-4906-A4C3-4C645ABDDF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50E169AE-A024-4906-A4C3-4C645ABDD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1676F6F-E5C8-4A7F-932F-AEDCDD360E44}"/>
              </a:ext>
            </a:extLst>
          </p:cNvPr>
          <p:cNvSpPr/>
          <p:nvPr/>
        </p:nvSpPr>
        <p:spPr>
          <a:xfrm>
            <a:off x="2258885" y="356106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4066BBC-E41E-4AC4-8DEA-2171B64E36CB}"/>
              </a:ext>
            </a:extLst>
          </p:cNvPr>
          <p:cNvCxnSpPr>
            <a:stCxn id="99" idx="3"/>
            <a:endCxn id="105" idx="1"/>
          </p:cNvCxnSpPr>
          <p:nvPr/>
        </p:nvCxnSpPr>
        <p:spPr>
          <a:xfrm>
            <a:off x="1754829" y="379989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63">
            <a:extLst>
              <a:ext uri="{FF2B5EF4-FFF2-40B4-BE49-F238E27FC236}">
                <a16:creationId xmlns:a16="http://schemas.microsoft.com/office/drawing/2014/main" id="{EBE2CAF3-8B63-4FEE-94FC-31D44D3AE703}"/>
              </a:ext>
            </a:extLst>
          </p:cNvPr>
          <p:cNvSpPr txBox="1"/>
          <p:nvPr/>
        </p:nvSpPr>
        <p:spPr>
          <a:xfrm>
            <a:off x="2435349" y="3628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5F753D8-6EDE-48B5-A2DF-316C77187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5F753D8-6EDE-48B5-A2DF-316C77187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E187597E-C35D-4DD4-9D28-955EE078F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E187597E-C35D-4DD4-9D28-955EE078F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4D89B60-94FC-40FC-9743-CB24F9DD2357}"/>
              </a:ext>
            </a:extLst>
          </p:cNvPr>
          <p:cNvCxnSpPr>
            <a:cxnSpLocks/>
            <a:stCxn id="119" idx="0"/>
            <a:endCxn id="105" idx="2"/>
          </p:cNvCxnSpPr>
          <p:nvPr/>
        </p:nvCxnSpPr>
        <p:spPr>
          <a:xfrm flipV="1">
            <a:off x="2618925" y="4065122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FC9F5C4-DFBB-4BC5-8D01-93D8E86605D2}"/>
              </a:ext>
            </a:extLst>
          </p:cNvPr>
          <p:cNvCxnSpPr>
            <a:stCxn id="105" idx="3"/>
          </p:cNvCxnSpPr>
          <p:nvPr/>
        </p:nvCxnSpPr>
        <p:spPr>
          <a:xfrm>
            <a:off x="2978965" y="3813094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4171C4A-E69E-4EFE-BFA5-B3ECA0BC4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4171C4A-E69E-4EFE-BFA5-B3ECA0BC4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BBCB0BC3-D129-4340-A651-746B7E92290D}"/>
              </a:ext>
            </a:extLst>
          </p:cNvPr>
          <p:cNvSpPr/>
          <p:nvPr/>
        </p:nvSpPr>
        <p:spPr>
          <a:xfrm>
            <a:off x="3637381" y="4589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7" name="텍스트 상자 65">
            <a:extLst>
              <a:ext uri="{FF2B5EF4-FFF2-40B4-BE49-F238E27FC236}">
                <a16:creationId xmlns:a16="http://schemas.microsoft.com/office/drawing/2014/main" id="{635185EC-672F-4270-B533-4ABC20F08D66}"/>
              </a:ext>
            </a:extLst>
          </p:cNvPr>
          <p:cNvSpPr txBox="1"/>
          <p:nvPr/>
        </p:nvSpPr>
        <p:spPr>
          <a:xfrm>
            <a:off x="3681760" y="45990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E75A97D-A392-4FCE-96B4-F115DA6A078F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EDB24E90-8A23-407F-8A4E-6B7734C3C81C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0" name="텍스트 상자 51">
              <a:extLst>
                <a:ext uri="{FF2B5EF4-FFF2-40B4-BE49-F238E27FC236}">
                  <a16:creationId xmlns:a16="http://schemas.microsoft.com/office/drawing/2014/main" id="{5136A1FC-3C6A-4264-9E43-BEB54A1EF9FB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텍스트 상자 43">
            <a:extLst>
              <a:ext uri="{FF2B5EF4-FFF2-40B4-BE49-F238E27FC236}">
                <a16:creationId xmlns:a16="http://schemas.microsoft.com/office/drawing/2014/main" id="{901C4D2C-CF82-4202-AFCE-84695283B6CA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6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39B8F6A-6303-4B67-9F10-FE6A58DCAD76}"/>
              </a:ext>
            </a:extLst>
          </p:cNvPr>
          <p:cNvSpPr txBox="1"/>
          <p:nvPr/>
        </p:nvSpPr>
        <p:spPr>
          <a:xfrm>
            <a:off x="5695213" y="514457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E54FC17-4E49-4C21-AF7D-9AD30C532E86}"/>
              </a:ext>
            </a:extLst>
          </p:cNvPr>
          <p:cNvSpPr/>
          <p:nvPr/>
        </p:nvSpPr>
        <p:spPr>
          <a:xfrm>
            <a:off x="612648" y="2971842"/>
            <a:ext cx="4103368" cy="2401374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CF546234-26BF-46F6-964C-AADC43671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CF546234-26BF-46F6-964C-AADC43671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>
            <a:extLst>
              <a:ext uri="{FF2B5EF4-FFF2-40B4-BE49-F238E27FC236}">
                <a16:creationId xmlns:a16="http://schemas.microsoft.com/office/drawing/2014/main" id="{C31C3EC0-0BC7-4529-94D2-EB47B9D6B50E}"/>
              </a:ext>
            </a:extLst>
          </p:cNvPr>
          <p:cNvSpPr/>
          <p:nvPr/>
        </p:nvSpPr>
        <p:spPr>
          <a:xfrm>
            <a:off x="4295797" y="2306591"/>
            <a:ext cx="3876604" cy="24905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4717501" y="35900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4858759" y="26354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8D88D6BB-FE75-4C2D-B684-23E9501E555C}"/>
              </a:ext>
            </a:extLst>
          </p:cNvPr>
          <p:cNvSpPr txBox="1"/>
          <p:nvPr/>
        </p:nvSpPr>
        <p:spPr>
          <a:xfrm>
            <a:off x="4903138" y="26453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074783" y="30674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4893965" y="36574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/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5931293" y="35971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072551" y="26424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CB5CF57-ABE6-4EEE-BF9C-08C0FDDA8FF8}"/>
              </a:ext>
            </a:extLst>
          </p:cNvPr>
          <p:cNvSpPr txBox="1"/>
          <p:nvPr/>
        </p:nvSpPr>
        <p:spPr>
          <a:xfrm>
            <a:off x="6116930" y="2652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288575" y="3074525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5437581" y="3842114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107757" y="3664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/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036B70-7920-4A2A-876C-9737C2490C7B}"/>
              </a:ext>
            </a:extLst>
          </p:cNvPr>
          <p:cNvSpPr/>
          <p:nvPr/>
        </p:nvSpPr>
        <p:spPr>
          <a:xfrm>
            <a:off x="7172880" y="35915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F1C3D7D-989D-4C81-87B5-49C1F6BC4763}"/>
              </a:ext>
            </a:extLst>
          </p:cNvPr>
          <p:cNvSpPr/>
          <p:nvPr/>
        </p:nvSpPr>
        <p:spPr>
          <a:xfrm>
            <a:off x="7314138" y="26369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텍스트 상자 88">
            <a:extLst>
              <a:ext uri="{FF2B5EF4-FFF2-40B4-BE49-F238E27FC236}">
                <a16:creationId xmlns:a16="http://schemas.microsoft.com/office/drawing/2014/main" id="{F7BF2E26-E500-4C3E-977A-57CCF032AFE3}"/>
              </a:ext>
            </a:extLst>
          </p:cNvPr>
          <p:cNvSpPr txBox="1"/>
          <p:nvPr/>
        </p:nvSpPr>
        <p:spPr>
          <a:xfrm>
            <a:off x="7358517" y="2646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3FE9CC-1830-4BE9-BEDD-17FE91AE5B98}"/>
              </a:ext>
            </a:extLst>
          </p:cNvPr>
          <p:cNvCxnSpPr>
            <a:cxnSpLocks/>
            <a:stCxn id="80" idx="0"/>
            <a:endCxn id="81" idx="4"/>
          </p:cNvCxnSpPr>
          <p:nvPr/>
        </p:nvCxnSpPr>
        <p:spPr>
          <a:xfrm flipH="1" flipV="1">
            <a:off x="7530162" y="30689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1344F53-7552-4F00-9D0B-B894573DE2D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679168" y="3836549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텍스트 상자 92">
            <a:extLst>
              <a:ext uri="{FF2B5EF4-FFF2-40B4-BE49-F238E27FC236}">
                <a16:creationId xmlns:a16="http://schemas.microsoft.com/office/drawing/2014/main" id="{13E16555-9168-4726-91CC-4EAC7602986C}"/>
              </a:ext>
            </a:extLst>
          </p:cNvPr>
          <p:cNvSpPr txBox="1"/>
          <p:nvPr/>
        </p:nvSpPr>
        <p:spPr>
          <a:xfrm>
            <a:off x="7349344" y="36589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/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3493365" y="3576884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3677716" y="36191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213445" y="382891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80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0A65BE-86B0-4D03-9171-BC1139D698CC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A1C055-BCCB-417C-A2DF-14D553D45096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350E53-47D8-4EDD-94EC-F2336611B520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495DA9-0783-43F3-8DDD-CBB09CD2EF48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FF2225-06CC-480B-874F-C14DE2546219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3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7ACC6D6B-BCED-40FC-9190-FB1A39498ABE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DB3CA6-4885-4FB9-847D-64F0F24E9FF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85792B-5F84-4D88-8294-DC8D39FBC67A}"/>
              </a:ext>
            </a:extLst>
          </p:cNvPr>
          <p:cNvGrpSpPr/>
          <p:nvPr/>
        </p:nvGrpSpPr>
        <p:grpSpPr>
          <a:xfrm>
            <a:off x="6075309" y="4609414"/>
            <a:ext cx="432048" cy="432048"/>
            <a:chOff x="6075309" y="4609414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075309" y="460941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7" name="텍스트 상자 85">
              <a:extLst>
                <a:ext uri="{FF2B5EF4-FFF2-40B4-BE49-F238E27FC236}">
                  <a16:creationId xmlns:a16="http://schemas.microsoft.com/office/drawing/2014/main" id="{52041C5E-28F1-4970-8D73-D12196F356E5}"/>
                </a:ext>
              </a:extLst>
            </p:cNvPr>
            <p:cNvSpPr txBox="1"/>
            <p:nvPr/>
          </p:nvSpPr>
          <p:spPr>
            <a:xfrm>
              <a:off x="6182598" y="461930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A4F5B5-69C4-485E-983C-06AA6DBCC960}"/>
              </a:ext>
            </a:extLst>
          </p:cNvPr>
          <p:cNvGrpSpPr/>
          <p:nvPr/>
        </p:nvGrpSpPr>
        <p:grpSpPr>
          <a:xfrm>
            <a:off x="7316896" y="4603849"/>
            <a:ext cx="432048" cy="432048"/>
            <a:chOff x="7316896" y="4603849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BB9123-3E90-4C8B-BADF-C4E8DBECE4FD}"/>
                </a:ext>
              </a:extLst>
            </p:cNvPr>
            <p:cNvSpPr/>
            <p:nvPr/>
          </p:nvSpPr>
          <p:spPr>
            <a:xfrm>
              <a:off x="7316896" y="460384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85">
              <a:extLst>
                <a:ext uri="{FF2B5EF4-FFF2-40B4-BE49-F238E27FC236}">
                  <a16:creationId xmlns:a16="http://schemas.microsoft.com/office/drawing/2014/main" id="{96A185FB-7537-46BA-BAC7-41686B6BAF4D}"/>
                </a:ext>
              </a:extLst>
            </p:cNvPr>
            <p:cNvSpPr txBox="1"/>
            <p:nvPr/>
          </p:nvSpPr>
          <p:spPr>
            <a:xfrm>
              <a:off x="7406734" y="461373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0B558A-7175-4102-B326-159D6E262768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5D415F-81F4-465F-9957-95DD14C6F177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953216-A396-4682-85ED-0CB73B898B04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52A9058-B92C-428B-9994-29A812F9568B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1C45FC-D022-4F22-A29A-D23B3B248EBA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F2D44E0-ED36-4078-957D-AFFE24B3A617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BABA172-8C6F-42A1-9971-4EFE21C3EA83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3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E970F7-DC3B-41ED-BA00-70D0D54F4CC4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6B7C55-F6A3-4FC9-A661-6CE59C5DF71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C61A934-1A9B-44F3-8FE7-DF5381410105}"/>
              </a:ext>
            </a:extLst>
          </p:cNvPr>
          <p:cNvGrpSpPr/>
          <p:nvPr/>
        </p:nvGrpSpPr>
        <p:grpSpPr>
          <a:xfrm>
            <a:off x="6075309" y="4609414"/>
            <a:ext cx="432048" cy="432048"/>
            <a:chOff x="6075309" y="4609414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075309" y="460941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7" name="텍스트 상자 85">
              <a:extLst>
                <a:ext uri="{FF2B5EF4-FFF2-40B4-BE49-F238E27FC236}">
                  <a16:creationId xmlns:a16="http://schemas.microsoft.com/office/drawing/2014/main" id="{52041C5E-28F1-4970-8D73-D12196F356E5}"/>
                </a:ext>
              </a:extLst>
            </p:cNvPr>
            <p:cNvSpPr txBox="1"/>
            <p:nvPr/>
          </p:nvSpPr>
          <p:spPr>
            <a:xfrm>
              <a:off x="6119688" y="461930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E1C397-AF02-4CFD-9B74-7D0487F127A4}"/>
              </a:ext>
            </a:extLst>
          </p:cNvPr>
          <p:cNvGrpSpPr/>
          <p:nvPr/>
        </p:nvGrpSpPr>
        <p:grpSpPr>
          <a:xfrm>
            <a:off x="7316896" y="4603849"/>
            <a:ext cx="432048" cy="432048"/>
            <a:chOff x="7316896" y="4603849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BB9123-3E90-4C8B-BADF-C4E8DBECE4FD}"/>
                </a:ext>
              </a:extLst>
            </p:cNvPr>
            <p:cNvSpPr/>
            <p:nvPr/>
          </p:nvSpPr>
          <p:spPr>
            <a:xfrm>
              <a:off x="7316896" y="460384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85">
              <a:extLst>
                <a:ext uri="{FF2B5EF4-FFF2-40B4-BE49-F238E27FC236}">
                  <a16:creationId xmlns:a16="http://schemas.microsoft.com/office/drawing/2014/main" id="{96A185FB-7537-46BA-BAC7-41686B6BAF4D}"/>
                </a:ext>
              </a:extLst>
            </p:cNvPr>
            <p:cNvSpPr txBox="1"/>
            <p:nvPr/>
          </p:nvSpPr>
          <p:spPr>
            <a:xfrm>
              <a:off x="7361275" y="461373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8B067E8-5187-42A9-9DB0-D94EA9609519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145978-5580-44F4-AD02-6F842FFD5275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B1BC951-F2C3-42A4-8A34-13715DE709CC}"/>
                  </a:ext>
                </a:extLst>
              </p:cNvPr>
              <p:cNvSpPr txBox="1"/>
              <p:nvPr/>
            </p:nvSpPr>
            <p:spPr>
              <a:xfrm>
                <a:off x="1716117" y="5454716"/>
                <a:ext cx="111883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B1BC951-F2C3-42A4-8A34-13715DE7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17" y="5454716"/>
                <a:ext cx="1118832" cy="7022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FBCE21-9405-490E-9521-4ACFC959DAE8}"/>
              </a:ext>
            </a:extLst>
          </p:cNvPr>
          <p:cNvSpPr txBox="1"/>
          <p:nvPr/>
        </p:nvSpPr>
        <p:spPr>
          <a:xfrm>
            <a:off x="3205841" y="5621172"/>
            <a:ext cx="495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Combination of [Many to One] and [One to Many]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52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953216-A396-4682-85ED-0CB73B898B04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52A9058-B92C-428B-9994-29A812F9568B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1C45FC-D022-4F22-A29A-D23B3B248EBA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F2D44E0-ED36-4078-957D-AFFE24B3A617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BABA172-8C6F-42A1-9971-4EFE21C3EA83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blipFill>
                <a:blip r:embed="rId13"/>
                <a:stretch>
                  <a:fillRect l="-636" r="-1695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E970F7-DC3B-41ED-BA00-70D0D54F4CC4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6B7C55-F6A3-4FC9-A661-6CE59C5DF71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C61A934-1A9B-44F3-8FE7-DF5381410105}"/>
              </a:ext>
            </a:extLst>
          </p:cNvPr>
          <p:cNvGrpSpPr/>
          <p:nvPr/>
        </p:nvGrpSpPr>
        <p:grpSpPr>
          <a:xfrm>
            <a:off x="6075309" y="4609414"/>
            <a:ext cx="432048" cy="432048"/>
            <a:chOff x="6075309" y="4609414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075309" y="460941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7" name="텍스트 상자 85">
              <a:extLst>
                <a:ext uri="{FF2B5EF4-FFF2-40B4-BE49-F238E27FC236}">
                  <a16:creationId xmlns:a16="http://schemas.microsoft.com/office/drawing/2014/main" id="{52041C5E-28F1-4970-8D73-D12196F356E5}"/>
                </a:ext>
              </a:extLst>
            </p:cNvPr>
            <p:cNvSpPr txBox="1"/>
            <p:nvPr/>
          </p:nvSpPr>
          <p:spPr>
            <a:xfrm>
              <a:off x="6182598" y="461930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E1C397-AF02-4CFD-9B74-7D0487F127A4}"/>
              </a:ext>
            </a:extLst>
          </p:cNvPr>
          <p:cNvGrpSpPr/>
          <p:nvPr/>
        </p:nvGrpSpPr>
        <p:grpSpPr>
          <a:xfrm>
            <a:off x="7316896" y="4603849"/>
            <a:ext cx="432048" cy="432048"/>
            <a:chOff x="7316896" y="4603849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BB9123-3E90-4C8B-BADF-C4E8DBECE4FD}"/>
                </a:ext>
              </a:extLst>
            </p:cNvPr>
            <p:cNvSpPr/>
            <p:nvPr/>
          </p:nvSpPr>
          <p:spPr>
            <a:xfrm>
              <a:off x="7316896" y="460384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85">
              <a:extLst>
                <a:ext uri="{FF2B5EF4-FFF2-40B4-BE49-F238E27FC236}">
                  <a16:creationId xmlns:a16="http://schemas.microsoft.com/office/drawing/2014/main" id="{96A185FB-7537-46BA-BAC7-41686B6BAF4D}"/>
                </a:ext>
              </a:extLst>
            </p:cNvPr>
            <p:cNvSpPr txBox="1"/>
            <p:nvPr/>
          </p:nvSpPr>
          <p:spPr>
            <a:xfrm>
              <a:off x="7406734" y="461373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8B067E8-5187-42A9-9DB0-D94EA9609519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145978-5580-44F4-AD02-6F842FFD5275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6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953216-A396-4682-85ED-0CB73B898B04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52A9058-B92C-428B-9994-29A812F9568B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1C45FC-D022-4F22-A29A-D23B3B248EBA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F2D44E0-ED36-4078-957D-AFFE24B3A617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BABA172-8C6F-42A1-9971-4EFE21C3EA83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E970F7-DC3B-41ED-BA00-70D0D54F4CC4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6B7C55-F6A3-4FC9-A661-6CE59C5DF71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8B067E8-5187-42A9-9DB0-D94EA9609519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145978-5580-44F4-AD02-6F842FFD5275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68AE38-2829-4494-B363-EA307A6CA5CC}"/>
                  </a:ext>
                </a:extLst>
              </p:cNvPr>
              <p:cNvSpPr txBox="1"/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68AE38-2829-4494-B363-EA307A6CA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blipFill>
                <a:blip r:embed="rId16"/>
                <a:stretch>
                  <a:fillRect l="-636" r="-1695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89985F-5C15-444E-AA10-46E5A5619B4F}"/>
              </a:ext>
            </a:extLst>
          </p:cNvPr>
          <p:cNvGrpSpPr/>
          <p:nvPr/>
        </p:nvGrpSpPr>
        <p:grpSpPr>
          <a:xfrm>
            <a:off x="5290807" y="2851436"/>
            <a:ext cx="1217129" cy="2190026"/>
            <a:chOff x="5290807" y="2851436"/>
            <a:chExt cx="1217129" cy="219002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C61A934-1A9B-44F3-8FE7-DF5381410105}"/>
                </a:ext>
              </a:extLst>
            </p:cNvPr>
            <p:cNvGrpSpPr/>
            <p:nvPr/>
          </p:nvGrpSpPr>
          <p:grpSpPr>
            <a:xfrm>
              <a:off x="6075309" y="4609414"/>
              <a:ext cx="432627" cy="432048"/>
              <a:chOff x="6075309" y="4609414"/>
              <a:chExt cx="432627" cy="43204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FD853FC-2439-4E6C-AF6D-F4E5EB8453B5}"/>
                  </a:ext>
                </a:extLst>
              </p:cNvPr>
              <p:cNvSpPr/>
              <p:nvPr/>
            </p:nvSpPr>
            <p:spPr>
              <a:xfrm>
                <a:off x="6075309" y="4609414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7" name="텍스트 상자 85">
                <a:extLst>
                  <a:ext uri="{FF2B5EF4-FFF2-40B4-BE49-F238E27FC236}">
                    <a16:creationId xmlns:a16="http://schemas.microsoft.com/office/drawing/2014/main" id="{52041C5E-28F1-4970-8D73-D12196F356E5}"/>
                  </a:ext>
                </a:extLst>
              </p:cNvPr>
              <p:cNvSpPr txBox="1"/>
              <p:nvPr/>
            </p:nvSpPr>
            <p:spPr>
              <a:xfrm>
                <a:off x="6119688" y="46193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8268C462-21FE-42D4-BCFA-141A559AC8FC}"/>
                </a:ext>
              </a:extLst>
            </p:cNvPr>
            <p:cNvCxnSpPr>
              <a:stCxn id="32" idx="6"/>
              <a:endCxn id="40" idx="2"/>
            </p:cNvCxnSpPr>
            <p:nvPr/>
          </p:nvCxnSpPr>
          <p:spPr>
            <a:xfrm>
              <a:off x="5290807" y="2851436"/>
              <a:ext cx="784502" cy="197400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1B8247-FE60-4F41-820F-881CE81CC8C7}"/>
              </a:ext>
            </a:extLst>
          </p:cNvPr>
          <p:cNvGrpSpPr/>
          <p:nvPr/>
        </p:nvGrpSpPr>
        <p:grpSpPr>
          <a:xfrm>
            <a:off x="6505178" y="2837033"/>
            <a:ext cx="1244345" cy="2198864"/>
            <a:chOff x="6505178" y="2837033"/>
            <a:chExt cx="1244345" cy="2198864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EE1C397-AF02-4CFD-9B74-7D0487F127A4}"/>
                </a:ext>
              </a:extLst>
            </p:cNvPr>
            <p:cNvGrpSpPr/>
            <p:nvPr/>
          </p:nvGrpSpPr>
          <p:grpSpPr>
            <a:xfrm>
              <a:off x="7316896" y="4603849"/>
              <a:ext cx="432627" cy="432048"/>
              <a:chOff x="7316896" y="4603849"/>
              <a:chExt cx="432627" cy="43204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ABB9123-3E90-4C8B-BADF-C4E8DBECE4FD}"/>
                  </a:ext>
                </a:extLst>
              </p:cNvPr>
              <p:cNvSpPr/>
              <p:nvPr/>
            </p:nvSpPr>
            <p:spPr>
              <a:xfrm>
                <a:off x="7316896" y="4603849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8" name="텍스트 상자 85">
                <a:extLst>
                  <a:ext uri="{FF2B5EF4-FFF2-40B4-BE49-F238E27FC236}">
                    <a16:creationId xmlns:a16="http://schemas.microsoft.com/office/drawing/2014/main" id="{96A185FB-7537-46BA-BAC7-41686B6BAF4D}"/>
                  </a:ext>
                </a:extLst>
              </p:cNvPr>
              <p:cNvSpPr txBox="1"/>
              <p:nvPr/>
            </p:nvSpPr>
            <p:spPr>
              <a:xfrm>
                <a:off x="7361275" y="46137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3" name="연결선: 구부러짐 82">
              <a:extLst>
                <a:ext uri="{FF2B5EF4-FFF2-40B4-BE49-F238E27FC236}">
                  <a16:creationId xmlns:a16="http://schemas.microsoft.com/office/drawing/2014/main" id="{F1A8559A-4E6C-439A-8A97-0FF5E9EA75FA}"/>
                </a:ext>
              </a:extLst>
            </p:cNvPr>
            <p:cNvCxnSpPr>
              <a:cxnSpLocks/>
              <a:stCxn id="44" idx="3"/>
              <a:endCxn id="78" idx="2"/>
            </p:cNvCxnSpPr>
            <p:nvPr/>
          </p:nvCxnSpPr>
          <p:spPr>
            <a:xfrm>
              <a:off x="6505178" y="2837033"/>
              <a:ext cx="811718" cy="198284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8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56EE4-5634-0C4A-A441-EB32CF6C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920927-2249-894F-812A-B8CF3B50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02BE5-6E49-8645-99A4-DC3162B053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One to Many</a:t>
            </a:r>
          </a:p>
          <a:p>
            <a:pPr lvl="1"/>
            <a:r>
              <a:rPr kumimoji="1" lang="en-US" altLang="ko-KR" dirty="0"/>
              <a:t>Caption Generation</a:t>
            </a:r>
          </a:p>
          <a:p>
            <a:pPr lvl="2"/>
            <a:r>
              <a:rPr kumimoji="1" lang="en-US" altLang="ko-KR" dirty="0"/>
              <a:t>Image is represented by a CNN</a:t>
            </a:r>
          </a:p>
          <a:p>
            <a:pPr lvl="2"/>
            <a:r>
              <a:rPr kumimoji="1" lang="en-US" altLang="ko-KR" dirty="0"/>
              <a:t>Word Embedding at the input layer</a:t>
            </a:r>
          </a:p>
          <a:p>
            <a:pPr lvl="2"/>
            <a:r>
              <a:rPr kumimoji="1" lang="en-US" altLang="ko-KR" dirty="0" err="1"/>
              <a:t>Softmax</a:t>
            </a:r>
            <a:r>
              <a:rPr kumimoji="1" lang="en-US" altLang="ko-KR" dirty="0"/>
              <a:t> at the output layer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5579D-1A0C-A949-B5F1-D3ED3985D399}"/>
              </a:ext>
            </a:extLst>
          </p:cNvPr>
          <p:cNvSpPr/>
          <p:nvPr/>
        </p:nvSpPr>
        <p:spPr>
          <a:xfrm>
            <a:off x="3769568" y="439945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B34B88-C515-CD45-8894-58A12EE9AB25}"/>
              </a:ext>
            </a:extLst>
          </p:cNvPr>
          <p:cNvCxnSpPr/>
          <p:nvPr/>
        </p:nvCxnSpPr>
        <p:spPr>
          <a:xfrm flipV="1">
            <a:off x="4129608" y="490350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C99258AB-CF1E-4344-89D1-9CB516B3967A}"/>
              </a:ext>
            </a:extLst>
          </p:cNvPr>
          <p:cNvSpPr txBox="1"/>
          <p:nvPr/>
        </p:nvSpPr>
        <p:spPr>
          <a:xfrm>
            <a:off x="3953919" y="44417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37AB86DB-E832-8541-80A5-577492DE523F}"/>
              </a:ext>
            </a:extLst>
          </p:cNvPr>
          <p:cNvSpPr/>
          <p:nvPr/>
        </p:nvSpPr>
        <p:spPr>
          <a:xfrm>
            <a:off x="1087453" y="4115598"/>
            <a:ext cx="1071748" cy="1071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D1F031A0-6018-D441-8810-EA0828717730}"/>
              </a:ext>
            </a:extLst>
          </p:cNvPr>
          <p:cNvSpPr/>
          <p:nvPr/>
        </p:nvSpPr>
        <p:spPr>
          <a:xfrm>
            <a:off x="2394094" y="4128614"/>
            <a:ext cx="831215" cy="1030605"/>
          </a:xfrm>
          <a:custGeom>
            <a:avLst/>
            <a:gdLst/>
            <a:ahLst/>
            <a:cxnLst/>
            <a:rect l="l" t="t" r="r" b="b"/>
            <a:pathLst>
              <a:path w="831214" h="1030605">
                <a:moveTo>
                  <a:pt x="0" y="1030410"/>
                </a:moveTo>
                <a:lnTo>
                  <a:pt x="0" y="0"/>
                </a:lnTo>
                <a:lnTo>
                  <a:pt x="830785" y="206079"/>
                </a:lnTo>
                <a:lnTo>
                  <a:pt x="830785" y="824310"/>
                </a:lnTo>
                <a:lnTo>
                  <a:pt x="0" y="103041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A870A2C4-8BE5-004D-B0AE-80AD4686935C}"/>
              </a:ext>
            </a:extLst>
          </p:cNvPr>
          <p:cNvSpPr/>
          <p:nvPr/>
        </p:nvSpPr>
        <p:spPr>
          <a:xfrm>
            <a:off x="2394094" y="4128614"/>
            <a:ext cx="831215" cy="1030605"/>
          </a:xfrm>
          <a:custGeom>
            <a:avLst/>
            <a:gdLst/>
            <a:ahLst/>
            <a:cxnLst/>
            <a:rect l="l" t="t" r="r" b="b"/>
            <a:pathLst>
              <a:path w="831214" h="1030605">
                <a:moveTo>
                  <a:pt x="0" y="1030410"/>
                </a:moveTo>
                <a:lnTo>
                  <a:pt x="0" y="0"/>
                </a:lnTo>
                <a:lnTo>
                  <a:pt x="830785" y="206079"/>
                </a:lnTo>
                <a:lnTo>
                  <a:pt x="830785" y="824310"/>
                </a:lnTo>
                <a:lnTo>
                  <a:pt x="0" y="103041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0A1B2686-38E4-CB48-B62F-556FE73C7BF0}"/>
              </a:ext>
            </a:extLst>
          </p:cNvPr>
          <p:cNvSpPr txBox="1"/>
          <p:nvPr/>
        </p:nvSpPr>
        <p:spPr>
          <a:xfrm>
            <a:off x="2460719" y="4477337"/>
            <a:ext cx="575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CNN</a:t>
            </a:r>
            <a:endParaRPr sz="2000">
              <a:latin typeface="Arial"/>
              <a:cs typeface="Arial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163802-84AD-274B-B5AC-0F663F8EA93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21015" y="4651480"/>
            <a:ext cx="548553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상자 55">
            <a:extLst>
              <a:ext uri="{FF2B5EF4-FFF2-40B4-BE49-F238E27FC236}">
                <a16:creationId xmlns:a16="http://schemas.microsoft.com/office/drawing/2014/main" id="{15365D2B-35B1-BE41-AC45-05D16EC8052C}"/>
              </a:ext>
            </a:extLst>
          </p:cNvPr>
          <p:cNvSpPr txBox="1"/>
          <p:nvPr/>
        </p:nvSpPr>
        <p:spPr>
          <a:xfrm>
            <a:off x="3710005" y="5219908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”Start”</a:t>
            </a:r>
            <a:endParaRPr kumimoji="1"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FDDDBCB-6FED-6041-85E5-2E8E70C57EC3}"/>
              </a:ext>
            </a:extLst>
          </p:cNvPr>
          <p:cNvGrpSpPr/>
          <p:nvPr/>
        </p:nvGrpSpPr>
        <p:grpSpPr>
          <a:xfrm>
            <a:off x="3967773" y="3706818"/>
            <a:ext cx="338554" cy="692634"/>
            <a:chOff x="3851920" y="3013456"/>
            <a:chExt cx="338554" cy="69263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F9C94A3-ECE8-DA45-A4A1-0122B74C9B4B}"/>
                </a:ext>
              </a:extLst>
            </p:cNvPr>
            <p:cNvCxnSpPr/>
            <p:nvPr/>
          </p:nvCxnSpPr>
          <p:spPr>
            <a:xfrm flipH="1" flipV="1">
              <a:off x="4010997" y="342900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텍스트상자 56">
              <a:extLst>
                <a:ext uri="{FF2B5EF4-FFF2-40B4-BE49-F238E27FC236}">
                  <a16:creationId xmlns:a16="http://schemas.microsoft.com/office/drawing/2014/main" id="{8C8B1A94-42E8-EA46-82B4-A790635697AE}"/>
                </a:ext>
              </a:extLst>
            </p:cNvPr>
            <p:cNvSpPr txBox="1"/>
            <p:nvPr/>
          </p:nvSpPr>
          <p:spPr>
            <a:xfrm>
              <a:off x="3851920" y="301345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</a:t>
              </a:r>
              <a:endParaRPr kumimoji="1"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B922568-10DB-4948-8699-55CF7ABED748}"/>
              </a:ext>
            </a:extLst>
          </p:cNvPr>
          <p:cNvGrpSpPr/>
          <p:nvPr/>
        </p:nvGrpSpPr>
        <p:grpSpPr>
          <a:xfrm>
            <a:off x="4489648" y="3690314"/>
            <a:ext cx="1152128" cy="1480986"/>
            <a:chOff x="4373795" y="2996952"/>
            <a:chExt cx="1152128" cy="148098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BBE7F2-CE4E-2E42-9B98-0BE347141440}"/>
                </a:ext>
              </a:extLst>
            </p:cNvPr>
            <p:cNvSpPr/>
            <p:nvPr/>
          </p:nvSpPr>
          <p:spPr>
            <a:xfrm>
              <a:off x="4805843" y="37192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67FC87D-819B-1D48-952B-8AA070C83E57}"/>
                </a:ext>
              </a:extLst>
            </p:cNvPr>
            <p:cNvCxnSpPr/>
            <p:nvPr/>
          </p:nvCxnSpPr>
          <p:spPr>
            <a:xfrm flipV="1">
              <a:off x="5165883" y="422334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0EF1B9C-981F-0046-BC79-AAB4B00B67A8}"/>
                </a:ext>
              </a:extLst>
            </p:cNvPr>
            <p:cNvCxnSpPr/>
            <p:nvPr/>
          </p:nvCxnSpPr>
          <p:spPr>
            <a:xfrm flipH="1" flipV="1">
              <a:off x="5163125" y="344220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8110E0B-E3DD-0245-B71B-6ABCF4BDAEC4}"/>
                </a:ext>
              </a:extLst>
            </p:cNvPr>
            <p:cNvCxnSpPr>
              <a:cxnSpLocks/>
            </p:cNvCxnSpPr>
            <p:nvPr/>
          </p:nvCxnSpPr>
          <p:spPr>
            <a:xfrm>
              <a:off x="4373795" y="3958118"/>
              <a:ext cx="432048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40D626FC-6BE3-994F-964E-E2C4E51CB0C5}"/>
                </a:ext>
              </a:extLst>
            </p:cNvPr>
            <p:cNvSpPr txBox="1"/>
            <p:nvPr/>
          </p:nvSpPr>
          <p:spPr>
            <a:xfrm>
              <a:off x="4982307" y="378665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sp>
          <p:nvSpPr>
            <p:cNvPr id="58" name="텍스트상자 57">
              <a:extLst>
                <a:ext uri="{FF2B5EF4-FFF2-40B4-BE49-F238E27FC236}">
                  <a16:creationId xmlns:a16="http://schemas.microsoft.com/office/drawing/2014/main" id="{4E3B1F89-06B0-8540-9A64-44736A0B11E6}"/>
                </a:ext>
              </a:extLst>
            </p:cNvPr>
            <p:cNvSpPr txBox="1"/>
            <p:nvPr/>
          </p:nvSpPr>
          <p:spPr>
            <a:xfrm>
              <a:off x="4860032" y="2996952"/>
              <a:ext cx="55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bird</a:t>
              </a:r>
              <a:endParaRPr kumimoji="1"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810A19D-B47A-FF49-8713-F48ABA7A3BEE}"/>
              </a:ext>
            </a:extLst>
          </p:cNvPr>
          <p:cNvGrpSpPr/>
          <p:nvPr/>
        </p:nvGrpSpPr>
        <p:grpSpPr>
          <a:xfrm>
            <a:off x="5641776" y="3690314"/>
            <a:ext cx="1162472" cy="1496804"/>
            <a:chOff x="5525923" y="2996952"/>
            <a:chExt cx="1162472" cy="14968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E2B0393-D37D-B840-9264-DEB97152F04A}"/>
                </a:ext>
              </a:extLst>
            </p:cNvPr>
            <p:cNvSpPr/>
            <p:nvPr/>
          </p:nvSpPr>
          <p:spPr>
            <a:xfrm>
              <a:off x="5968315" y="3735110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98F4EFE-78C5-1942-85B8-B92E34929D93}"/>
                </a:ext>
              </a:extLst>
            </p:cNvPr>
            <p:cNvCxnSpPr/>
            <p:nvPr/>
          </p:nvCxnSpPr>
          <p:spPr>
            <a:xfrm flipV="1">
              <a:off x="6328355" y="4239166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816552E-86FF-C947-A4A9-5FA5A34282E2}"/>
                </a:ext>
              </a:extLst>
            </p:cNvPr>
            <p:cNvCxnSpPr/>
            <p:nvPr/>
          </p:nvCxnSpPr>
          <p:spPr>
            <a:xfrm flipH="1" flipV="1">
              <a:off x="6325597" y="345802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476A3F7B-A676-354A-A089-9B970C10A494}"/>
                </a:ext>
              </a:extLst>
            </p:cNvPr>
            <p:cNvSpPr txBox="1"/>
            <p:nvPr/>
          </p:nvSpPr>
          <p:spPr>
            <a:xfrm>
              <a:off x="6152666" y="377741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E54C9F4-CCBC-BF4F-9075-A40B4F10D7D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525923" y="3971320"/>
              <a:ext cx="442392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텍스트상자 58">
              <a:extLst>
                <a:ext uri="{FF2B5EF4-FFF2-40B4-BE49-F238E27FC236}">
                  <a16:creationId xmlns:a16="http://schemas.microsoft.com/office/drawing/2014/main" id="{5B71AC2D-FCC6-DA45-9C29-9564390FAC8F}"/>
                </a:ext>
              </a:extLst>
            </p:cNvPr>
            <p:cNvSpPr txBox="1"/>
            <p:nvPr/>
          </p:nvSpPr>
          <p:spPr>
            <a:xfrm>
              <a:off x="6192088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is</a:t>
              </a:r>
              <a:endParaRPr kumimoji="1"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4559532-F575-5D49-AC54-881AE46FAF3B}"/>
              </a:ext>
            </a:extLst>
          </p:cNvPr>
          <p:cNvGrpSpPr/>
          <p:nvPr/>
        </p:nvGrpSpPr>
        <p:grpSpPr>
          <a:xfrm>
            <a:off x="6804248" y="3690314"/>
            <a:ext cx="1152128" cy="1510006"/>
            <a:chOff x="6760403" y="2996952"/>
            <a:chExt cx="1152128" cy="15100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D000359-7027-FB4C-ABF0-E61DFC83E1B3}"/>
                </a:ext>
              </a:extLst>
            </p:cNvPr>
            <p:cNvSpPr/>
            <p:nvPr/>
          </p:nvSpPr>
          <p:spPr>
            <a:xfrm>
              <a:off x="7192451" y="374831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5BBBD62-1C4C-9C49-B5D6-1DAC402EEE84}"/>
                </a:ext>
              </a:extLst>
            </p:cNvPr>
            <p:cNvCxnSpPr/>
            <p:nvPr/>
          </p:nvCxnSpPr>
          <p:spPr>
            <a:xfrm flipV="1">
              <a:off x="7552491" y="425236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03FB0A4-86E7-774D-B2F6-78157377B675}"/>
                </a:ext>
              </a:extLst>
            </p:cNvPr>
            <p:cNvCxnSpPr/>
            <p:nvPr/>
          </p:nvCxnSpPr>
          <p:spPr>
            <a:xfrm flipH="1" flipV="1">
              <a:off x="7549733" y="347122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D7D9191-F3CC-2648-A9B1-07C04312866A}"/>
                </a:ext>
              </a:extLst>
            </p:cNvPr>
            <p:cNvCxnSpPr/>
            <p:nvPr/>
          </p:nvCxnSpPr>
          <p:spPr>
            <a:xfrm>
              <a:off x="6760403" y="3987138"/>
              <a:ext cx="432048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60A22E49-8272-944E-9764-76D80E49E51C}"/>
                </a:ext>
              </a:extLst>
            </p:cNvPr>
            <p:cNvSpPr txBox="1"/>
            <p:nvPr/>
          </p:nvSpPr>
          <p:spPr>
            <a:xfrm>
              <a:off x="7368915" y="38156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p:sp>
          <p:nvSpPr>
            <p:cNvPr id="60" name="텍스트상자 59">
              <a:extLst>
                <a:ext uri="{FF2B5EF4-FFF2-40B4-BE49-F238E27FC236}">
                  <a16:creationId xmlns:a16="http://schemas.microsoft.com/office/drawing/2014/main" id="{16F9E9CA-0E3C-624A-9357-E02CE952E27D}"/>
                </a:ext>
              </a:extLst>
            </p:cNvPr>
            <p:cNvSpPr txBox="1"/>
            <p:nvPr/>
          </p:nvSpPr>
          <p:spPr>
            <a:xfrm>
              <a:off x="7200200" y="2996952"/>
              <a:ext cx="65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flying</a:t>
              </a:r>
              <a:endParaRPr kumimoji="1"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5B4FB73-CF6B-9243-A7BE-B31B7733803E}"/>
              </a:ext>
            </a:extLst>
          </p:cNvPr>
          <p:cNvGrpSpPr/>
          <p:nvPr/>
        </p:nvGrpSpPr>
        <p:grpSpPr>
          <a:xfrm>
            <a:off x="4306327" y="3891484"/>
            <a:ext cx="1152128" cy="1671038"/>
            <a:chOff x="4190474" y="3198122"/>
            <a:chExt cx="1152128" cy="1671038"/>
          </a:xfrm>
        </p:grpSpPr>
        <p:sp>
          <p:nvSpPr>
            <p:cNvPr id="61" name="텍스트상자 60">
              <a:extLst>
                <a:ext uri="{FF2B5EF4-FFF2-40B4-BE49-F238E27FC236}">
                  <a16:creationId xmlns:a16="http://schemas.microsoft.com/office/drawing/2014/main" id="{EE160AF3-4C02-6947-999F-BE8DA9E1A212}"/>
                </a:ext>
              </a:extLst>
            </p:cNvPr>
            <p:cNvSpPr txBox="1"/>
            <p:nvPr/>
          </p:nvSpPr>
          <p:spPr>
            <a:xfrm>
              <a:off x="5004048" y="44998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</a:t>
              </a:r>
              <a:endParaRPr kumimoji="1" lang="ko-KR" altLang="en-US" dirty="0"/>
            </a:p>
          </p:txBody>
        </p:sp>
        <p:cxnSp>
          <p:nvCxnSpPr>
            <p:cNvPr id="65" name="구부러진 연결선[U] 64">
              <a:extLst>
                <a:ext uri="{FF2B5EF4-FFF2-40B4-BE49-F238E27FC236}">
                  <a16:creationId xmlns:a16="http://schemas.microsoft.com/office/drawing/2014/main" id="{BC1C9B14-EAC7-094C-AAC6-DD01F92CF449}"/>
                </a:ext>
              </a:extLst>
            </p:cNvPr>
            <p:cNvCxnSpPr>
              <a:cxnSpLocks/>
              <a:stCxn id="57" idx="3"/>
              <a:endCxn id="61" idx="1"/>
            </p:cNvCxnSpPr>
            <p:nvPr/>
          </p:nvCxnSpPr>
          <p:spPr>
            <a:xfrm>
              <a:off x="4190474" y="3198122"/>
              <a:ext cx="813574" cy="14863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5101D9C-F1F7-0042-8F1C-565D3E1FEB3B}"/>
              </a:ext>
            </a:extLst>
          </p:cNvPr>
          <p:cNvGrpSpPr/>
          <p:nvPr/>
        </p:nvGrpSpPr>
        <p:grpSpPr>
          <a:xfrm>
            <a:off x="5532191" y="3874980"/>
            <a:ext cx="1243894" cy="1671038"/>
            <a:chOff x="5416338" y="3181618"/>
            <a:chExt cx="1243894" cy="1671038"/>
          </a:xfrm>
        </p:grpSpPr>
        <p:sp>
          <p:nvSpPr>
            <p:cNvPr id="62" name="텍스트상자 61">
              <a:extLst>
                <a:ext uri="{FF2B5EF4-FFF2-40B4-BE49-F238E27FC236}">
                  <a16:creationId xmlns:a16="http://schemas.microsoft.com/office/drawing/2014/main" id="{113062C1-7584-0046-9B39-C42F74D52704}"/>
                </a:ext>
              </a:extLst>
            </p:cNvPr>
            <p:cNvSpPr txBox="1"/>
            <p:nvPr/>
          </p:nvSpPr>
          <p:spPr>
            <a:xfrm>
              <a:off x="6103926" y="4483324"/>
              <a:ext cx="55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bird</a:t>
              </a:r>
              <a:endParaRPr kumimoji="1" lang="ko-KR" altLang="en-US" dirty="0"/>
            </a:p>
          </p:txBody>
        </p:sp>
        <p:cxnSp>
          <p:nvCxnSpPr>
            <p:cNvPr id="67" name="구부러진 연결선[U] 66">
              <a:extLst>
                <a:ext uri="{FF2B5EF4-FFF2-40B4-BE49-F238E27FC236}">
                  <a16:creationId xmlns:a16="http://schemas.microsoft.com/office/drawing/2014/main" id="{9FE4D0D0-D94E-5D4A-BCFC-2A4C0D9F511D}"/>
                </a:ext>
              </a:extLst>
            </p:cNvPr>
            <p:cNvCxnSpPr>
              <a:cxnSpLocks/>
              <a:stCxn id="58" idx="3"/>
              <a:endCxn id="62" idx="1"/>
            </p:cNvCxnSpPr>
            <p:nvPr/>
          </p:nvCxnSpPr>
          <p:spPr>
            <a:xfrm>
              <a:off x="5416338" y="3181618"/>
              <a:ext cx="687588" cy="14863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3B7D68C-4C7A-494D-89AC-FA834A826780}"/>
              </a:ext>
            </a:extLst>
          </p:cNvPr>
          <p:cNvGrpSpPr/>
          <p:nvPr/>
        </p:nvGrpSpPr>
        <p:grpSpPr>
          <a:xfrm>
            <a:off x="6632069" y="3874980"/>
            <a:ext cx="1224136" cy="1671038"/>
            <a:chOff x="6516216" y="3181618"/>
            <a:chExt cx="1224136" cy="1671038"/>
          </a:xfrm>
        </p:grpSpPr>
        <p:sp>
          <p:nvSpPr>
            <p:cNvPr id="63" name="텍스트상자 62">
              <a:extLst>
                <a:ext uri="{FF2B5EF4-FFF2-40B4-BE49-F238E27FC236}">
                  <a16:creationId xmlns:a16="http://schemas.microsoft.com/office/drawing/2014/main" id="{2865347E-0B53-054C-857C-F98603157D2B}"/>
                </a:ext>
              </a:extLst>
            </p:cNvPr>
            <p:cNvSpPr txBox="1"/>
            <p:nvPr/>
          </p:nvSpPr>
          <p:spPr>
            <a:xfrm>
              <a:off x="7416224" y="448332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is</a:t>
              </a:r>
              <a:endParaRPr kumimoji="1" lang="ko-KR" altLang="en-US" dirty="0"/>
            </a:p>
          </p:txBody>
        </p:sp>
        <p:cxnSp>
          <p:nvCxnSpPr>
            <p:cNvPr id="70" name="구부러진 연결선[U] 69">
              <a:extLst>
                <a:ext uri="{FF2B5EF4-FFF2-40B4-BE49-F238E27FC236}">
                  <a16:creationId xmlns:a16="http://schemas.microsoft.com/office/drawing/2014/main" id="{0F59447A-2D52-0C4C-8FE6-30872FAC780A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516216" y="3181618"/>
              <a:ext cx="900008" cy="14863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F0C5-C745-7E4C-A8E5-70FCEC60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820142-E99D-234E-9A3C-FB2E6409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5AA47-1251-1741-853E-E97A5E9C89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Many to Many</a:t>
            </a:r>
          </a:p>
          <a:p>
            <a:pPr lvl="1"/>
            <a:r>
              <a:rPr kumimoji="1" lang="en-US" altLang="ko-KR" dirty="0"/>
              <a:t>Word Embedding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EBC6FF-C8A3-BD4E-B371-4310968AB2EE}"/>
              </a:ext>
            </a:extLst>
          </p:cNvPr>
          <p:cNvSpPr/>
          <p:nvPr/>
        </p:nvSpPr>
        <p:spPr>
          <a:xfrm>
            <a:off x="732787" y="490350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29168D-AB9B-B042-92FC-3B305FD786CB}"/>
              </a:ext>
            </a:extLst>
          </p:cNvPr>
          <p:cNvCxnSpPr/>
          <p:nvPr/>
        </p:nvCxnSpPr>
        <p:spPr>
          <a:xfrm flipV="1">
            <a:off x="1092827" y="540756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2">
            <a:extLst>
              <a:ext uri="{FF2B5EF4-FFF2-40B4-BE49-F238E27FC236}">
                <a16:creationId xmlns:a16="http://schemas.microsoft.com/office/drawing/2014/main" id="{B70D5FD7-DCAC-F14E-8D2A-41B3806223C5}"/>
              </a:ext>
            </a:extLst>
          </p:cNvPr>
          <p:cNvSpPr txBox="1"/>
          <p:nvPr/>
        </p:nvSpPr>
        <p:spPr>
          <a:xfrm>
            <a:off x="917138" y="49458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53E0CFE0-CF35-8F44-8AB0-F6A1BFEE85E0}"/>
              </a:ext>
            </a:extLst>
          </p:cNvPr>
          <p:cNvSpPr txBox="1"/>
          <p:nvPr/>
        </p:nvSpPr>
        <p:spPr>
          <a:xfrm>
            <a:off x="539552" y="572396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Economic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09590-5804-3B4B-AF21-D9D9857C6085}"/>
              </a:ext>
            </a:extLst>
          </p:cNvPr>
          <p:cNvSpPr/>
          <p:nvPr/>
        </p:nvSpPr>
        <p:spPr>
          <a:xfrm>
            <a:off x="1763688" y="491671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B9BF6E-1BB7-3E43-89FD-189B2476C367}"/>
              </a:ext>
            </a:extLst>
          </p:cNvPr>
          <p:cNvCxnSpPr/>
          <p:nvPr/>
        </p:nvCxnSpPr>
        <p:spPr>
          <a:xfrm flipV="1">
            <a:off x="2123728" y="542076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4D2107-AAF1-0743-B6FE-D894AD71463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452867" y="5155536"/>
            <a:ext cx="310821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63">
            <a:extLst>
              <a:ext uri="{FF2B5EF4-FFF2-40B4-BE49-F238E27FC236}">
                <a16:creationId xmlns:a16="http://schemas.microsoft.com/office/drawing/2014/main" id="{ED4A32C9-D5DE-2F45-A9E1-8947C6970898}"/>
              </a:ext>
            </a:extLst>
          </p:cNvPr>
          <p:cNvSpPr txBox="1"/>
          <p:nvPr/>
        </p:nvSpPr>
        <p:spPr>
          <a:xfrm>
            <a:off x="1940152" y="49840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B13101-9E83-5E45-8B2E-9EAC2525E656}"/>
              </a:ext>
            </a:extLst>
          </p:cNvPr>
          <p:cNvSpPr/>
          <p:nvPr/>
        </p:nvSpPr>
        <p:spPr>
          <a:xfrm>
            <a:off x="2771800" y="493252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FC0D90-E04C-8747-95BD-73CB357B7B9E}"/>
              </a:ext>
            </a:extLst>
          </p:cNvPr>
          <p:cNvCxnSpPr/>
          <p:nvPr/>
        </p:nvCxnSpPr>
        <p:spPr>
          <a:xfrm flipV="1">
            <a:off x="3131840" y="543658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79">
            <a:extLst>
              <a:ext uri="{FF2B5EF4-FFF2-40B4-BE49-F238E27FC236}">
                <a16:creationId xmlns:a16="http://schemas.microsoft.com/office/drawing/2014/main" id="{8FE17B08-924E-6447-BA35-AC524DBB543C}"/>
              </a:ext>
            </a:extLst>
          </p:cNvPr>
          <p:cNvSpPr txBox="1"/>
          <p:nvPr/>
        </p:nvSpPr>
        <p:spPr>
          <a:xfrm>
            <a:off x="2956151" y="49748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F0A317-29F2-5849-BCA9-3E0550D936ED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2483768" y="5168738"/>
            <a:ext cx="288032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166647-EA55-A049-992B-E3F7F9753B04}"/>
              </a:ext>
            </a:extLst>
          </p:cNvPr>
          <p:cNvSpPr/>
          <p:nvPr/>
        </p:nvSpPr>
        <p:spPr>
          <a:xfrm>
            <a:off x="3789615" y="494573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E3551-8BF1-5943-862D-0471EFC47C8A}"/>
              </a:ext>
            </a:extLst>
          </p:cNvPr>
          <p:cNvCxnSpPr/>
          <p:nvPr/>
        </p:nvCxnSpPr>
        <p:spPr>
          <a:xfrm flipV="1">
            <a:off x="4149655" y="544978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44A70B-9919-8B46-B32C-3A3333AC53E5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491880" y="5184556"/>
            <a:ext cx="297735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80">
            <a:extLst>
              <a:ext uri="{FF2B5EF4-FFF2-40B4-BE49-F238E27FC236}">
                <a16:creationId xmlns:a16="http://schemas.microsoft.com/office/drawing/2014/main" id="{DCDE405B-E3B7-C644-8384-92CB054C89CC}"/>
              </a:ext>
            </a:extLst>
          </p:cNvPr>
          <p:cNvSpPr txBox="1"/>
          <p:nvPr/>
        </p:nvSpPr>
        <p:spPr>
          <a:xfrm>
            <a:off x="3966079" y="50130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142FF48B-E0EA-6E4D-8560-D4BA5EF8AB36}"/>
              </a:ext>
            </a:extLst>
          </p:cNvPr>
          <p:cNvSpPr txBox="1"/>
          <p:nvPr/>
        </p:nvSpPr>
        <p:spPr>
          <a:xfrm>
            <a:off x="1763688" y="569724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growth</a:t>
            </a:r>
            <a:endParaRPr kumimoji="1" lang="ko-KR" altLang="en-US" dirty="0"/>
          </a:p>
        </p:txBody>
      </p:sp>
      <p:sp>
        <p:nvSpPr>
          <p:cNvPr id="37" name="텍스트상자 36">
            <a:extLst>
              <a:ext uri="{FF2B5EF4-FFF2-40B4-BE49-F238E27FC236}">
                <a16:creationId xmlns:a16="http://schemas.microsoft.com/office/drawing/2014/main" id="{801FB7B5-1B5C-2148-ABC4-E7A382BDE5C0}"/>
              </a:ext>
            </a:extLst>
          </p:cNvPr>
          <p:cNvSpPr txBox="1"/>
          <p:nvPr/>
        </p:nvSpPr>
        <p:spPr>
          <a:xfrm>
            <a:off x="2907411" y="568074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has</a:t>
            </a:r>
            <a:endParaRPr kumimoji="1" lang="ko-KR" altLang="en-US" dirty="0"/>
          </a:p>
        </p:txBody>
      </p:sp>
      <p:sp>
        <p:nvSpPr>
          <p:cNvPr id="40" name="텍스트상자 39">
            <a:extLst>
              <a:ext uri="{FF2B5EF4-FFF2-40B4-BE49-F238E27FC236}">
                <a16:creationId xmlns:a16="http://schemas.microsoft.com/office/drawing/2014/main" id="{34180958-14E5-C247-8DDE-DEDB210C5BA4}"/>
              </a:ext>
            </a:extLst>
          </p:cNvPr>
          <p:cNvSpPr txBox="1"/>
          <p:nvPr/>
        </p:nvSpPr>
        <p:spPr>
          <a:xfrm>
            <a:off x="3733757" y="5680742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slowed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F671D0-C0E8-6B40-81A5-063EB3971091}"/>
              </a:ext>
            </a:extLst>
          </p:cNvPr>
          <p:cNvSpPr/>
          <p:nvPr/>
        </p:nvSpPr>
        <p:spPr>
          <a:xfrm>
            <a:off x="1806511" y="314327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EB891E-57C6-5B41-8B6D-DD2E44D6C36F}"/>
              </a:ext>
            </a:extLst>
          </p:cNvPr>
          <p:cNvCxnSpPr/>
          <p:nvPr/>
        </p:nvCxnSpPr>
        <p:spPr>
          <a:xfrm flipV="1">
            <a:off x="2166551" y="364733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62">
            <a:extLst>
              <a:ext uri="{FF2B5EF4-FFF2-40B4-BE49-F238E27FC236}">
                <a16:creationId xmlns:a16="http://schemas.microsoft.com/office/drawing/2014/main" id="{2116F229-F9A5-B041-9819-C345B4D0EBA3}"/>
              </a:ext>
            </a:extLst>
          </p:cNvPr>
          <p:cNvSpPr txBox="1"/>
          <p:nvPr/>
        </p:nvSpPr>
        <p:spPr>
          <a:xfrm>
            <a:off x="1990862" y="31855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48" name="텍스트상자 47">
            <a:extLst>
              <a:ext uri="{FF2B5EF4-FFF2-40B4-BE49-F238E27FC236}">
                <a16:creationId xmlns:a16="http://schemas.microsoft.com/office/drawing/2014/main" id="{26AAF5F0-CDAE-0443-BAB1-A9A010604718}"/>
              </a:ext>
            </a:extLst>
          </p:cNvPr>
          <p:cNvSpPr txBox="1"/>
          <p:nvPr/>
        </p:nvSpPr>
        <p:spPr>
          <a:xfrm>
            <a:off x="1746948" y="3963731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”Start”</a:t>
            </a:r>
            <a:endParaRPr kumimoji="1"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62E4007-EB00-AA44-8945-E086A168AF0B}"/>
              </a:ext>
            </a:extLst>
          </p:cNvPr>
          <p:cNvGrpSpPr/>
          <p:nvPr/>
        </p:nvGrpSpPr>
        <p:grpSpPr>
          <a:xfrm>
            <a:off x="2004716" y="2450641"/>
            <a:ext cx="396262" cy="692634"/>
            <a:chOff x="3851920" y="3013456"/>
            <a:chExt cx="396262" cy="692634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05906B6-8ECC-384F-8325-AF1D1FD4A832}"/>
                </a:ext>
              </a:extLst>
            </p:cNvPr>
            <p:cNvCxnSpPr/>
            <p:nvPr/>
          </p:nvCxnSpPr>
          <p:spPr>
            <a:xfrm flipH="1" flipV="1">
              <a:off x="4010997" y="342900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텍스트상자 80">
              <a:extLst>
                <a:ext uri="{FF2B5EF4-FFF2-40B4-BE49-F238E27FC236}">
                  <a16:creationId xmlns:a16="http://schemas.microsoft.com/office/drawing/2014/main" id="{B301D141-CE7C-7E40-BAC4-7810A9AF924F}"/>
                </a:ext>
              </a:extLst>
            </p:cNvPr>
            <p:cNvSpPr txBox="1"/>
            <p:nvPr/>
          </p:nvSpPr>
          <p:spPr>
            <a:xfrm>
              <a:off x="3851920" y="301345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La</a:t>
              </a:r>
              <a:endParaRPr kumimoji="1"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6CBC59-3EAA-924B-9F32-F676C797530B}"/>
              </a:ext>
            </a:extLst>
          </p:cNvPr>
          <p:cNvGrpSpPr/>
          <p:nvPr/>
        </p:nvGrpSpPr>
        <p:grpSpPr>
          <a:xfrm>
            <a:off x="2526591" y="2434137"/>
            <a:ext cx="1788094" cy="1480986"/>
            <a:chOff x="3987274" y="2996952"/>
            <a:chExt cx="1788094" cy="148098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24DA7A-FE16-014E-9A0E-051675DE25FF}"/>
                </a:ext>
              </a:extLst>
            </p:cNvPr>
            <p:cNvSpPr/>
            <p:nvPr/>
          </p:nvSpPr>
          <p:spPr>
            <a:xfrm>
              <a:off x="4805843" y="37192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EB40396-7A57-224A-A057-B7B92BED82E8}"/>
                </a:ext>
              </a:extLst>
            </p:cNvPr>
            <p:cNvCxnSpPr/>
            <p:nvPr/>
          </p:nvCxnSpPr>
          <p:spPr>
            <a:xfrm flipV="1">
              <a:off x="5165883" y="422334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799D57C-092E-9F4B-8EED-7ABF132B2F4F}"/>
                </a:ext>
              </a:extLst>
            </p:cNvPr>
            <p:cNvCxnSpPr/>
            <p:nvPr/>
          </p:nvCxnSpPr>
          <p:spPr>
            <a:xfrm flipH="1" flipV="1">
              <a:off x="5163125" y="344220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313B0BF-0492-3145-8881-8FCBF882AC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987274" y="3907565"/>
              <a:ext cx="818569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텍스트 상자 63">
              <a:extLst>
                <a:ext uri="{FF2B5EF4-FFF2-40B4-BE49-F238E27FC236}">
                  <a16:creationId xmlns:a16="http://schemas.microsoft.com/office/drawing/2014/main" id="{F097E1C7-4F84-7D4F-BDA0-8A6D13B6FF74}"/>
                </a:ext>
              </a:extLst>
            </p:cNvPr>
            <p:cNvSpPr txBox="1"/>
            <p:nvPr/>
          </p:nvSpPr>
          <p:spPr>
            <a:xfrm>
              <a:off x="4982307" y="378665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sp>
          <p:nvSpPr>
            <p:cNvPr id="79" name="텍스트상자 78">
              <a:extLst>
                <a:ext uri="{FF2B5EF4-FFF2-40B4-BE49-F238E27FC236}">
                  <a16:creationId xmlns:a16="http://schemas.microsoft.com/office/drawing/2014/main" id="{1B460C80-E7A6-B542-B170-EF6F8C4295E0}"/>
                </a:ext>
              </a:extLst>
            </p:cNvPr>
            <p:cNvSpPr txBox="1"/>
            <p:nvPr/>
          </p:nvSpPr>
          <p:spPr>
            <a:xfrm>
              <a:off x="4625053" y="2996952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croissance</a:t>
              </a:r>
              <a:endParaRPr kumimoji="1"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F888995-8564-9D49-B364-1C0902E5AC6E}"/>
              </a:ext>
            </a:extLst>
          </p:cNvPr>
          <p:cNvGrpSpPr/>
          <p:nvPr/>
        </p:nvGrpSpPr>
        <p:grpSpPr>
          <a:xfrm>
            <a:off x="4065240" y="2434137"/>
            <a:ext cx="1907442" cy="1496804"/>
            <a:chOff x="5165883" y="2996952"/>
            <a:chExt cx="1907442" cy="149680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3381645-404D-3347-A1B9-24A4E240D1D6}"/>
                </a:ext>
              </a:extLst>
            </p:cNvPr>
            <p:cNvSpPr/>
            <p:nvPr/>
          </p:nvSpPr>
          <p:spPr>
            <a:xfrm>
              <a:off x="5968315" y="3735110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FF15545-446D-8D4E-A8F8-487F74696BB4}"/>
                </a:ext>
              </a:extLst>
            </p:cNvPr>
            <p:cNvCxnSpPr/>
            <p:nvPr/>
          </p:nvCxnSpPr>
          <p:spPr>
            <a:xfrm flipV="1">
              <a:off x="6328355" y="4239166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FD1AD75-6689-8F42-AF2C-EBF9C09C661B}"/>
                </a:ext>
              </a:extLst>
            </p:cNvPr>
            <p:cNvCxnSpPr/>
            <p:nvPr/>
          </p:nvCxnSpPr>
          <p:spPr>
            <a:xfrm flipH="1" flipV="1">
              <a:off x="6325597" y="345802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텍스트 상자 79">
              <a:extLst>
                <a:ext uri="{FF2B5EF4-FFF2-40B4-BE49-F238E27FC236}">
                  <a16:creationId xmlns:a16="http://schemas.microsoft.com/office/drawing/2014/main" id="{5312600A-7C79-4845-98CD-35220C83B85D}"/>
                </a:ext>
              </a:extLst>
            </p:cNvPr>
            <p:cNvSpPr txBox="1"/>
            <p:nvPr/>
          </p:nvSpPr>
          <p:spPr>
            <a:xfrm>
              <a:off x="6152666" y="377741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34FE7D0-2327-3541-A9EB-201F9FDF6574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5165883" y="3971320"/>
              <a:ext cx="802432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텍스트상자 72">
              <a:extLst>
                <a:ext uri="{FF2B5EF4-FFF2-40B4-BE49-F238E27FC236}">
                  <a16:creationId xmlns:a16="http://schemas.microsoft.com/office/drawing/2014/main" id="{D11A9993-9FD8-294A-BCD6-B25867DF62C7}"/>
                </a:ext>
              </a:extLst>
            </p:cNvPr>
            <p:cNvSpPr txBox="1"/>
            <p:nvPr/>
          </p:nvSpPr>
          <p:spPr>
            <a:xfrm>
              <a:off x="5737703" y="299695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economique</a:t>
              </a:r>
              <a:endParaRPr kumimoji="1"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C086BC0-BF73-C244-94B5-A269BAA2D49B}"/>
              </a:ext>
            </a:extLst>
          </p:cNvPr>
          <p:cNvGrpSpPr/>
          <p:nvPr/>
        </p:nvGrpSpPr>
        <p:grpSpPr>
          <a:xfrm>
            <a:off x="5587752" y="2419389"/>
            <a:ext cx="1648544" cy="1510006"/>
            <a:chOff x="6263987" y="2996952"/>
            <a:chExt cx="1648544" cy="151000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0E05ADC-E4A9-C94A-ABE9-27E0FFC3C0D0}"/>
                </a:ext>
              </a:extLst>
            </p:cNvPr>
            <p:cNvSpPr/>
            <p:nvPr/>
          </p:nvSpPr>
          <p:spPr>
            <a:xfrm>
              <a:off x="7192451" y="374831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E972A4E-7DBB-3945-9C32-45F93FFD85C3}"/>
                </a:ext>
              </a:extLst>
            </p:cNvPr>
            <p:cNvCxnSpPr/>
            <p:nvPr/>
          </p:nvCxnSpPr>
          <p:spPr>
            <a:xfrm flipV="1">
              <a:off x="7552491" y="425236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95E8984-7C97-794C-BD3F-2E2312E4BF1D}"/>
                </a:ext>
              </a:extLst>
            </p:cNvPr>
            <p:cNvCxnSpPr/>
            <p:nvPr/>
          </p:nvCxnSpPr>
          <p:spPr>
            <a:xfrm flipH="1" flipV="1">
              <a:off x="7549733" y="347122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E6B526C-E0BF-754D-9903-DD4555572F72}"/>
                </a:ext>
              </a:extLst>
            </p:cNvPr>
            <p:cNvCxnSpPr>
              <a:cxnSpLocks/>
              <a:stCxn id="68" idx="3"/>
              <a:endCxn id="62" idx="1"/>
            </p:cNvCxnSpPr>
            <p:nvPr/>
          </p:nvCxnSpPr>
          <p:spPr>
            <a:xfrm flipV="1">
              <a:off x="6263987" y="4000340"/>
              <a:ext cx="928464" cy="154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텍스트 상자 80">
              <a:extLst>
                <a:ext uri="{FF2B5EF4-FFF2-40B4-BE49-F238E27FC236}">
                  <a16:creationId xmlns:a16="http://schemas.microsoft.com/office/drawing/2014/main" id="{3933E2B4-FA64-AC4B-9D91-E7D6232BEA16}"/>
                </a:ext>
              </a:extLst>
            </p:cNvPr>
            <p:cNvSpPr txBox="1"/>
            <p:nvPr/>
          </p:nvSpPr>
          <p:spPr>
            <a:xfrm>
              <a:off x="7368915" y="38156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p:sp>
          <p:nvSpPr>
            <p:cNvPr id="67" name="텍스트상자 66">
              <a:extLst>
                <a:ext uri="{FF2B5EF4-FFF2-40B4-BE49-F238E27FC236}">
                  <a16:creationId xmlns:a16="http://schemas.microsoft.com/office/drawing/2014/main" id="{5CA7462E-364F-E449-ADCB-E92798AAF08A}"/>
                </a:ext>
              </a:extLst>
            </p:cNvPr>
            <p:cNvSpPr txBox="1"/>
            <p:nvPr/>
          </p:nvSpPr>
          <p:spPr>
            <a:xfrm>
              <a:off x="7200200" y="2996952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s’est</a:t>
              </a:r>
              <a:endParaRPr kumimoji="1"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DFF8928-5FE3-A448-84DE-F5F72E4EF9B5}"/>
              </a:ext>
            </a:extLst>
          </p:cNvPr>
          <p:cNvGrpSpPr/>
          <p:nvPr/>
        </p:nvGrpSpPr>
        <p:grpSpPr>
          <a:xfrm>
            <a:off x="2400978" y="2635307"/>
            <a:ext cx="1152128" cy="1721591"/>
            <a:chOff x="4248182" y="3147569"/>
            <a:chExt cx="1152128" cy="1721591"/>
          </a:xfrm>
        </p:grpSpPr>
        <p:sp>
          <p:nvSpPr>
            <p:cNvPr id="60" name="텍스트상자 59">
              <a:extLst>
                <a:ext uri="{FF2B5EF4-FFF2-40B4-BE49-F238E27FC236}">
                  <a16:creationId xmlns:a16="http://schemas.microsoft.com/office/drawing/2014/main" id="{392B076D-0E11-C645-A242-B19BB7F1A553}"/>
                </a:ext>
              </a:extLst>
            </p:cNvPr>
            <p:cNvSpPr txBox="1"/>
            <p:nvPr/>
          </p:nvSpPr>
          <p:spPr>
            <a:xfrm>
              <a:off x="5004048" y="449982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La</a:t>
              </a:r>
              <a:endParaRPr kumimoji="1" lang="ko-KR" altLang="en-US" dirty="0"/>
            </a:p>
          </p:txBody>
        </p:sp>
        <p:cxnSp>
          <p:nvCxnSpPr>
            <p:cNvPr id="61" name="구부러진 연결선[U] 60">
              <a:extLst>
                <a:ext uri="{FF2B5EF4-FFF2-40B4-BE49-F238E27FC236}">
                  <a16:creationId xmlns:a16="http://schemas.microsoft.com/office/drawing/2014/main" id="{4A884B17-43F0-464E-BFF4-A223B5E813BA}"/>
                </a:ext>
              </a:extLst>
            </p:cNvPr>
            <p:cNvCxnSpPr>
              <a:cxnSpLocks/>
              <a:stCxn id="81" idx="3"/>
              <a:endCxn id="60" idx="1"/>
            </p:cNvCxnSpPr>
            <p:nvPr/>
          </p:nvCxnSpPr>
          <p:spPr>
            <a:xfrm>
              <a:off x="4248182" y="3147569"/>
              <a:ext cx="755866" cy="15369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B6D6BB-E482-AE4F-A475-EC4F75568BA2}"/>
              </a:ext>
            </a:extLst>
          </p:cNvPr>
          <p:cNvGrpSpPr/>
          <p:nvPr/>
        </p:nvGrpSpPr>
        <p:grpSpPr>
          <a:xfrm>
            <a:off x="4314685" y="2618803"/>
            <a:ext cx="1479638" cy="1721591"/>
            <a:chOff x="5775368" y="3131065"/>
            <a:chExt cx="1479638" cy="1721591"/>
          </a:xfrm>
        </p:grpSpPr>
        <p:sp>
          <p:nvSpPr>
            <p:cNvPr id="58" name="텍스트상자 57">
              <a:extLst>
                <a:ext uri="{FF2B5EF4-FFF2-40B4-BE49-F238E27FC236}">
                  <a16:creationId xmlns:a16="http://schemas.microsoft.com/office/drawing/2014/main" id="{04B22CE3-3706-134F-A10B-CEDB2F0E0C06}"/>
                </a:ext>
              </a:extLst>
            </p:cNvPr>
            <p:cNvSpPr txBox="1"/>
            <p:nvPr/>
          </p:nvSpPr>
          <p:spPr>
            <a:xfrm>
              <a:off x="6104691" y="4483324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croissance</a:t>
              </a:r>
              <a:endParaRPr kumimoji="1" lang="ko-KR" altLang="en-US" dirty="0"/>
            </a:p>
          </p:txBody>
        </p:sp>
        <p:cxnSp>
          <p:nvCxnSpPr>
            <p:cNvPr id="59" name="구부러진 연결선[U] 58">
              <a:extLst>
                <a:ext uri="{FF2B5EF4-FFF2-40B4-BE49-F238E27FC236}">
                  <a16:creationId xmlns:a16="http://schemas.microsoft.com/office/drawing/2014/main" id="{25159F09-48E8-0C4E-833C-4F3CF572218B}"/>
                </a:ext>
              </a:extLst>
            </p:cNvPr>
            <p:cNvCxnSpPr>
              <a:cxnSpLocks/>
              <a:stCxn id="79" idx="3"/>
              <a:endCxn id="58" idx="1"/>
            </p:cNvCxnSpPr>
            <p:nvPr/>
          </p:nvCxnSpPr>
          <p:spPr>
            <a:xfrm>
              <a:off x="5775368" y="3131065"/>
              <a:ext cx="329323" cy="15369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E95A65-B567-3248-9F74-09EF733E34A4}"/>
              </a:ext>
            </a:extLst>
          </p:cNvPr>
          <p:cNvGrpSpPr/>
          <p:nvPr/>
        </p:nvGrpSpPr>
        <p:grpSpPr>
          <a:xfrm>
            <a:off x="5972682" y="2618803"/>
            <a:ext cx="1591124" cy="1721591"/>
            <a:chOff x="7217341" y="3131065"/>
            <a:chExt cx="1591124" cy="1721591"/>
          </a:xfrm>
        </p:grpSpPr>
        <p:sp>
          <p:nvSpPr>
            <p:cNvPr id="56" name="텍스트상자 55">
              <a:extLst>
                <a:ext uri="{FF2B5EF4-FFF2-40B4-BE49-F238E27FC236}">
                  <a16:creationId xmlns:a16="http://schemas.microsoft.com/office/drawing/2014/main" id="{76CB26F0-7F02-C443-B0DF-965A263495C4}"/>
                </a:ext>
              </a:extLst>
            </p:cNvPr>
            <p:cNvSpPr txBox="1"/>
            <p:nvPr/>
          </p:nvSpPr>
          <p:spPr>
            <a:xfrm>
              <a:off x="7472843" y="4483324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economique</a:t>
              </a:r>
              <a:endParaRPr kumimoji="1" lang="ko-KR" altLang="en-US" dirty="0"/>
            </a:p>
          </p:txBody>
        </p:sp>
        <p:cxnSp>
          <p:nvCxnSpPr>
            <p:cNvPr id="57" name="구부러진 연결선[U] 56">
              <a:extLst>
                <a:ext uri="{FF2B5EF4-FFF2-40B4-BE49-F238E27FC236}">
                  <a16:creationId xmlns:a16="http://schemas.microsoft.com/office/drawing/2014/main" id="{2928A4E0-606F-8C40-800A-2075F9090F9C}"/>
                </a:ext>
              </a:extLst>
            </p:cNvPr>
            <p:cNvCxnSpPr>
              <a:cxnSpLocks/>
              <a:stCxn id="73" idx="3"/>
              <a:endCxn id="56" idx="1"/>
            </p:cNvCxnSpPr>
            <p:nvPr/>
          </p:nvCxnSpPr>
          <p:spPr>
            <a:xfrm>
              <a:off x="7217341" y="3131065"/>
              <a:ext cx="255502" cy="15369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39443A9-D137-7E4B-8A20-4451B7DAE5ED}"/>
              </a:ext>
            </a:extLst>
          </p:cNvPr>
          <p:cNvSpPr/>
          <p:nvPr/>
        </p:nvSpPr>
        <p:spPr>
          <a:xfrm>
            <a:off x="4847587" y="493881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2F0FF2E-2AD8-064C-AD3F-BAE65A5C2BD4}"/>
              </a:ext>
            </a:extLst>
          </p:cNvPr>
          <p:cNvCxnSpPr/>
          <p:nvPr/>
        </p:nvCxnSpPr>
        <p:spPr>
          <a:xfrm flipV="1">
            <a:off x="5207627" y="544287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62">
            <a:extLst>
              <a:ext uri="{FF2B5EF4-FFF2-40B4-BE49-F238E27FC236}">
                <a16:creationId xmlns:a16="http://schemas.microsoft.com/office/drawing/2014/main" id="{4A49914F-B92F-2A41-A677-EF9FA521187A}"/>
              </a:ext>
            </a:extLst>
          </p:cNvPr>
          <p:cNvSpPr txBox="1"/>
          <p:nvPr/>
        </p:nvSpPr>
        <p:spPr>
          <a:xfrm>
            <a:off x="5031938" y="49811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sp>
        <p:nvSpPr>
          <p:cNvPr id="86" name="텍스트상자 85">
            <a:extLst>
              <a:ext uri="{FF2B5EF4-FFF2-40B4-BE49-F238E27FC236}">
                <a16:creationId xmlns:a16="http://schemas.microsoft.com/office/drawing/2014/main" id="{12C76E8C-DC34-1E40-BB02-19C241DD3924}"/>
              </a:ext>
            </a:extLst>
          </p:cNvPr>
          <p:cNvSpPr txBox="1"/>
          <p:nvPr/>
        </p:nvSpPr>
        <p:spPr>
          <a:xfrm>
            <a:off x="4871905" y="5682703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</a:t>
            </a:r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CFDAFBF-79C1-AA42-85DB-5580F8FA5CCB}"/>
              </a:ext>
            </a:extLst>
          </p:cNvPr>
          <p:cNvSpPr/>
          <p:nvPr/>
        </p:nvSpPr>
        <p:spPr>
          <a:xfrm>
            <a:off x="5796136" y="495202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D948270-C6D7-B246-ADDA-1243D75B9AD6}"/>
              </a:ext>
            </a:extLst>
          </p:cNvPr>
          <p:cNvCxnSpPr/>
          <p:nvPr/>
        </p:nvCxnSpPr>
        <p:spPr>
          <a:xfrm flipV="1">
            <a:off x="6156176" y="545607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D6E9097-D0B8-BF44-9164-431F3704D980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5567667" y="5190846"/>
            <a:ext cx="228469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텍스트 상자 63">
            <a:extLst>
              <a:ext uri="{FF2B5EF4-FFF2-40B4-BE49-F238E27FC236}">
                <a16:creationId xmlns:a16="http://schemas.microsoft.com/office/drawing/2014/main" id="{13DF990B-0087-4D4A-8F60-50E7C5C6570A}"/>
              </a:ext>
            </a:extLst>
          </p:cNvPr>
          <p:cNvSpPr txBox="1"/>
          <p:nvPr/>
        </p:nvSpPr>
        <p:spPr>
          <a:xfrm>
            <a:off x="5972600" y="50193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6</a:t>
            </a:r>
            <a:endParaRPr kumimoji="1" lang="ko-KR" altLang="en-US" baseline="-250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45E3C73-F87D-1A41-BAC7-3D90C075BC49}"/>
              </a:ext>
            </a:extLst>
          </p:cNvPr>
          <p:cNvSpPr/>
          <p:nvPr/>
        </p:nvSpPr>
        <p:spPr>
          <a:xfrm>
            <a:off x="6804248" y="49678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D68D39E-C0DE-6C40-A2FE-99F9643799B3}"/>
              </a:ext>
            </a:extLst>
          </p:cNvPr>
          <p:cNvCxnSpPr/>
          <p:nvPr/>
        </p:nvCxnSpPr>
        <p:spPr>
          <a:xfrm flipV="1">
            <a:off x="7164288" y="547189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텍스트 상자 79">
            <a:extLst>
              <a:ext uri="{FF2B5EF4-FFF2-40B4-BE49-F238E27FC236}">
                <a16:creationId xmlns:a16="http://schemas.microsoft.com/office/drawing/2014/main" id="{F5917A2B-0664-2F41-9924-2F8847AF0AD8}"/>
              </a:ext>
            </a:extLst>
          </p:cNvPr>
          <p:cNvSpPr txBox="1"/>
          <p:nvPr/>
        </p:nvSpPr>
        <p:spPr>
          <a:xfrm>
            <a:off x="6988599" y="5010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7</a:t>
            </a:r>
            <a:endParaRPr kumimoji="1" lang="ko-KR" altLang="en-US" baseline="-250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4679E13-B53C-F44B-A48B-AC59DA0C998E}"/>
              </a:ext>
            </a:extLst>
          </p:cNvPr>
          <p:cNvCxnSpPr>
            <a:cxnSpLocks/>
            <a:stCxn id="112" idx="3"/>
            <a:endCxn id="106" idx="1"/>
          </p:cNvCxnSpPr>
          <p:nvPr/>
        </p:nvCxnSpPr>
        <p:spPr>
          <a:xfrm>
            <a:off x="6516216" y="5204048"/>
            <a:ext cx="288032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66311F3-2021-CC45-B19C-FCF4C0F24088}"/>
              </a:ext>
            </a:extLst>
          </p:cNvPr>
          <p:cNvSpPr/>
          <p:nvPr/>
        </p:nvSpPr>
        <p:spPr>
          <a:xfrm>
            <a:off x="7812360" y="498104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8AFB650-B32D-EC49-89CF-18E35BC445DA}"/>
              </a:ext>
            </a:extLst>
          </p:cNvPr>
          <p:cNvCxnSpPr/>
          <p:nvPr/>
        </p:nvCxnSpPr>
        <p:spPr>
          <a:xfrm flipV="1">
            <a:off x="8172400" y="548509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FA97B6D-2714-D941-8962-C644DAF77440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524328" y="5219866"/>
            <a:ext cx="288032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텍스트 상자 80">
            <a:extLst>
              <a:ext uri="{FF2B5EF4-FFF2-40B4-BE49-F238E27FC236}">
                <a16:creationId xmlns:a16="http://schemas.microsoft.com/office/drawing/2014/main" id="{0807417F-429D-C44A-AD13-F2DB6FD4C3DB}"/>
              </a:ext>
            </a:extLst>
          </p:cNvPr>
          <p:cNvSpPr txBox="1"/>
          <p:nvPr/>
        </p:nvSpPr>
        <p:spPr>
          <a:xfrm>
            <a:off x="7988824" y="5048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8</a:t>
            </a:r>
            <a:endParaRPr kumimoji="1" lang="ko-KR" altLang="en-US" baseline="-25000" dirty="0"/>
          </a:p>
        </p:txBody>
      </p:sp>
      <p:sp>
        <p:nvSpPr>
          <p:cNvPr id="98" name="텍스트상자 97">
            <a:extLst>
              <a:ext uri="{FF2B5EF4-FFF2-40B4-BE49-F238E27FC236}">
                <a16:creationId xmlns:a16="http://schemas.microsoft.com/office/drawing/2014/main" id="{26691AA7-6723-324C-908B-67A0FE1BC3B7}"/>
              </a:ext>
            </a:extLst>
          </p:cNvPr>
          <p:cNvSpPr txBox="1"/>
          <p:nvPr/>
        </p:nvSpPr>
        <p:spPr>
          <a:xfrm>
            <a:off x="5994341" y="56734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</a:t>
            </a:r>
            <a:endParaRPr kumimoji="1" lang="ko-KR" altLang="en-US" dirty="0"/>
          </a:p>
        </p:txBody>
      </p:sp>
      <p:sp>
        <p:nvSpPr>
          <p:cNvPr id="96" name="텍스트상자 95">
            <a:extLst>
              <a:ext uri="{FF2B5EF4-FFF2-40B4-BE49-F238E27FC236}">
                <a16:creationId xmlns:a16="http://schemas.microsoft.com/office/drawing/2014/main" id="{6514FF37-BEE7-EF4C-BBA2-DD883B8FCD23}"/>
              </a:ext>
            </a:extLst>
          </p:cNvPr>
          <p:cNvSpPr txBox="1"/>
          <p:nvPr/>
        </p:nvSpPr>
        <p:spPr>
          <a:xfrm>
            <a:off x="6804248" y="5656907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recent</a:t>
            </a:r>
            <a:endParaRPr kumimoji="1" lang="ko-KR" altLang="en-US" dirty="0"/>
          </a:p>
        </p:txBody>
      </p:sp>
      <p:sp>
        <p:nvSpPr>
          <p:cNvPr id="94" name="텍스트상자 93">
            <a:extLst>
              <a:ext uri="{FF2B5EF4-FFF2-40B4-BE49-F238E27FC236}">
                <a16:creationId xmlns:a16="http://schemas.microsoft.com/office/drawing/2014/main" id="{937504BF-552F-184B-844E-4CC67529C915}"/>
              </a:ext>
            </a:extLst>
          </p:cNvPr>
          <p:cNvSpPr txBox="1"/>
          <p:nvPr/>
        </p:nvSpPr>
        <p:spPr>
          <a:xfrm>
            <a:off x="7935482" y="5656907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years</a:t>
            </a:r>
            <a:endParaRPr kumimoji="1" lang="ko-KR" altLang="en-US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66DD326-60EF-194C-A50C-E7E3C2454B41}"/>
              </a:ext>
            </a:extLst>
          </p:cNvPr>
          <p:cNvCxnSpPr>
            <a:cxnSpLocks/>
            <a:stCxn id="27" idx="3"/>
            <a:endCxn id="83" idx="1"/>
          </p:cNvCxnSpPr>
          <p:nvPr/>
        </p:nvCxnSpPr>
        <p:spPr>
          <a:xfrm flipV="1">
            <a:off x="4509695" y="5190846"/>
            <a:ext cx="337892" cy="69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5D7F3F02-A0ED-3F47-8512-B8F601B76C76}"/>
              </a:ext>
            </a:extLst>
          </p:cNvPr>
          <p:cNvCxnSpPr>
            <a:stCxn id="100" idx="0"/>
            <a:endCxn id="45" idx="1"/>
          </p:cNvCxnSpPr>
          <p:nvPr/>
        </p:nvCxnSpPr>
        <p:spPr>
          <a:xfrm rot="16200000" flipV="1">
            <a:off x="4196588" y="1005227"/>
            <a:ext cx="1585737" cy="6365889"/>
          </a:xfrm>
          <a:prstGeom prst="bentConnector4">
            <a:avLst>
              <a:gd name="adj1" fmla="val 22522"/>
              <a:gd name="adj2" fmla="val 10799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7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Three Types of Problems</a:t>
            </a:r>
          </a:p>
          <a:p>
            <a:pPr lvl="1"/>
            <a:r>
              <a:rPr kumimoji="1" lang="en-US" altLang="ko-KR" dirty="0"/>
              <a:t>Next Step Prediction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Classification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Sequence Generation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98776" y="2132856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1866128" y="240539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6131024" y="24208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F</a:t>
            </a:r>
            <a:endParaRPr kumimoji="1"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3043053" y="259005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>
            <a:off x="5245224" y="2590056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98776" y="3636025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1866128" y="39085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6131024" y="392405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Good/Bad</a:t>
            </a:r>
            <a:endParaRPr kumimoji="1" lang="ko-KR" altLang="en-US" dirty="0"/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3043053" y="4093225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8" idx="3"/>
          </p:cNvCxnSpPr>
          <p:nvPr/>
        </p:nvCxnSpPr>
        <p:spPr>
          <a:xfrm>
            <a:off x="5245224" y="4093225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98776" y="5157192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866128" y="542972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6131024" y="544522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1 2 3 4 5 6 7</a:t>
            </a:r>
            <a:endParaRPr kumimoji="1" lang="ko-KR" altLang="en-US" dirty="0"/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>
          <a:xfrm>
            <a:off x="3043053" y="5614392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3" idx="3"/>
          </p:cNvCxnSpPr>
          <p:nvPr/>
        </p:nvCxnSpPr>
        <p:spPr>
          <a:xfrm>
            <a:off x="5245224" y="5614392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1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Sequence Generation</a:t>
            </a:r>
          </a:p>
          <a:p>
            <a:pPr lvl="1"/>
            <a:r>
              <a:rPr kumimoji="1" lang="en-US" altLang="ko-KR" dirty="0"/>
              <a:t>Machine Translation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Speech Recognition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Image Caption Generation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367390" y="220096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This is a very good wine</a:t>
            </a:r>
            <a:endParaRPr kumimoji="1"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95611" y="2385634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4926481" y="22009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C’est</a:t>
            </a:r>
            <a:r>
              <a:rPr kumimoji="1" lang="en-US" altLang="ko-KR" dirty="0"/>
              <a:t> un </a:t>
            </a:r>
            <a:r>
              <a:rPr kumimoji="1" lang="en-US" altLang="ko-KR" dirty="0" err="1"/>
              <a:t>très</a:t>
            </a:r>
            <a:r>
              <a:rPr kumimoji="1" lang="en-US" altLang="ko-KR" dirty="0"/>
              <a:t> bon vin</a:t>
            </a:r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90" y="3306220"/>
            <a:ext cx="2628221" cy="7982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168423" y="3705348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5105070" y="3520682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This is a very good wine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423" y="541386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5105070" y="5229200"/>
            <a:ext cx="15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bird is flying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03C83-EA99-452F-8AA6-ADC3CD80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3" y="4752911"/>
            <a:ext cx="2543354" cy="1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H="1" flipV="1">
            <a:off x="1331640" y="4793298"/>
            <a:ext cx="792088" cy="579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/>
              <p:nvPr/>
            </p:nvSpPr>
            <p:spPr>
              <a:xfrm>
                <a:off x="2123728" y="5102659"/>
                <a:ext cx="28103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Image Captioning</a:t>
                </a:r>
              </a:p>
              <a:p>
                <a:r>
                  <a:rPr lang="en-US" altLang="ko-KR" dirty="0"/>
                  <a:t>Image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sequence of words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102659"/>
                <a:ext cx="2810321" cy="646331"/>
              </a:xfrm>
              <a:prstGeom prst="rect">
                <a:avLst/>
              </a:prstGeom>
              <a:blipFill>
                <a:blip r:embed="rId3"/>
                <a:stretch>
                  <a:fillRect l="-1735" t="-4717" r="-1302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F98745E-08C5-4E10-BBA5-FA52D702C18E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823B-0042-410E-AFF4-00CCDA440C18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80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4793298"/>
            <a:ext cx="792088" cy="579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/>
              <p:nvPr/>
            </p:nvSpPr>
            <p:spPr>
              <a:xfrm>
                <a:off x="3779912" y="5102659"/>
                <a:ext cx="24080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Sentiment Classification</a:t>
                </a:r>
              </a:p>
              <a:p>
                <a:r>
                  <a:rPr lang="en-US" altLang="ko-KR" dirty="0"/>
                  <a:t>sentence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sentiment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102659"/>
                <a:ext cx="2408032" cy="646331"/>
              </a:xfrm>
              <a:prstGeom prst="rect">
                <a:avLst/>
              </a:prstGeom>
              <a:blipFill>
                <a:blip r:embed="rId3"/>
                <a:stretch>
                  <a:fillRect l="-2025" t="-4717" r="-202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A0DC21A-DEB1-4265-B76F-58F3A88C25CB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0877E-9BDB-4B7A-B8F3-591880CB5DE5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9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H="1" flipV="1">
            <a:off x="5148064" y="4793298"/>
            <a:ext cx="792088" cy="579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/>
              <p:nvPr/>
            </p:nvSpPr>
            <p:spPr>
              <a:xfrm>
                <a:off x="5940152" y="5102659"/>
                <a:ext cx="21643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Machine Translation</a:t>
                </a:r>
              </a:p>
              <a:p>
                <a:r>
                  <a:rPr lang="en-US" altLang="ko-KR" dirty="0"/>
                  <a:t>sentence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sentence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02659"/>
                <a:ext cx="2164375" cy="646331"/>
              </a:xfrm>
              <a:prstGeom prst="rect">
                <a:avLst/>
              </a:prstGeom>
              <a:blipFill>
                <a:blip r:embed="rId3"/>
                <a:stretch>
                  <a:fillRect l="-2254" t="-4717" r="-253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F4E7E1-5F9D-4A2A-B1AC-3713B1725D63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8173B-B2F2-47A1-9DD3-41F961611E9D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106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V="1">
            <a:off x="6660232" y="4820393"/>
            <a:ext cx="648072" cy="5528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87855D-8DF1-4CF5-B511-540840B55EC9}"/>
              </a:ext>
            </a:extLst>
          </p:cNvPr>
          <p:cNvSpPr txBox="1"/>
          <p:nvPr/>
        </p:nvSpPr>
        <p:spPr>
          <a:xfrm>
            <a:off x="4203455" y="5211090"/>
            <a:ext cx="252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Stock Price</a:t>
            </a:r>
            <a:r>
              <a:rPr lang="ko-KR" altLang="en-US" dirty="0"/>
              <a:t> </a:t>
            </a:r>
            <a:r>
              <a:rPr lang="en-US" altLang="ko-KR" dirty="0"/>
              <a:t>Prediction,</a:t>
            </a:r>
          </a:p>
          <a:p>
            <a:r>
              <a:rPr lang="en-US" altLang="ko-KR" dirty="0"/>
              <a:t>Prediction of next word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9420F-81F6-479F-930D-22F6D37C3E60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198F7-0AF4-4215-BC02-DBE13182B80C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113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2051720" y="4095642"/>
              <a:ext cx="16868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76827"/>
            <a:chOff x="2402167" y="2650114"/>
            <a:chExt cx="1298462" cy="1976827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6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89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15359</TotalTime>
  <Words>1055</Words>
  <Application>Microsoft Macintosh PowerPoint</Application>
  <PresentationFormat>화면 슬라이드 쇼(4:3)</PresentationFormat>
  <Paragraphs>653</Paragraphs>
  <Slides>30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Bookman Old Style</vt:lpstr>
      <vt:lpstr>Cambria Math</vt:lpstr>
      <vt:lpstr>Gill Sans MT</vt:lpstr>
      <vt:lpstr>Wingdings</vt:lpstr>
      <vt:lpstr>Wingdings 3</vt:lpstr>
      <vt:lpstr>원본</vt:lpstr>
      <vt:lpstr>Sequence Modeling</vt:lpstr>
      <vt:lpstr>Sequential Data Modeling</vt:lpstr>
      <vt:lpstr>Sequential Data Modeling</vt:lpstr>
      <vt:lpstr>Sequential Data Modeling</vt:lpstr>
      <vt:lpstr>Types of Processes</vt:lpstr>
      <vt:lpstr>Types of Processes</vt:lpstr>
      <vt:lpstr>Types of Processes</vt:lpstr>
      <vt:lpstr>Types of Processes</vt:lpstr>
      <vt:lpstr>Synced Many to Many</vt:lpstr>
      <vt:lpstr>Synced Many to Many</vt:lpstr>
      <vt:lpstr>Synced Many to Many</vt:lpstr>
      <vt:lpstr>Synced Many to Many</vt:lpstr>
      <vt:lpstr>Synced Many to Many</vt:lpstr>
      <vt:lpstr>One to Many</vt:lpstr>
      <vt:lpstr>One to Many</vt:lpstr>
      <vt:lpstr>One to Many</vt:lpstr>
      <vt:lpstr>One to Many</vt:lpstr>
      <vt:lpstr>One to Many</vt:lpstr>
      <vt:lpstr>Many to One</vt:lpstr>
      <vt:lpstr>Many to One</vt:lpstr>
      <vt:lpstr>Many to Many</vt:lpstr>
      <vt:lpstr>Many to Many</vt:lpstr>
      <vt:lpstr>Many to Many</vt:lpstr>
      <vt:lpstr>Many to Many</vt:lpstr>
      <vt:lpstr>Many to Many</vt:lpstr>
      <vt:lpstr>Many to Many</vt:lpstr>
      <vt:lpstr>Many to Many</vt:lpstr>
      <vt:lpstr>Example</vt:lpstr>
      <vt:lpstr>Example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이 지형</cp:lastModifiedBy>
  <cp:revision>549</cp:revision>
  <cp:lastPrinted>2016-04-26T02:43:10Z</cp:lastPrinted>
  <dcterms:created xsi:type="dcterms:W3CDTF">2012-05-24T05:20:38Z</dcterms:created>
  <dcterms:modified xsi:type="dcterms:W3CDTF">2020-04-26T10:25:05Z</dcterms:modified>
</cp:coreProperties>
</file>