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6"/>
  </p:notesMasterIdLst>
  <p:sldIdLst>
    <p:sldId id="422" r:id="rId2"/>
    <p:sldId id="1034" r:id="rId3"/>
    <p:sldId id="1033" r:id="rId4"/>
    <p:sldId id="830" r:id="rId5"/>
    <p:sldId id="1124" r:id="rId6"/>
    <p:sldId id="1125" r:id="rId7"/>
    <p:sldId id="1126" r:id="rId8"/>
    <p:sldId id="1118" r:id="rId9"/>
    <p:sldId id="1119" r:id="rId10"/>
    <p:sldId id="1120" r:id="rId11"/>
    <p:sldId id="1113" r:id="rId12"/>
    <p:sldId id="1031" r:id="rId13"/>
    <p:sldId id="1123" r:id="rId14"/>
    <p:sldId id="1068" r:id="rId15"/>
    <p:sldId id="835" r:id="rId16"/>
    <p:sldId id="1098" r:id="rId17"/>
    <p:sldId id="1079" r:id="rId18"/>
    <p:sldId id="1070" r:id="rId19"/>
    <p:sldId id="1122" r:id="rId20"/>
    <p:sldId id="1121" r:id="rId21"/>
    <p:sldId id="1080" r:id="rId22"/>
    <p:sldId id="1127" r:id="rId23"/>
    <p:sldId id="1128" r:id="rId24"/>
    <p:sldId id="1104" r:id="rId25"/>
    <p:sldId id="1130" r:id="rId26"/>
    <p:sldId id="1129" r:id="rId27"/>
    <p:sldId id="1107" r:id="rId28"/>
    <p:sldId id="1093" r:id="rId29"/>
    <p:sldId id="1106" r:id="rId30"/>
    <p:sldId id="1094" r:id="rId31"/>
    <p:sldId id="1053" r:id="rId32"/>
    <p:sldId id="1099" r:id="rId33"/>
    <p:sldId id="1054" r:id="rId34"/>
    <p:sldId id="1131" r:id="rId35"/>
    <p:sldId id="1056" r:id="rId36"/>
    <p:sldId id="1057" r:id="rId37"/>
    <p:sldId id="1095" r:id="rId38"/>
    <p:sldId id="1100" r:id="rId39"/>
    <p:sldId id="1059" r:id="rId40"/>
    <p:sldId id="1060" r:id="rId41"/>
    <p:sldId id="1096" r:id="rId42"/>
    <p:sldId id="1097" r:id="rId43"/>
    <p:sldId id="668" r:id="rId44"/>
    <p:sldId id="453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ee3" initials="j" lastIdx="1" clrIdx="0">
    <p:extLst>
      <p:ext uri="{19B8F6BF-5375-455C-9EA6-DF929625EA0E}">
        <p15:presenceInfo xmlns:p15="http://schemas.microsoft.com/office/powerpoint/2012/main" userId="julee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66FF"/>
    <a:srgbClr val="072B61"/>
    <a:srgbClr val="CC3300"/>
    <a:srgbClr val="8D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95" autoAdjust="0"/>
    <p:restoredTop sz="96327" autoAdjust="0"/>
  </p:normalViewPr>
  <p:slideViewPr>
    <p:cSldViewPr snapToGrid="0">
      <p:cViewPr varScale="1">
        <p:scale>
          <a:sx n="123" d="100"/>
          <a:sy n="123" d="100"/>
        </p:scale>
        <p:origin x="117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10B98-78BE-4601-8AF5-C3AF3A5EE1D6}" type="datetimeFigureOut">
              <a:rPr lang="ko-KR" altLang="en-US" smtClean="0"/>
              <a:t>2020. 4. 28.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34C63-57F8-4C9E-B6C3-B81D05929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746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1458912"/>
          </a:xfrm>
        </p:spPr>
        <p:txBody>
          <a:bodyPr anchor="b">
            <a:normAutofit/>
          </a:bodyPr>
          <a:lstStyle>
            <a:lvl1pPr algn="ctr">
              <a:defRPr sz="4200">
                <a:latin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14774"/>
            <a:ext cx="6858000" cy="1924051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00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20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21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55106" y="6406045"/>
            <a:ext cx="476250" cy="365125"/>
          </a:xfrm>
        </p:spPr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43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57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45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3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73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34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77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28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65101"/>
            <a:ext cx="7886700" cy="920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14450"/>
            <a:ext cx="7886700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39100" y="6356351"/>
            <a:ext cx="47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5F62F5D1-E5EC-4438-A9FD-8C7849B534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skkuì ëí ì´ë¯¸ì§ ê²ìê²°ê³¼">
            <a:extLst>
              <a:ext uri="{FF2B5EF4-FFF2-40B4-BE49-F238E27FC236}">
                <a16:creationId xmlns:a16="http://schemas.microsoft.com/office/drawing/2014/main" id="{9C7E63BD-D77F-4EA4-B3D5-23237EC63C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297" y="191301"/>
            <a:ext cx="740105" cy="86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25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72B6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Ø"/>
        <a:defRPr sz="2400" b="1" kern="1200">
          <a:solidFill>
            <a:srgbClr val="072B6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72B61"/>
        </a:buClr>
        <a:buSzPct val="50000"/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72B61"/>
        </a:buClr>
        <a:buSzPct val="50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72B61"/>
        </a:buClr>
        <a:buSzPct val="50000"/>
        <a:buFont typeface="Wingdings" panose="05000000000000000000" pitchFamily="2" charset="2"/>
        <a:buChar char="l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171700" indent="-342900" algn="l" defTabSz="914400" rtl="0" eaLnBrk="1" latinLnBrk="1" hangingPunct="1">
        <a:lnSpc>
          <a:spcPct val="90000"/>
        </a:lnSpc>
        <a:spcBef>
          <a:spcPts val="500"/>
        </a:spcBef>
        <a:buClr>
          <a:srgbClr val="072B61"/>
        </a:buClr>
        <a:buSzPct val="50000"/>
        <a:buFont typeface="Wingdings" panose="05000000000000000000" pitchFamily="2" charset="2"/>
        <a:buChar char="l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7" Type="http://schemas.openxmlformats.org/officeDocument/2006/relationships/image" Target="../media/image2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607.06450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3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ai.googleblog.com/2017/08/transformer-novel-neural-network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ai.googleblog.com/2017/08/transformer-novel-neural-network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jalammar.github.io/illustrated-transformer/" TargetMode="External"/><Relationship Id="rId2" Type="http://schemas.openxmlformats.org/officeDocument/2006/relationships/hyperlink" Target="http://web.stanford.edu/class/cs224n/lectures/lecture11.pdf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 anchorCtr="0">
            <a:normAutofit/>
          </a:bodyPr>
          <a:lstStyle/>
          <a:p>
            <a:r>
              <a:rPr lang="en-US" altLang="ko-KR" sz="3600" dirty="0"/>
              <a:t>Transformer Model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691268" y="5874026"/>
            <a:ext cx="4015409" cy="357808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latin typeface="+mj-lt"/>
              </a:rPr>
              <a:t>Credit to: Prof. </a:t>
            </a:r>
            <a:r>
              <a:rPr lang="en-US" altLang="ko-KR" sz="1800" dirty="0" err="1">
                <a:latin typeface="+mj-lt"/>
              </a:rPr>
              <a:t>Jongwuk</a:t>
            </a:r>
            <a:r>
              <a:rPr lang="en-US" altLang="ko-KR" sz="1800" dirty="0">
                <a:latin typeface="+mj-lt"/>
              </a:rPr>
              <a:t> Lee, SKKU</a:t>
            </a:r>
            <a:endParaRPr lang="ko-KR" alt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5891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A2E69-6C5B-4382-8EC9-13E4659CA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Without Sequential Encoder &amp; Decoder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FC03310-D94E-F640-A228-C0FB6FEB6C76}"/>
              </a:ext>
            </a:extLst>
          </p:cNvPr>
          <p:cNvSpPr/>
          <p:nvPr/>
        </p:nvSpPr>
        <p:spPr>
          <a:xfrm>
            <a:off x="2017643" y="2001993"/>
            <a:ext cx="4711148" cy="572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D83E4D-BC5C-4304-8669-E8761375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RNN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109D58-52D2-4307-84D0-024ADE42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9" name="텍스트 상자 15">
            <a:extLst>
              <a:ext uri="{FF2B5EF4-FFF2-40B4-BE49-F238E27FC236}">
                <a16:creationId xmlns:a16="http://schemas.microsoft.com/office/drawing/2014/main" id="{ABBBE4F3-6109-6F4D-B1B7-431CB518ED27}"/>
              </a:ext>
            </a:extLst>
          </p:cNvPr>
          <p:cNvSpPr txBox="1"/>
          <p:nvPr/>
        </p:nvSpPr>
        <p:spPr>
          <a:xfrm>
            <a:off x="5586516" y="316860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?</a:t>
            </a:r>
            <a:endParaRPr kumimoji="1" lang="ko-KR" altLang="en-US" baseline="-250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1D72090-C6AE-6D43-8BF6-3F931C6AD13C}"/>
              </a:ext>
            </a:extLst>
          </p:cNvPr>
          <p:cNvGrpSpPr/>
          <p:nvPr/>
        </p:nvGrpSpPr>
        <p:grpSpPr>
          <a:xfrm>
            <a:off x="4631013" y="3537940"/>
            <a:ext cx="2246243" cy="1332657"/>
            <a:chOff x="5898249" y="2794014"/>
            <a:chExt cx="2246243" cy="1332657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B9B2FBD-C46F-C149-BD09-2BA253B3ADAF}"/>
                </a:ext>
              </a:extLst>
            </p:cNvPr>
            <p:cNvSpPr/>
            <p:nvPr/>
          </p:nvSpPr>
          <p:spPr>
            <a:xfrm>
              <a:off x="5898249" y="3212271"/>
              <a:ext cx="2246243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chemeClr val="tx1"/>
                  </a:solidFill>
                </a:rPr>
                <a:t>Generator</a:t>
              </a:r>
              <a:endParaRPr kumimoji="1"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AE904D3E-53D6-4C46-AE44-804595D87C0C}"/>
                </a:ext>
              </a:extLst>
            </p:cNvPr>
            <p:cNvCxnSpPr>
              <a:cxnSpLocks/>
              <a:stCxn id="90" idx="0"/>
            </p:cNvCxnSpPr>
            <p:nvPr/>
          </p:nvCxnSpPr>
          <p:spPr>
            <a:xfrm flipV="1">
              <a:off x="7021371" y="2794014"/>
              <a:ext cx="0" cy="4182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텍스트 상자 26">
            <a:extLst>
              <a:ext uri="{FF2B5EF4-FFF2-40B4-BE49-F238E27FC236}">
                <a16:creationId xmlns:a16="http://schemas.microsoft.com/office/drawing/2014/main" id="{5C6DB162-325E-2D46-830B-26529A3A4217}"/>
              </a:ext>
            </a:extLst>
          </p:cNvPr>
          <p:cNvSpPr txBox="1"/>
          <p:nvPr/>
        </p:nvSpPr>
        <p:spPr>
          <a:xfrm>
            <a:off x="3361286" y="194114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2400" dirty="0"/>
              <a:t>…</a:t>
            </a:r>
            <a:endParaRPr kumimoji="1" lang="ko-KR" altLang="en-US" sz="2400" baseline="-25000" dirty="0"/>
          </a:p>
        </p:txBody>
      </p:sp>
      <p:sp>
        <p:nvSpPr>
          <p:cNvPr id="28" name="텍스트 상자 15">
            <a:extLst>
              <a:ext uri="{FF2B5EF4-FFF2-40B4-BE49-F238E27FC236}">
                <a16:creationId xmlns:a16="http://schemas.microsoft.com/office/drawing/2014/main" id="{78F6BF5F-CC02-ED4A-9E50-F4385A9FACAC}"/>
              </a:ext>
            </a:extLst>
          </p:cNvPr>
          <p:cNvSpPr txBox="1"/>
          <p:nvPr/>
        </p:nvSpPr>
        <p:spPr>
          <a:xfrm>
            <a:off x="2149659" y="2004554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x</a:t>
            </a:r>
            <a:r>
              <a:rPr kumimoji="1" lang="en-US" altLang="ko-KR" sz="2400" baseline="-25000" dirty="0"/>
              <a:t>1</a:t>
            </a:r>
            <a:endParaRPr kumimoji="1" lang="ko-KR" altLang="en-US" sz="2400" baseline="-25000" dirty="0"/>
          </a:p>
        </p:txBody>
      </p:sp>
      <p:sp>
        <p:nvSpPr>
          <p:cNvPr id="29" name="텍스트 상자 19">
            <a:extLst>
              <a:ext uri="{FF2B5EF4-FFF2-40B4-BE49-F238E27FC236}">
                <a16:creationId xmlns:a16="http://schemas.microsoft.com/office/drawing/2014/main" id="{C4D290F0-E821-F341-AAFA-514037DC2A37}"/>
              </a:ext>
            </a:extLst>
          </p:cNvPr>
          <p:cNvSpPr txBox="1"/>
          <p:nvPr/>
        </p:nvSpPr>
        <p:spPr>
          <a:xfrm>
            <a:off x="2808382" y="2006159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x</a:t>
            </a:r>
            <a:r>
              <a:rPr kumimoji="1" lang="en-US" altLang="ko-KR" sz="2400" baseline="-25000" dirty="0"/>
              <a:t>2</a:t>
            </a:r>
            <a:endParaRPr kumimoji="1" lang="ko-KR" altLang="en-US" sz="2400" baseline="-25000" dirty="0"/>
          </a:p>
        </p:txBody>
      </p:sp>
      <p:sp>
        <p:nvSpPr>
          <p:cNvPr id="30" name="텍스트 상자 38">
            <a:extLst>
              <a:ext uri="{FF2B5EF4-FFF2-40B4-BE49-F238E27FC236}">
                <a16:creationId xmlns:a16="http://schemas.microsoft.com/office/drawing/2014/main" id="{C2CA865E-832A-2C4C-9B7D-C0936BB909A2}"/>
              </a:ext>
            </a:extLst>
          </p:cNvPr>
          <p:cNvSpPr txBox="1"/>
          <p:nvPr/>
        </p:nvSpPr>
        <p:spPr>
          <a:xfrm>
            <a:off x="3952662" y="2011711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/>
              <a:t>x</a:t>
            </a:r>
            <a:r>
              <a:rPr kumimoji="1" lang="en-US" altLang="ko-KR" sz="2400" baseline="-25000" dirty="0" err="1"/>
              <a:t>n</a:t>
            </a:r>
            <a:endParaRPr kumimoji="1" lang="ko-KR" altLang="en-US" sz="2400" baseline="-25000" dirty="0"/>
          </a:p>
        </p:txBody>
      </p:sp>
      <p:sp>
        <p:nvSpPr>
          <p:cNvPr id="127" name="텍스트 상자 15">
            <a:extLst>
              <a:ext uri="{FF2B5EF4-FFF2-40B4-BE49-F238E27FC236}">
                <a16:creationId xmlns:a16="http://schemas.microsoft.com/office/drawing/2014/main" id="{9FD7CBAB-4A96-B042-9A82-157ECE57048E}"/>
              </a:ext>
            </a:extLst>
          </p:cNvPr>
          <p:cNvSpPr txBox="1"/>
          <p:nvPr/>
        </p:nvSpPr>
        <p:spPr>
          <a:xfrm>
            <a:off x="3199225" y="316860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85" name="텍스트 상자 15">
            <a:extLst>
              <a:ext uri="{FF2B5EF4-FFF2-40B4-BE49-F238E27FC236}">
                <a16:creationId xmlns:a16="http://schemas.microsoft.com/office/drawing/2014/main" id="{497344CD-893A-924F-8333-73FE071B449B}"/>
              </a:ext>
            </a:extLst>
          </p:cNvPr>
          <p:cNvSpPr txBox="1"/>
          <p:nvPr/>
        </p:nvSpPr>
        <p:spPr>
          <a:xfrm>
            <a:off x="4365705" y="316980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5DE4FA0-453F-1748-BAB7-4C3EEA9CAA4B}"/>
              </a:ext>
            </a:extLst>
          </p:cNvPr>
          <p:cNvSpPr/>
          <p:nvPr/>
        </p:nvSpPr>
        <p:spPr>
          <a:xfrm>
            <a:off x="4631013" y="5235800"/>
            <a:ext cx="1360303" cy="4288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텍스트 상자 26">
            <a:extLst>
              <a:ext uri="{FF2B5EF4-FFF2-40B4-BE49-F238E27FC236}">
                <a16:creationId xmlns:a16="http://schemas.microsoft.com/office/drawing/2014/main" id="{E8770B6B-6D76-DE48-8DF0-1837C99E2FC7}"/>
              </a:ext>
            </a:extLst>
          </p:cNvPr>
          <p:cNvSpPr txBox="1"/>
          <p:nvPr/>
        </p:nvSpPr>
        <p:spPr>
          <a:xfrm>
            <a:off x="5266172" y="5224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dirty="0"/>
              <a:t>…</a:t>
            </a:r>
            <a:endParaRPr kumimoji="1" lang="ko-KR" altLang="en-US" baseline="-25000" dirty="0"/>
          </a:p>
        </p:txBody>
      </p:sp>
      <p:sp>
        <p:nvSpPr>
          <p:cNvPr id="35" name="텍스트 상자 15">
            <a:extLst>
              <a:ext uri="{FF2B5EF4-FFF2-40B4-BE49-F238E27FC236}">
                <a16:creationId xmlns:a16="http://schemas.microsoft.com/office/drawing/2014/main" id="{D5AD1CA9-5D44-F144-9BBB-45DDD23B7193}"/>
              </a:ext>
            </a:extLst>
          </p:cNvPr>
          <p:cNvSpPr txBox="1"/>
          <p:nvPr/>
        </p:nvSpPr>
        <p:spPr>
          <a:xfrm>
            <a:off x="4631013" y="52881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x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38" name="텍스트 상자 19">
            <a:extLst>
              <a:ext uri="{FF2B5EF4-FFF2-40B4-BE49-F238E27FC236}">
                <a16:creationId xmlns:a16="http://schemas.microsoft.com/office/drawing/2014/main" id="{32E0A2D8-137A-9C4B-8122-F9CFFDAB3F69}"/>
              </a:ext>
            </a:extLst>
          </p:cNvPr>
          <p:cNvSpPr txBox="1"/>
          <p:nvPr/>
        </p:nvSpPr>
        <p:spPr>
          <a:xfrm>
            <a:off x="4971687" y="52897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x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39" name="텍스트 상자 38">
            <a:extLst>
              <a:ext uri="{FF2B5EF4-FFF2-40B4-BE49-F238E27FC236}">
                <a16:creationId xmlns:a16="http://schemas.microsoft.com/office/drawing/2014/main" id="{76837F0E-1C83-2E4A-9591-55860042A6AB}"/>
              </a:ext>
            </a:extLst>
          </p:cNvPr>
          <p:cNvSpPr txBox="1"/>
          <p:nvPr/>
        </p:nvSpPr>
        <p:spPr>
          <a:xfrm>
            <a:off x="5638887" y="529531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x</a:t>
            </a:r>
            <a:r>
              <a:rPr kumimoji="1" lang="en-US" altLang="ko-KR" baseline="-25000" dirty="0" err="1"/>
              <a:t>n</a:t>
            </a:r>
            <a:endParaRPr kumimoji="1" lang="ko-KR" altLang="en-US" baseline="-25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509E6FA-A35D-DA4B-9780-FF7AB1B0AB9D}"/>
              </a:ext>
            </a:extLst>
          </p:cNvPr>
          <p:cNvSpPr/>
          <p:nvPr/>
        </p:nvSpPr>
        <p:spPr>
          <a:xfrm>
            <a:off x="6162088" y="5221340"/>
            <a:ext cx="725716" cy="4288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5DCAEBA-BA31-9449-A9F8-BAB9EB667340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5311164" y="4868274"/>
            <a:ext cx="1" cy="3675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2BA79BF-EB1A-6545-945D-BF1AFFC13E7A}"/>
              </a:ext>
            </a:extLst>
          </p:cNvPr>
          <p:cNvCxnSpPr>
            <a:cxnSpLocks/>
          </p:cNvCxnSpPr>
          <p:nvPr/>
        </p:nvCxnSpPr>
        <p:spPr>
          <a:xfrm flipH="1" flipV="1">
            <a:off x="6520729" y="4862206"/>
            <a:ext cx="1" cy="3675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8AE1297-25C7-E743-BCC7-C81CCB04051A}"/>
              </a:ext>
            </a:extLst>
          </p:cNvPr>
          <p:cNvCxnSpPr>
            <a:cxnSpLocks/>
          </p:cNvCxnSpPr>
          <p:nvPr/>
        </p:nvCxnSpPr>
        <p:spPr>
          <a:xfrm>
            <a:off x="4511396" y="2196377"/>
            <a:ext cx="37962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15">
            <a:extLst>
              <a:ext uri="{FF2B5EF4-FFF2-40B4-BE49-F238E27FC236}">
                <a16:creationId xmlns:a16="http://schemas.microsoft.com/office/drawing/2014/main" id="{EEEE94B4-C6C2-BC48-A166-D3DEB03904E7}"/>
              </a:ext>
            </a:extLst>
          </p:cNvPr>
          <p:cNvSpPr txBox="1"/>
          <p:nvPr/>
        </p:nvSpPr>
        <p:spPr>
          <a:xfrm>
            <a:off x="5093284" y="2001993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o</a:t>
            </a:r>
            <a:r>
              <a:rPr kumimoji="1" lang="en-US" altLang="ko-KR" sz="2400" baseline="-25000" dirty="0"/>
              <a:t>1</a:t>
            </a:r>
            <a:endParaRPr kumimoji="1" lang="ko-KR" altLang="en-US" sz="2400" baseline="-25000" dirty="0"/>
          </a:p>
        </p:txBody>
      </p:sp>
      <p:sp>
        <p:nvSpPr>
          <p:cNvPr id="43" name="텍스트 상자 15">
            <a:extLst>
              <a:ext uri="{FF2B5EF4-FFF2-40B4-BE49-F238E27FC236}">
                <a16:creationId xmlns:a16="http://schemas.microsoft.com/office/drawing/2014/main" id="{28714BCC-A2D9-B448-954B-BC24F1E70EF3}"/>
              </a:ext>
            </a:extLst>
          </p:cNvPr>
          <p:cNvSpPr txBox="1"/>
          <p:nvPr/>
        </p:nvSpPr>
        <p:spPr>
          <a:xfrm>
            <a:off x="5654616" y="2001993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o</a:t>
            </a:r>
            <a:r>
              <a:rPr kumimoji="1" lang="en-US" altLang="ko-KR" sz="2400" baseline="-25000" dirty="0"/>
              <a:t>2</a:t>
            </a:r>
            <a:endParaRPr kumimoji="1" lang="ko-KR" altLang="en-US" sz="2400" baseline="-25000" dirty="0"/>
          </a:p>
        </p:txBody>
      </p:sp>
      <p:sp>
        <p:nvSpPr>
          <p:cNvPr id="44" name="텍스트 상자 15">
            <a:extLst>
              <a:ext uri="{FF2B5EF4-FFF2-40B4-BE49-F238E27FC236}">
                <a16:creationId xmlns:a16="http://schemas.microsoft.com/office/drawing/2014/main" id="{CAB012A7-01D3-4449-A581-7EF4258E3EB7}"/>
              </a:ext>
            </a:extLst>
          </p:cNvPr>
          <p:cNvSpPr txBox="1"/>
          <p:nvPr/>
        </p:nvSpPr>
        <p:spPr>
          <a:xfrm>
            <a:off x="6183429" y="2002196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o</a:t>
            </a:r>
            <a:r>
              <a:rPr kumimoji="1" lang="en-US" altLang="ko-KR" sz="2400" baseline="-25000" dirty="0"/>
              <a:t>3</a:t>
            </a:r>
            <a:endParaRPr kumimoji="1" lang="ko-KR" altLang="en-US" sz="2400" baseline="-25000" dirty="0"/>
          </a:p>
        </p:txBody>
      </p:sp>
      <p:sp>
        <p:nvSpPr>
          <p:cNvPr id="31" name="텍스트 상자 15">
            <a:extLst>
              <a:ext uri="{FF2B5EF4-FFF2-40B4-BE49-F238E27FC236}">
                <a16:creationId xmlns:a16="http://schemas.microsoft.com/office/drawing/2014/main" id="{2B9FD1F3-C2A7-6346-8BA3-A0DFF948C944}"/>
              </a:ext>
            </a:extLst>
          </p:cNvPr>
          <p:cNvSpPr txBox="1"/>
          <p:nvPr/>
        </p:nvSpPr>
        <p:spPr>
          <a:xfrm>
            <a:off x="6164066" y="528815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42" name="텍스트 상자 15">
            <a:extLst>
              <a:ext uri="{FF2B5EF4-FFF2-40B4-BE49-F238E27FC236}">
                <a16:creationId xmlns:a16="http://schemas.microsoft.com/office/drawing/2014/main" id="{08120218-EACD-914A-A99F-73383CE54CFF}"/>
              </a:ext>
            </a:extLst>
          </p:cNvPr>
          <p:cNvSpPr txBox="1"/>
          <p:nvPr/>
        </p:nvSpPr>
        <p:spPr>
          <a:xfrm>
            <a:off x="6480194" y="528085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844434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83E4D-BC5C-4304-8669-E8761375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RNN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A2E69-6C5B-4382-8EC9-13E4659CA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Sequential computation prevents </a:t>
            </a:r>
            <a:r>
              <a:rPr lang="en-US" altLang="ko-KR" dirty="0">
                <a:solidFill>
                  <a:srgbClr val="C00000"/>
                </a:solidFill>
              </a:rPr>
              <a:t>parallelization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109D58-52D2-4307-84D0-024ADE42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8365A01-5F6A-C44B-9220-B0093328A8CC}"/>
              </a:ext>
            </a:extLst>
          </p:cNvPr>
          <p:cNvSpPr/>
          <p:nvPr/>
        </p:nvSpPr>
        <p:spPr>
          <a:xfrm>
            <a:off x="5059228" y="3078481"/>
            <a:ext cx="2098681" cy="24347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91D06093-426B-1A4F-A8BA-371C5865AAB3}"/>
              </a:ext>
            </a:extLst>
          </p:cNvPr>
          <p:cNvGrpSpPr/>
          <p:nvPr/>
        </p:nvGrpSpPr>
        <p:grpSpPr>
          <a:xfrm>
            <a:off x="5892545" y="2194614"/>
            <a:ext cx="443847" cy="432048"/>
            <a:chOff x="4782508" y="1988840"/>
            <a:chExt cx="443847" cy="432048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5B2282D8-AA45-CD4B-9D57-F98650E98D80}"/>
                </a:ext>
              </a:extLst>
            </p:cNvPr>
            <p:cNvSpPr/>
            <p:nvPr/>
          </p:nvSpPr>
          <p:spPr>
            <a:xfrm>
              <a:off x="4782508" y="1988840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3" name="텍스트 상자 41">
              <a:extLst>
                <a:ext uri="{FF2B5EF4-FFF2-40B4-BE49-F238E27FC236}">
                  <a16:creationId xmlns:a16="http://schemas.microsoft.com/office/drawing/2014/main" id="{1BABC305-E15E-534F-AD39-789C27BD3108}"/>
                </a:ext>
              </a:extLst>
            </p:cNvPr>
            <p:cNvSpPr txBox="1"/>
            <p:nvPr/>
          </p:nvSpPr>
          <p:spPr>
            <a:xfrm>
              <a:off x="4826887" y="2021781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??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EEA58D9C-559F-DB4E-9020-BAE7ECF6A395}"/>
              </a:ext>
            </a:extLst>
          </p:cNvPr>
          <p:cNvCxnSpPr>
            <a:endCxn id="92" idx="4"/>
          </p:cNvCxnSpPr>
          <p:nvPr/>
        </p:nvCxnSpPr>
        <p:spPr>
          <a:xfrm flipH="1" flipV="1">
            <a:off x="6108569" y="2626662"/>
            <a:ext cx="2758" cy="44415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텍스트 상자 26">
            <a:extLst>
              <a:ext uri="{FF2B5EF4-FFF2-40B4-BE49-F238E27FC236}">
                <a16:creationId xmlns:a16="http://schemas.microsoft.com/office/drawing/2014/main" id="{A1F6218F-9627-5B4D-8DD9-07863CED69ED}"/>
              </a:ext>
            </a:extLst>
          </p:cNvPr>
          <p:cNvSpPr txBox="1"/>
          <p:nvPr/>
        </p:nvSpPr>
        <p:spPr>
          <a:xfrm>
            <a:off x="3968169" y="554384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/>
              <a:t>…</a:t>
            </a:r>
            <a:endParaRPr kumimoji="1" lang="ko-KR" altLang="en-US" baseline="-250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A5C8356-4D21-A44C-AC8F-86989F478466}"/>
              </a:ext>
            </a:extLst>
          </p:cNvPr>
          <p:cNvSpPr/>
          <p:nvPr/>
        </p:nvSpPr>
        <p:spPr>
          <a:xfrm>
            <a:off x="3141999" y="4436881"/>
            <a:ext cx="1721895" cy="8021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Encoder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C4A96B8-660F-3B46-A8A0-0AF366EEE725}"/>
              </a:ext>
            </a:extLst>
          </p:cNvPr>
          <p:cNvGrpSpPr/>
          <p:nvPr/>
        </p:nvGrpSpPr>
        <p:grpSpPr>
          <a:xfrm>
            <a:off x="3141999" y="5251090"/>
            <a:ext cx="362600" cy="662082"/>
            <a:chOff x="2555776" y="5421922"/>
            <a:chExt cx="362600" cy="662082"/>
          </a:xfrm>
        </p:grpSpPr>
        <p:sp>
          <p:nvSpPr>
            <p:cNvPr id="133" name="텍스트 상자 15">
              <a:extLst>
                <a:ext uri="{FF2B5EF4-FFF2-40B4-BE49-F238E27FC236}">
                  <a16:creationId xmlns:a16="http://schemas.microsoft.com/office/drawing/2014/main" id="{3494FDF3-E4AB-2A47-BDD3-7A99ECD8AC8B}"/>
                </a:ext>
              </a:extLst>
            </p:cNvPr>
            <p:cNvSpPr txBox="1"/>
            <p:nvPr/>
          </p:nvSpPr>
          <p:spPr>
            <a:xfrm>
              <a:off x="2555776" y="5714672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x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BBAD4ADC-D421-FA47-854A-45DD09203222}"/>
                </a:ext>
              </a:extLst>
            </p:cNvPr>
            <p:cNvCxnSpPr/>
            <p:nvPr/>
          </p:nvCxnSpPr>
          <p:spPr>
            <a:xfrm flipV="1">
              <a:off x="2708379" y="5421922"/>
              <a:ext cx="4206" cy="3740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073DB1B0-5FBB-7A40-A88D-05470171D3FC}"/>
              </a:ext>
            </a:extLst>
          </p:cNvPr>
          <p:cNvGrpSpPr/>
          <p:nvPr/>
        </p:nvGrpSpPr>
        <p:grpSpPr>
          <a:xfrm>
            <a:off x="3555084" y="5258335"/>
            <a:ext cx="362600" cy="671374"/>
            <a:chOff x="4013913" y="5421922"/>
            <a:chExt cx="362600" cy="671374"/>
          </a:xfrm>
        </p:grpSpPr>
        <p:sp>
          <p:nvSpPr>
            <p:cNvPr id="136" name="텍스트 상자 19">
              <a:extLst>
                <a:ext uri="{FF2B5EF4-FFF2-40B4-BE49-F238E27FC236}">
                  <a16:creationId xmlns:a16="http://schemas.microsoft.com/office/drawing/2014/main" id="{A2DFAD9B-09D5-8E43-A121-3FC617F68702}"/>
                </a:ext>
              </a:extLst>
            </p:cNvPr>
            <p:cNvSpPr txBox="1"/>
            <p:nvPr/>
          </p:nvSpPr>
          <p:spPr>
            <a:xfrm>
              <a:off x="4013913" y="572396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x</a:t>
              </a:r>
              <a:r>
                <a:rPr kumimoji="1" lang="en-US" altLang="ko-KR" baseline="-25000" dirty="0"/>
                <a:t>2</a:t>
              </a:r>
              <a:endParaRPr kumimoji="1" lang="ko-KR" altLang="en-US" baseline="-25000" dirty="0"/>
            </a:p>
          </p:txBody>
        </p: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9F180349-96FF-394A-895B-67ED45BCD957}"/>
                </a:ext>
              </a:extLst>
            </p:cNvPr>
            <p:cNvCxnSpPr/>
            <p:nvPr/>
          </p:nvCxnSpPr>
          <p:spPr>
            <a:xfrm flipH="1" flipV="1">
              <a:off x="4152745" y="5421922"/>
              <a:ext cx="4468" cy="37405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1987C2B8-5B89-FC49-8EBE-745764745B47}"/>
              </a:ext>
            </a:extLst>
          </p:cNvPr>
          <p:cNvGrpSpPr/>
          <p:nvPr/>
        </p:nvGrpSpPr>
        <p:grpSpPr>
          <a:xfrm>
            <a:off x="4545686" y="5251090"/>
            <a:ext cx="364202" cy="654047"/>
            <a:chOff x="6156176" y="5421922"/>
            <a:chExt cx="364202" cy="654047"/>
          </a:xfrm>
        </p:grpSpPr>
        <p:sp>
          <p:nvSpPr>
            <p:cNvPr id="139" name="텍스트 상자 38">
              <a:extLst>
                <a:ext uri="{FF2B5EF4-FFF2-40B4-BE49-F238E27FC236}">
                  <a16:creationId xmlns:a16="http://schemas.microsoft.com/office/drawing/2014/main" id="{01D95D1A-5DBC-0149-A243-D72417C31329}"/>
                </a:ext>
              </a:extLst>
            </p:cNvPr>
            <p:cNvSpPr txBox="1"/>
            <p:nvPr/>
          </p:nvSpPr>
          <p:spPr>
            <a:xfrm>
              <a:off x="6156176" y="5706637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x</a:t>
              </a:r>
              <a:r>
                <a:rPr kumimoji="1" lang="en-US" altLang="ko-KR" baseline="-25000" dirty="0" err="1"/>
                <a:t>n</a:t>
              </a:r>
              <a:endParaRPr kumimoji="1" lang="ko-KR" altLang="en-US" baseline="-25000" dirty="0"/>
            </a:p>
          </p:txBody>
        </p: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0F636AE3-3000-4842-86B5-129EBD93E7D9}"/>
                </a:ext>
              </a:extLst>
            </p:cNvPr>
            <p:cNvCxnSpPr/>
            <p:nvPr/>
          </p:nvCxnSpPr>
          <p:spPr>
            <a:xfrm flipV="1">
              <a:off x="6308123" y="5421922"/>
              <a:ext cx="4862" cy="36079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5829EB2-1C41-954B-A52A-1A9801FB49DE}"/>
              </a:ext>
            </a:extLst>
          </p:cNvPr>
          <p:cNvCxnSpPr>
            <a:cxnSpLocks/>
            <a:stCxn id="170" idx="0"/>
          </p:cNvCxnSpPr>
          <p:nvPr/>
        </p:nvCxnSpPr>
        <p:spPr>
          <a:xfrm flipV="1">
            <a:off x="6117316" y="3634770"/>
            <a:ext cx="0" cy="27082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A994D604-E12C-C94E-85A0-EF0A5E673F9E}"/>
              </a:ext>
            </a:extLst>
          </p:cNvPr>
          <p:cNvGrpSpPr/>
          <p:nvPr/>
        </p:nvGrpSpPr>
        <p:grpSpPr>
          <a:xfrm>
            <a:off x="1179042" y="2200237"/>
            <a:ext cx="432048" cy="432048"/>
            <a:chOff x="4782508" y="1988840"/>
            <a:chExt cx="432048" cy="432048"/>
          </a:xfrm>
        </p:grpSpPr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9E8D617-BCD0-4640-AFB7-224B2287843F}"/>
                </a:ext>
              </a:extLst>
            </p:cNvPr>
            <p:cNvSpPr/>
            <p:nvPr/>
          </p:nvSpPr>
          <p:spPr>
            <a:xfrm>
              <a:off x="4782508" y="1988840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59" name="텍스트 상자 41">
              <a:extLst>
                <a:ext uri="{FF2B5EF4-FFF2-40B4-BE49-F238E27FC236}">
                  <a16:creationId xmlns:a16="http://schemas.microsoft.com/office/drawing/2014/main" id="{4B4D3086-08AF-6249-AD6B-BE77F183EF57}"/>
                </a:ext>
              </a:extLst>
            </p:cNvPr>
            <p:cNvSpPr txBox="1"/>
            <p:nvPr/>
          </p:nvSpPr>
          <p:spPr>
            <a:xfrm>
              <a:off x="4826887" y="2021781"/>
              <a:ext cx="385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1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13005588-D26C-5D45-8E79-A830135B1E67}"/>
              </a:ext>
            </a:extLst>
          </p:cNvPr>
          <p:cNvGrpSpPr/>
          <p:nvPr/>
        </p:nvGrpSpPr>
        <p:grpSpPr>
          <a:xfrm>
            <a:off x="2501085" y="2200237"/>
            <a:ext cx="459877" cy="432048"/>
            <a:chOff x="4782508" y="1988840"/>
            <a:chExt cx="459877" cy="432048"/>
          </a:xfrm>
        </p:grpSpPr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99F7A57D-B8B7-4C4D-BF9A-9B8D8D8C5C54}"/>
                </a:ext>
              </a:extLst>
            </p:cNvPr>
            <p:cNvSpPr/>
            <p:nvPr/>
          </p:nvSpPr>
          <p:spPr>
            <a:xfrm>
              <a:off x="4782508" y="1988840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3" name="텍스트 상자 41">
              <a:extLst>
                <a:ext uri="{FF2B5EF4-FFF2-40B4-BE49-F238E27FC236}">
                  <a16:creationId xmlns:a16="http://schemas.microsoft.com/office/drawing/2014/main" id="{A1E91DF4-AE97-9A4E-BC05-77F68B5BD2CD}"/>
                </a:ext>
              </a:extLst>
            </p:cNvPr>
            <p:cNvSpPr txBox="1"/>
            <p:nvPr/>
          </p:nvSpPr>
          <p:spPr>
            <a:xfrm>
              <a:off x="4826887" y="202178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>
                  <a:solidFill>
                    <a:schemeClr val="bg1"/>
                  </a:solidFill>
                </a:rPr>
                <a:t>2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A93BDBCF-5871-A840-8683-06A3A4C67A1E}"/>
              </a:ext>
            </a:extLst>
          </p:cNvPr>
          <p:cNvGrpSpPr/>
          <p:nvPr/>
        </p:nvGrpSpPr>
        <p:grpSpPr>
          <a:xfrm>
            <a:off x="4292298" y="2194614"/>
            <a:ext cx="432627" cy="432048"/>
            <a:chOff x="4782508" y="1988840"/>
            <a:chExt cx="432627" cy="432048"/>
          </a:xfrm>
        </p:grpSpPr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8D1608C4-EA61-A24B-9190-730F4EF2F6EB}"/>
                </a:ext>
              </a:extLst>
            </p:cNvPr>
            <p:cNvSpPr/>
            <p:nvPr/>
          </p:nvSpPr>
          <p:spPr>
            <a:xfrm>
              <a:off x="4782508" y="1988840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67" name="텍스트 상자 41">
              <a:extLst>
                <a:ext uri="{FF2B5EF4-FFF2-40B4-BE49-F238E27FC236}">
                  <a16:creationId xmlns:a16="http://schemas.microsoft.com/office/drawing/2014/main" id="{1D40786B-B8CC-1443-BD16-6175DD162E9C}"/>
                </a:ext>
              </a:extLst>
            </p:cNvPr>
            <p:cNvSpPr txBox="1"/>
            <p:nvPr/>
          </p:nvSpPr>
          <p:spPr>
            <a:xfrm>
              <a:off x="4826887" y="2021781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9" name="텍스트 상자 26">
            <a:extLst>
              <a:ext uri="{FF2B5EF4-FFF2-40B4-BE49-F238E27FC236}">
                <a16:creationId xmlns:a16="http://schemas.microsoft.com/office/drawing/2014/main" id="{CD6830AF-C392-D848-8BCD-C5E6E8DE3B6F}"/>
              </a:ext>
            </a:extLst>
          </p:cNvPr>
          <p:cNvSpPr txBox="1"/>
          <p:nvPr/>
        </p:nvSpPr>
        <p:spPr>
          <a:xfrm>
            <a:off x="6085686" y="55494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/>
              <a:t>…</a:t>
            </a:r>
            <a:endParaRPr kumimoji="1" lang="ko-KR" altLang="en-US" baseline="-25000" dirty="0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E0811C9-DA3D-7949-9EEB-CA9541BF087F}"/>
              </a:ext>
            </a:extLst>
          </p:cNvPr>
          <p:cNvSpPr/>
          <p:nvPr/>
        </p:nvSpPr>
        <p:spPr>
          <a:xfrm>
            <a:off x="5253220" y="3905592"/>
            <a:ext cx="1728192" cy="13390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Encoder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C40F1FDA-AC78-4349-96F3-9748AB8E5DAD}"/>
              </a:ext>
            </a:extLst>
          </p:cNvPr>
          <p:cNvGrpSpPr/>
          <p:nvPr/>
        </p:nvGrpSpPr>
        <p:grpSpPr>
          <a:xfrm>
            <a:off x="5259516" y="5256745"/>
            <a:ext cx="385042" cy="662082"/>
            <a:chOff x="2555776" y="5421922"/>
            <a:chExt cx="385042" cy="662082"/>
          </a:xfrm>
        </p:grpSpPr>
        <p:sp>
          <p:nvSpPr>
            <p:cNvPr id="172" name="텍스트 상자 15">
              <a:extLst>
                <a:ext uri="{FF2B5EF4-FFF2-40B4-BE49-F238E27FC236}">
                  <a16:creationId xmlns:a16="http://schemas.microsoft.com/office/drawing/2014/main" id="{BC99EAA5-F785-DD44-B5F5-8D490DC95A46}"/>
                </a:ext>
              </a:extLst>
            </p:cNvPr>
            <p:cNvSpPr txBox="1"/>
            <p:nvPr/>
          </p:nvSpPr>
          <p:spPr>
            <a:xfrm>
              <a:off x="2555776" y="5714672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o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9D4E26A9-767D-4D45-8813-39C1D31CEE59}"/>
                </a:ext>
              </a:extLst>
            </p:cNvPr>
            <p:cNvCxnSpPr/>
            <p:nvPr/>
          </p:nvCxnSpPr>
          <p:spPr>
            <a:xfrm flipV="1">
              <a:off x="2708379" y="5421922"/>
              <a:ext cx="4206" cy="3740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EF1E7480-DD36-8B48-98DC-8EF2A220589A}"/>
              </a:ext>
            </a:extLst>
          </p:cNvPr>
          <p:cNvGrpSpPr/>
          <p:nvPr/>
        </p:nvGrpSpPr>
        <p:grpSpPr>
          <a:xfrm>
            <a:off x="5672601" y="5263990"/>
            <a:ext cx="385042" cy="671374"/>
            <a:chOff x="4013913" y="5421922"/>
            <a:chExt cx="385042" cy="671374"/>
          </a:xfrm>
        </p:grpSpPr>
        <p:sp>
          <p:nvSpPr>
            <p:cNvPr id="175" name="텍스트 상자 19">
              <a:extLst>
                <a:ext uri="{FF2B5EF4-FFF2-40B4-BE49-F238E27FC236}">
                  <a16:creationId xmlns:a16="http://schemas.microsoft.com/office/drawing/2014/main" id="{07ED1F80-F40B-D142-94AE-5764445179C2}"/>
                </a:ext>
              </a:extLst>
            </p:cNvPr>
            <p:cNvSpPr txBox="1"/>
            <p:nvPr/>
          </p:nvSpPr>
          <p:spPr>
            <a:xfrm>
              <a:off x="4013913" y="5723964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o</a:t>
              </a:r>
              <a:r>
                <a:rPr kumimoji="1" lang="en-US" altLang="ko-KR" baseline="-25000" dirty="0"/>
                <a:t>2</a:t>
              </a:r>
              <a:endParaRPr kumimoji="1" lang="ko-KR" altLang="en-US" baseline="-25000" dirty="0"/>
            </a:p>
          </p:txBody>
        </p:sp>
        <p:cxnSp>
          <p:nvCxnSpPr>
            <p:cNvPr id="176" name="직선 화살표 연결선 175">
              <a:extLst>
                <a:ext uri="{FF2B5EF4-FFF2-40B4-BE49-F238E27FC236}">
                  <a16:creationId xmlns:a16="http://schemas.microsoft.com/office/drawing/2014/main" id="{36245AF0-AA32-0746-B69B-0680F57E46E0}"/>
                </a:ext>
              </a:extLst>
            </p:cNvPr>
            <p:cNvCxnSpPr/>
            <p:nvPr/>
          </p:nvCxnSpPr>
          <p:spPr>
            <a:xfrm flipH="1" flipV="1">
              <a:off x="4152745" y="5421922"/>
              <a:ext cx="4468" cy="37405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90A024D6-186F-B843-B184-26FF56B382D1}"/>
              </a:ext>
            </a:extLst>
          </p:cNvPr>
          <p:cNvGrpSpPr/>
          <p:nvPr/>
        </p:nvGrpSpPr>
        <p:grpSpPr>
          <a:xfrm>
            <a:off x="6663203" y="5256745"/>
            <a:ext cx="357790" cy="654047"/>
            <a:chOff x="6156176" y="5421922"/>
            <a:chExt cx="357790" cy="654047"/>
          </a:xfrm>
        </p:grpSpPr>
        <p:sp>
          <p:nvSpPr>
            <p:cNvPr id="178" name="텍스트 상자 38">
              <a:extLst>
                <a:ext uri="{FF2B5EF4-FFF2-40B4-BE49-F238E27FC236}">
                  <a16:creationId xmlns:a16="http://schemas.microsoft.com/office/drawing/2014/main" id="{27C57265-F7D2-5D46-85BC-AAA7A2E5DB27}"/>
                </a:ext>
              </a:extLst>
            </p:cNvPr>
            <p:cNvSpPr txBox="1"/>
            <p:nvPr/>
          </p:nvSpPr>
          <p:spPr>
            <a:xfrm>
              <a:off x="6156176" y="5706637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o</a:t>
              </a:r>
              <a:r>
                <a:rPr kumimoji="1" lang="en-US" altLang="ko-KR" baseline="-25000" dirty="0" err="1"/>
                <a:t>t</a:t>
              </a:r>
              <a:endParaRPr kumimoji="1" lang="ko-KR" altLang="en-US" baseline="-25000" dirty="0"/>
            </a:p>
          </p:txBody>
        </p: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B92AA2DC-B60F-6640-97FD-EF04D48872E4}"/>
                </a:ext>
              </a:extLst>
            </p:cNvPr>
            <p:cNvCxnSpPr/>
            <p:nvPr/>
          </p:nvCxnSpPr>
          <p:spPr>
            <a:xfrm flipV="1">
              <a:off x="6308123" y="5421922"/>
              <a:ext cx="4862" cy="36079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0F87A20-71B6-5E4B-8789-1860A1AB61AE}"/>
              </a:ext>
            </a:extLst>
          </p:cNvPr>
          <p:cNvSpPr/>
          <p:nvPr/>
        </p:nvSpPr>
        <p:spPr>
          <a:xfrm>
            <a:off x="5250643" y="3250590"/>
            <a:ext cx="1728192" cy="3841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Generator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37264F3-A12A-2A47-BB23-50D8F64BA009}"/>
              </a:ext>
            </a:extLst>
          </p:cNvPr>
          <p:cNvCxnSpPr>
            <a:cxnSpLocks/>
          </p:cNvCxnSpPr>
          <p:nvPr/>
        </p:nvCxnSpPr>
        <p:spPr>
          <a:xfrm flipV="1">
            <a:off x="4018969" y="4166059"/>
            <a:ext cx="0" cy="27082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745AE6E1-FDF5-9B4A-BB67-ABD5ADA17F55}"/>
              </a:ext>
            </a:extLst>
          </p:cNvPr>
          <p:cNvCxnSpPr>
            <a:cxnSpLocks/>
          </p:cNvCxnSpPr>
          <p:nvPr/>
        </p:nvCxnSpPr>
        <p:spPr>
          <a:xfrm>
            <a:off x="4018969" y="4166059"/>
            <a:ext cx="1240547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671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0C632-91B4-495A-9376-E74427E53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 Overview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2F0C03-A498-4FE8-85BA-3ABB645C6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Encoder-Decoder approach</a:t>
            </a:r>
          </a:p>
          <a:p>
            <a:endParaRPr lang="en-US" altLang="ko-KR" dirty="0"/>
          </a:p>
          <a:p>
            <a:r>
              <a:rPr lang="en-US" altLang="ko-KR" dirty="0"/>
              <a:t>Task: machine translation </a:t>
            </a:r>
            <a:br>
              <a:rPr lang="en-US" altLang="ko-KR" dirty="0"/>
            </a:br>
            <a:r>
              <a:rPr lang="en-US" altLang="ko-KR" dirty="0"/>
              <a:t>with parallel corpus</a:t>
            </a:r>
          </a:p>
          <a:p>
            <a:endParaRPr lang="en-US" altLang="ko-KR" dirty="0"/>
          </a:p>
          <a:p>
            <a:r>
              <a:rPr lang="en-US" altLang="ko-KR" dirty="0"/>
              <a:t>Predict each translated word.</a:t>
            </a:r>
          </a:p>
          <a:p>
            <a:endParaRPr lang="en-US" altLang="ko-KR" dirty="0"/>
          </a:p>
          <a:p>
            <a:r>
              <a:rPr lang="en-US" altLang="ko-KR" dirty="0"/>
              <a:t>Final cost/error function is </a:t>
            </a:r>
            <a:br>
              <a:rPr lang="en-US" altLang="ko-KR" dirty="0"/>
            </a:br>
            <a:r>
              <a:rPr lang="en-US" altLang="ko-KR" dirty="0"/>
              <a:t>standard cross-entropy </a:t>
            </a:r>
            <a:br>
              <a:rPr lang="en-US" altLang="ko-KR" dirty="0"/>
            </a:br>
            <a:r>
              <a:rPr lang="en-US" altLang="ko-KR" dirty="0"/>
              <a:t>error  on top of a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classifier.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14ED5D-9D3C-4D2C-9244-F2CA9353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3734D5-0467-42B0-8FDC-50DAA922DFE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05440" y="365125"/>
            <a:ext cx="4625916" cy="640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46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14B82-7948-44DA-A05E-4C808BE7B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Encoder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F460A3-2716-4EB2-84D0-8E92B4F6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9B4337-1F86-EE48-B9CA-597CE4EC5E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01" t="197" r="-1" b="3351"/>
          <a:stretch/>
        </p:blipFill>
        <p:spPr>
          <a:xfrm>
            <a:off x="2342315" y="625475"/>
            <a:ext cx="4459369" cy="617863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750390-1100-D741-8A39-935661835AAF}"/>
              </a:ext>
            </a:extLst>
          </p:cNvPr>
          <p:cNvSpPr/>
          <p:nvPr/>
        </p:nvSpPr>
        <p:spPr>
          <a:xfrm>
            <a:off x="4457317" y="486383"/>
            <a:ext cx="2344367" cy="63177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26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92BEE-D402-42AF-8292-EB7B92A1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Encoder Internals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DC720-743B-44E1-AF3E-0C784672D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8037502" cy="4972050"/>
          </a:xfrm>
        </p:spPr>
        <p:txBody>
          <a:bodyPr/>
          <a:lstStyle/>
          <a:p>
            <a:r>
              <a:rPr lang="en-US" altLang="ko-KR" dirty="0"/>
              <a:t>After embedding the words in the input sentence, each of them flows through the two layers of the encoder.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CC891A-0743-40C5-AFB7-95D9A2E0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12BCBB0-86F3-44F3-BD94-A09C1C382D04}"/>
              </a:ext>
            </a:extLst>
          </p:cNvPr>
          <p:cNvGrpSpPr/>
          <p:nvPr/>
        </p:nvGrpSpPr>
        <p:grpSpPr>
          <a:xfrm>
            <a:off x="3104421" y="2525233"/>
            <a:ext cx="4919599" cy="3821039"/>
            <a:chOff x="2112200" y="2820391"/>
            <a:chExt cx="4919599" cy="3821039"/>
          </a:xfrm>
        </p:grpSpPr>
        <p:sp>
          <p:nvSpPr>
            <p:cNvPr id="177" name="사각형: 둥근 모서리 176">
              <a:extLst>
                <a:ext uri="{FF2B5EF4-FFF2-40B4-BE49-F238E27FC236}">
                  <a16:creationId xmlns:a16="http://schemas.microsoft.com/office/drawing/2014/main" id="{34264E21-05CB-40B6-B3F3-89AE611EE8DD}"/>
                </a:ext>
              </a:extLst>
            </p:cNvPr>
            <p:cNvSpPr/>
            <p:nvPr/>
          </p:nvSpPr>
          <p:spPr>
            <a:xfrm>
              <a:off x="2112200" y="3327695"/>
              <a:ext cx="4919599" cy="2377440"/>
            </a:xfrm>
            <a:prstGeom prst="round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C9E6BAAE-BC13-4C75-8E88-1F4F10387603}"/>
                </a:ext>
              </a:extLst>
            </p:cNvPr>
            <p:cNvSpPr/>
            <p:nvPr/>
          </p:nvSpPr>
          <p:spPr>
            <a:xfrm>
              <a:off x="2352088" y="3441665"/>
              <a:ext cx="1192975" cy="563576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Feed forward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15B6D35F-B825-468D-837D-F569177D5BF2}"/>
                </a:ext>
              </a:extLst>
            </p:cNvPr>
            <p:cNvSpPr/>
            <p:nvPr/>
          </p:nvSpPr>
          <p:spPr>
            <a:xfrm>
              <a:off x="2249082" y="4960209"/>
              <a:ext cx="4639351" cy="563576"/>
            </a:xfrm>
            <a:prstGeom prst="round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Self-Attention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94B2E835-BFB6-4893-A93A-3EA1887D2FD6}"/>
                </a:ext>
              </a:extLst>
            </p:cNvPr>
            <p:cNvGrpSpPr/>
            <p:nvPr/>
          </p:nvGrpSpPr>
          <p:grpSpPr>
            <a:xfrm>
              <a:off x="2472278" y="4326878"/>
              <a:ext cx="4192958" cy="324465"/>
              <a:chOff x="2114106" y="4019653"/>
              <a:chExt cx="4192958" cy="324465"/>
            </a:xfrm>
          </p:grpSpPr>
          <p:grpSp>
            <p:nvGrpSpPr>
              <p:cNvPr id="238" name="그룹 237">
                <a:extLst>
                  <a:ext uri="{FF2B5EF4-FFF2-40B4-BE49-F238E27FC236}">
                    <a16:creationId xmlns:a16="http://schemas.microsoft.com/office/drawing/2014/main" id="{14093E0A-926D-4002-A6EA-F626867D0B8C}"/>
                  </a:ext>
                </a:extLst>
              </p:cNvPr>
              <p:cNvGrpSpPr/>
              <p:nvPr/>
            </p:nvGrpSpPr>
            <p:grpSpPr>
              <a:xfrm>
                <a:off x="2114106" y="4019653"/>
                <a:ext cx="919027" cy="324465"/>
                <a:chOff x="2060147" y="3881775"/>
                <a:chExt cx="919027" cy="324465"/>
              </a:xfrm>
            </p:grpSpPr>
            <p:sp>
              <p:nvSpPr>
                <p:cNvPr id="251" name="사각형: 둥근 모서리 250">
                  <a:extLst>
                    <a:ext uri="{FF2B5EF4-FFF2-40B4-BE49-F238E27FC236}">
                      <a16:creationId xmlns:a16="http://schemas.microsoft.com/office/drawing/2014/main" id="{77E61339-0A1F-487E-84BD-875F562F85C5}"/>
                    </a:ext>
                  </a:extLst>
                </p:cNvPr>
                <p:cNvSpPr/>
                <p:nvPr/>
              </p:nvSpPr>
              <p:spPr>
                <a:xfrm>
                  <a:off x="2060147" y="3881775"/>
                  <a:ext cx="919027" cy="324465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52" name="그룹 251">
                  <a:extLst>
                    <a:ext uri="{FF2B5EF4-FFF2-40B4-BE49-F238E27FC236}">
                      <a16:creationId xmlns:a16="http://schemas.microsoft.com/office/drawing/2014/main" id="{271B4880-2217-4144-AFBB-24E0D2593D7B}"/>
                    </a:ext>
                  </a:extLst>
                </p:cNvPr>
                <p:cNvGrpSpPr/>
                <p:nvPr/>
              </p:nvGrpSpPr>
              <p:grpSpPr>
                <a:xfrm>
                  <a:off x="2132406" y="3936007"/>
                  <a:ext cx="774508" cy="216000"/>
                  <a:chOff x="2133058" y="3930365"/>
                  <a:chExt cx="774508" cy="216000"/>
                </a:xfrm>
              </p:grpSpPr>
              <p:sp>
                <p:nvSpPr>
                  <p:cNvPr id="253" name="타원 252">
                    <a:extLst>
                      <a:ext uri="{FF2B5EF4-FFF2-40B4-BE49-F238E27FC236}">
                        <a16:creationId xmlns:a16="http://schemas.microsoft.com/office/drawing/2014/main" id="{9F21CD7A-8BE7-406A-87CF-C7472463F171}"/>
                      </a:ext>
                    </a:extLst>
                  </p:cNvPr>
                  <p:cNvSpPr/>
                  <p:nvPr/>
                </p:nvSpPr>
                <p:spPr>
                  <a:xfrm>
                    <a:off x="2133058" y="3930365"/>
                    <a:ext cx="216000" cy="216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4" name="타원 253">
                    <a:extLst>
                      <a:ext uri="{FF2B5EF4-FFF2-40B4-BE49-F238E27FC236}">
                        <a16:creationId xmlns:a16="http://schemas.microsoft.com/office/drawing/2014/main" id="{20D761BE-3B0C-47C2-A400-5456BDA96B3C}"/>
                      </a:ext>
                    </a:extLst>
                  </p:cNvPr>
                  <p:cNvSpPr/>
                  <p:nvPr/>
                </p:nvSpPr>
                <p:spPr>
                  <a:xfrm>
                    <a:off x="2412312" y="3930365"/>
                    <a:ext cx="216000" cy="216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5" name="타원 254">
                    <a:extLst>
                      <a:ext uri="{FF2B5EF4-FFF2-40B4-BE49-F238E27FC236}">
                        <a16:creationId xmlns:a16="http://schemas.microsoft.com/office/drawing/2014/main" id="{B21819DB-FD40-4E08-92C4-AA25192657A7}"/>
                      </a:ext>
                    </a:extLst>
                  </p:cNvPr>
                  <p:cNvSpPr/>
                  <p:nvPr/>
                </p:nvSpPr>
                <p:spPr>
                  <a:xfrm>
                    <a:off x="2691566" y="3930365"/>
                    <a:ext cx="216000" cy="216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39" name="그룹 238">
                <a:extLst>
                  <a:ext uri="{FF2B5EF4-FFF2-40B4-BE49-F238E27FC236}">
                    <a16:creationId xmlns:a16="http://schemas.microsoft.com/office/drawing/2014/main" id="{DF77E771-16E3-4C32-80A3-E5BF6E9C85B5}"/>
                  </a:ext>
                </a:extLst>
              </p:cNvPr>
              <p:cNvGrpSpPr/>
              <p:nvPr/>
            </p:nvGrpSpPr>
            <p:grpSpPr>
              <a:xfrm>
                <a:off x="3751071" y="4019653"/>
                <a:ext cx="919027" cy="324465"/>
                <a:chOff x="2060147" y="3881775"/>
                <a:chExt cx="919027" cy="324465"/>
              </a:xfrm>
            </p:grpSpPr>
            <p:sp>
              <p:nvSpPr>
                <p:cNvPr id="246" name="사각형: 둥근 모서리 245">
                  <a:extLst>
                    <a:ext uri="{FF2B5EF4-FFF2-40B4-BE49-F238E27FC236}">
                      <a16:creationId xmlns:a16="http://schemas.microsoft.com/office/drawing/2014/main" id="{B1DA1C88-854E-4983-8504-EC313B37C39C}"/>
                    </a:ext>
                  </a:extLst>
                </p:cNvPr>
                <p:cNvSpPr/>
                <p:nvPr/>
              </p:nvSpPr>
              <p:spPr>
                <a:xfrm>
                  <a:off x="2060147" y="3881775"/>
                  <a:ext cx="919027" cy="324465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47" name="그룹 246">
                  <a:extLst>
                    <a:ext uri="{FF2B5EF4-FFF2-40B4-BE49-F238E27FC236}">
                      <a16:creationId xmlns:a16="http://schemas.microsoft.com/office/drawing/2014/main" id="{8D27ECCC-8BF5-4233-B6A7-2B7412E5DB62}"/>
                    </a:ext>
                  </a:extLst>
                </p:cNvPr>
                <p:cNvGrpSpPr/>
                <p:nvPr/>
              </p:nvGrpSpPr>
              <p:grpSpPr>
                <a:xfrm>
                  <a:off x="2132406" y="3936007"/>
                  <a:ext cx="774508" cy="216000"/>
                  <a:chOff x="2133058" y="3930365"/>
                  <a:chExt cx="774508" cy="216000"/>
                </a:xfrm>
              </p:grpSpPr>
              <p:sp>
                <p:nvSpPr>
                  <p:cNvPr id="248" name="타원 247">
                    <a:extLst>
                      <a:ext uri="{FF2B5EF4-FFF2-40B4-BE49-F238E27FC236}">
                        <a16:creationId xmlns:a16="http://schemas.microsoft.com/office/drawing/2014/main" id="{ACEAF40A-F952-43CD-A630-394B27667ECD}"/>
                      </a:ext>
                    </a:extLst>
                  </p:cNvPr>
                  <p:cNvSpPr/>
                  <p:nvPr/>
                </p:nvSpPr>
                <p:spPr>
                  <a:xfrm>
                    <a:off x="2133058" y="3930365"/>
                    <a:ext cx="216000" cy="216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9" name="타원 248">
                    <a:extLst>
                      <a:ext uri="{FF2B5EF4-FFF2-40B4-BE49-F238E27FC236}">
                        <a16:creationId xmlns:a16="http://schemas.microsoft.com/office/drawing/2014/main" id="{2F552FEB-BC99-416B-82E8-8DC815C8AE37}"/>
                      </a:ext>
                    </a:extLst>
                  </p:cNvPr>
                  <p:cNvSpPr/>
                  <p:nvPr/>
                </p:nvSpPr>
                <p:spPr>
                  <a:xfrm>
                    <a:off x="2412312" y="3930365"/>
                    <a:ext cx="216000" cy="216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0" name="타원 249">
                    <a:extLst>
                      <a:ext uri="{FF2B5EF4-FFF2-40B4-BE49-F238E27FC236}">
                        <a16:creationId xmlns:a16="http://schemas.microsoft.com/office/drawing/2014/main" id="{FE0CF2FB-4623-46C5-85B1-E10A0929DE29}"/>
                      </a:ext>
                    </a:extLst>
                  </p:cNvPr>
                  <p:cNvSpPr/>
                  <p:nvPr/>
                </p:nvSpPr>
                <p:spPr>
                  <a:xfrm>
                    <a:off x="2691566" y="3930365"/>
                    <a:ext cx="216000" cy="216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240" name="그룹 239">
                <a:extLst>
                  <a:ext uri="{FF2B5EF4-FFF2-40B4-BE49-F238E27FC236}">
                    <a16:creationId xmlns:a16="http://schemas.microsoft.com/office/drawing/2014/main" id="{4FF2017F-86BB-4345-8A51-FC2A49A3ADB4}"/>
                  </a:ext>
                </a:extLst>
              </p:cNvPr>
              <p:cNvGrpSpPr/>
              <p:nvPr/>
            </p:nvGrpSpPr>
            <p:grpSpPr>
              <a:xfrm>
                <a:off x="5388037" y="4019653"/>
                <a:ext cx="919027" cy="324465"/>
                <a:chOff x="2060147" y="3881775"/>
                <a:chExt cx="919027" cy="324465"/>
              </a:xfrm>
            </p:grpSpPr>
            <p:sp>
              <p:nvSpPr>
                <p:cNvPr id="241" name="사각형: 둥근 모서리 240">
                  <a:extLst>
                    <a:ext uri="{FF2B5EF4-FFF2-40B4-BE49-F238E27FC236}">
                      <a16:creationId xmlns:a16="http://schemas.microsoft.com/office/drawing/2014/main" id="{68EDA6F6-6319-41AB-B2C2-A7E113BD2A1B}"/>
                    </a:ext>
                  </a:extLst>
                </p:cNvPr>
                <p:cNvSpPr/>
                <p:nvPr/>
              </p:nvSpPr>
              <p:spPr>
                <a:xfrm>
                  <a:off x="2060147" y="3881775"/>
                  <a:ext cx="919027" cy="324465"/>
                </a:xfrm>
                <a:prstGeom prst="roundRect">
                  <a:avLst/>
                </a:prstGeom>
                <a:ln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42" name="그룹 241">
                  <a:extLst>
                    <a:ext uri="{FF2B5EF4-FFF2-40B4-BE49-F238E27FC236}">
                      <a16:creationId xmlns:a16="http://schemas.microsoft.com/office/drawing/2014/main" id="{16E7D435-ED5E-4348-860A-AF0918198526}"/>
                    </a:ext>
                  </a:extLst>
                </p:cNvPr>
                <p:cNvGrpSpPr/>
                <p:nvPr/>
              </p:nvGrpSpPr>
              <p:grpSpPr>
                <a:xfrm>
                  <a:off x="2132406" y="3936007"/>
                  <a:ext cx="774508" cy="216000"/>
                  <a:chOff x="2133058" y="3930365"/>
                  <a:chExt cx="774508" cy="216000"/>
                </a:xfrm>
              </p:grpSpPr>
              <p:sp>
                <p:nvSpPr>
                  <p:cNvPr id="243" name="타원 242">
                    <a:extLst>
                      <a:ext uri="{FF2B5EF4-FFF2-40B4-BE49-F238E27FC236}">
                        <a16:creationId xmlns:a16="http://schemas.microsoft.com/office/drawing/2014/main" id="{0E54A88B-2A49-4ACF-895F-A5708B6F0A0E}"/>
                      </a:ext>
                    </a:extLst>
                  </p:cNvPr>
                  <p:cNvSpPr/>
                  <p:nvPr/>
                </p:nvSpPr>
                <p:spPr>
                  <a:xfrm>
                    <a:off x="2133058" y="3930365"/>
                    <a:ext cx="216000" cy="216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4" name="타원 243">
                    <a:extLst>
                      <a:ext uri="{FF2B5EF4-FFF2-40B4-BE49-F238E27FC236}">
                        <a16:creationId xmlns:a16="http://schemas.microsoft.com/office/drawing/2014/main" id="{6F91C9F0-CA6F-462B-BC71-27971A8F68DA}"/>
                      </a:ext>
                    </a:extLst>
                  </p:cNvPr>
                  <p:cNvSpPr/>
                  <p:nvPr/>
                </p:nvSpPr>
                <p:spPr>
                  <a:xfrm>
                    <a:off x="2412312" y="3930365"/>
                    <a:ext cx="216000" cy="216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5" name="타원 244">
                    <a:extLst>
                      <a:ext uri="{FF2B5EF4-FFF2-40B4-BE49-F238E27FC236}">
                        <a16:creationId xmlns:a16="http://schemas.microsoft.com/office/drawing/2014/main" id="{51A4C10C-31C7-4A31-85E7-3493C243D703}"/>
                      </a:ext>
                    </a:extLst>
                  </p:cNvPr>
                  <p:cNvSpPr/>
                  <p:nvPr/>
                </p:nvSpPr>
                <p:spPr>
                  <a:xfrm>
                    <a:off x="2691566" y="3930365"/>
                    <a:ext cx="216000" cy="216000"/>
                  </a:xfrm>
                  <a:prstGeom prst="ellipse">
                    <a:avLst/>
                  </a:prstGeom>
                  <a:ln/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01706F06-FE4D-44B3-97B9-A7C61804C3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9268" y="5523785"/>
              <a:ext cx="0" cy="4634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화살표 연결선 181">
              <a:extLst>
                <a:ext uri="{FF2B5EF4-FFF2-40B4-BE49-F238E27FC236}">
                  <a16:creationId xmlns:a16="http://schemas.microsoft.com/office/drawing/2014/main" id="{0C4301FE-F862-47EA-8B1E-49DA5E0D08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4708" y="5523785"/>
              <a:ext cx="0" cy="4634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화살표 연결선 182">
              <a:extLst>
                <a:ext uri="{FF2B5EF4-FFF2-40B4-BE49-F238E27FC236}">
                  <a16:creationId xmlns:a16="http://schemas.microsoft.com/office/drawing/2014/main" id="{D0D91CCF-19F2-4D25-B5EA-009CD93D8D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01947" y="5522803"/>
              <a:ext cx="3776" cy="4643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>
              <a:extLst>
                <a:ext uri="{FF2B5EF4-FFF2-40B4-BE49-F238E27FC236}">
                  <a16:creationId xmlns:a16="http://schemas.microsoft.com/office/drawing/2014/main" id="{B05D794C-C944-4F69-86D4-03BA37B9DD6F}"/>
                </a:ext>
              </a:extLst>
            </p:cNvPr>
            <p:cNvCxnSpPr>
              <a:cxnSpLocks/>
              <a:endCxn id="241" idx="2"/>
            </p:cNvCxnSpPr>
            <p:nvPr/>
          </p:nvCxnSpPr>
          <p:spPr>
            <a:xfrm flipH="1" flipV="1">
              <a:off x="6205723" y="4651343"/>
              <a:ext cx="5230" cy="3088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id="{9609007E-93B9-4393-AD2C-CC6283F419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75098" y="4651339"/>
              <a:ext cx="5230" cy="3088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화살표 연결선 185">
              <a:extLst>
                <a:ext uri="{FF2B5EF4-FFF2-40B4-BE49-F238E27FC236}">
                  <a16:creationId xmlns:a16="http://schemas.microsoft.com/office/drawing/2014/main" id="{2D0B57E5-671C-4037-B6BF-2B5450247F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43362" y="4651338"/>
              <a:ext cx="5230" cy="3088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1C5EF78E-1031-42DE-9E26-1F3D0C8231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43346" y="4018011"/>
              <a:ext cx="5230" cy="3088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>
              <a:extLst>
                <a:ext uri="{FF2B5EF4-FFF2-40B4-BE49-F238E27FC236}">
                  <a16:creationId xmlns:a16="http://schemas.microsoft.com/office/drawing/2014/main" id="{5CA89E6D-543B-4367-8D02-051A41723C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77697" y="4009498"/>
              <a:ext cx="5230" cy="3088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화살표 연결선 188">
              <a:extLst>
                <a:ext uri="{FF2B5EF4-FFF2-40B4-BE49-F238E27FC236}">
                  <a16:creationId xmlns:a16="http://schemas.microsoft.com/office/drawing/2014/main" id="{A8138DDF-31DC-4674-9F44-DD6660B87B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08338" y="4009497"/>
              <a:ext cx="5230" cy="3088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>
              <a:extLst>
                <a:ext uri="{FF2B5EF4-FFF2-40B4-BE49-F238E27FC236}">
                  <a16:creationId xmlns:a16="http://schemas.microsoft.com/office/drawing/2014/main" id="{0FED075F-BE43-4A5F-AD9F-0F2F7F9698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5127" y="3145570"/>
              <a:ext cx="5230" cy="3088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화살표 연결선 190">
              <a:extLst>
                <a:ext uri="{FF2B5EF4-FFF2-40B4-BE49-F238E27FC236}">
                  <a16:creationId xmlns:a16="http://schemas.microsoft.com/office/drawing/2014/main" id="{C20985E2-9FA4-4D78-B11D-2BCCF32B8D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69478" y="3137057"/>
              <a:ext cx="5230" cy="3088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id="{01608BA5-D6E9-4664-B8B9-B48544DAB5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00119" y="3137056"/>
              <a:ext cx="5230" cy="3088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C728AF41-80D8-4C35-8EC0-AE458A7B851C}"/>
                </a:ext>
              </a:extLst>
            </p:cNvPr>
            <p:cNvSpPr txBox="1"/>
            <p:nvPr/>
          </p:nvSpPr>
          <p:spPr>
            <a:xfrm>
              <a:off x="2476478" y="6333653"/>
              <a:ext cx="9655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</a:rPr>
                <a:t>Thinking</a:t>
              </a:r>
              <a:endParaRPr lang="ko-KR" altLang="en-US" sz="1400" b="1" dirty="0">
                <a:solidFill>
                  <a:schemeClr val="accent6"/>
                </a:solidFill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88647DD8-5A59-4040-83F6-C726005FFFD8}"/>
                </a:ext>
              </a:extLst>
            </p:cNvPr>
            <p:cNvSpPr txBox="1"/>
            <p:nvPr/>
          </p:nvSpPr>
          <p:spPr>
            <a:xfrm>
              <a:off x="4085966" y="6333653"/>
              <a:ext cx="9655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</a:rPr>
                <a:t>machine</a:t>
              </a:r>
              <a:endParaRPr lang="ko-KR" altLang="en-US" sz="1400" b="1" dirty="0">
                <a:solidFill>
                  <a:schemeClr val="accent6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330F2143-F946-4E1D-815E-8057BB4E9EA7}"/>
                </a:ext>
              </a:extLst>
            </p:cNvPr>
            <p:cNvSpPr txBox="1"/>
            <p:nvPr/>
          </p:nvSpPr>
          <p:spPr>
            <a:xfrm>
              <a:off x="5717329" y="6333653"/>
              <a:ext cx="9655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</a:rPr>
                <a:t>learning</a:t>
              </a:r>
              <a:endParaRPr lang="ko-KR" altLang="en-US" sz="1400" b="1" dirty="0">
                <a:solidFill>
                  <a:schemeClr val="accent6"/>
                </a:solidFill>
              </a:endParaRPr>
            </a:p>
          </p:txBody>
        </p:sp>
        <p:sp>
          <p:nvSpPr>
            <p:cNvPr id="196" name="사각형: 둥근 모서리 195">
              <a:extLst>
                <a:ext uri="{FF2B5EF4-FFF2-40B4-BE49-F238E27FC236}">
                  <a16:creationId xmlns:a16="http://schemas.microsoft.com/office/drawing/2014/main" id="{B583431E-24E3-44B5-BED9-11B92B82B8C7}"/>
                </a:ext>
              </a:extLst>
            </p:cNvPr>
            <p:cNvSpPr/>
            <p:nvPr/>
          </p:nvSpPr>
          <p:spPr>
            <a:xfrm>
              <a:off x="3978220" y="3441665"/>
              <a:ext cx="1192975" cy="563576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Feed forward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97" name="사각형: 둥근 모서리 196">
              <a:extLst>
                <a:ext uri="{FF2B5EF4-FFF2-40B4-BE49-F238E27FC236}">
                  <a16:creationId xmlns:a16="http://schemas.microsoft.com/office/drawing/2014/main" id="{AAE3B97A-B264-49A6-9F78-B37C7E5837F2}"/>
                </a:ext>
              </a:extLst>
            </p:cNvPr>
            <p:cNvSpPr/>
            <p:nvPr/>
          </p:nvSpPr>
          <p:spPr>
            <a:xfrm>
              <a:off x="5590580" y="3441665"/>
              <a:ext cx="1192975" cy="563576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Feed forward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99" name="그룹 198">
              <a:extLst>
                <a:ext uri="{FF2B5EF4-FFF2-40B4-BE49-F238E27FC236}">
                  <a16:creationId xmlns:a16="http://schemas.microsoft.com/office/drawing/2014/main" id="{1AA6079B-9B39-4832-92FB-5DF135F867C4}"/>
                </a:ext>
              </a:extLst>
            </p:cNvPr>
            <p:cNvGrpSpPr/>
            <p:nvPr/>
          </p:nvGrpSpPr>
          <p:grpSpPr>
            <a:xfrm>
              <a:off x="2403406" y="5982290"/>
              <a:ext cx="1111723" cy="324465"/>
              <a:chOff x="2279583" y="5679972"/>
              <a:chExt cx="1111723" cy="324465"/>
            </a:xfrm>
          </p:grpSpPr>
          <p:sp>
            <p:nvSpPr>
              <p:cNvPr id="214" name="사각형: 둥근 모서리 213">
                <a:extLst>
                  <a:ext uri="{FF2B5EF4-FFF2-40B4-BE49-F238E27FC236}">
                    <a16:creationId xmlns:a16="http://schemas.microsoft.com/office/drawing/2014/main" id="{E4087783-4085-4BEC-8BF0-135EA7B94450}"/>
                  </a:ext>
                </a:extLst>
              </p:cNvPr>
              <p:cNvSpPr/>
              <p:nvPr/>
            </p:nvSpPr>
            <p:spPr>
              <a:xfrm>
                <a:off x="2279583" y="5679972"/>
                <a:ext cx="1111723" cy="324465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5" name="그룹 214">
                <a:extLst>
                  <a:ext uri="{FF2B5EF4-FFF2-40B4-BE49-F238E27FC236}">
                    <a16:creationId xmlns:a16="http://schemas.microsoft.com/office/drawing/2014/main" id="{418199D7-ACCB-44D1-9AC2-D0B83C0E3427}"/>
                  </a:ext>
                </a:extLst>
              </p:cNvPr>
              <p:cNvGrpSpPr/>
              <p:nvPr/>
            </p:nvGrpSpPr>
            <p:grpSpPr>
              <a:xfrm>
                <a:off x="2318722" y="5734204"/>
                <a:ext cx="1018021" cy="216000"/>
                <a:chOff x="2301025" y="5734204"/>
                <a:chExt cx="1018021" cy="216000"/>
              </a:xfrm>
            </p:grpSpPr>
            <p:sp>
              <p:nvSpPr>
                <p:cNvPr id="216" name="타원 215">
                  <a:extLst>
                    <a:ext uri="{FF2B5EF4-FFF2-40B4-BE49-F238E27FC236}">
                      <a16:creationId xmlns:a16="http://schemas.microsoft.com/office/drawing/2014/main" id="{87B0BF11-52F2-4483-9BF8-662BB81D15D4}"/>
                    </a:ext>
                  </a:extLst>
                </p:cNvPr>
                <p:cNvSpPr/>
                <p:nvPr/>
              </p:nvSpPr>
              <p:spPr>
                <a:xfrm>
                  <a:off x="256836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7" name="타원 216">
                  <a:extLst>
                    <a:ext uri="{FF2B5EF4-FFF2-40B4-BE49-F238E27FC236}">
                      <a16:creationId xmlns:a16="http://schemas.microsoft.com/office/drawing/2014/main" id="{4E8DAA88-EA37-4A67-8C9F-8E59E6E14067}"/>
                    </a:ext>
                  </a:extLst>
                </p:cNvPr>
                <p:cNvSpPr/>
                <p:nvPr/>
              </p:nvSpPr>
              <p:spPr>
                <a:xfrm>
                  <a:off x="283570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타원 217">
                  <a:extLst>
                    <a:ext uri="{FF2B5EF4-FFF2-40B4-BE49-F238E27FC236}">
                      <a16:creationId xmlns:a16="http://schemas.microsoft.com/office/drawing/2014/main" id="{8E5B02E3-271F-4396-998E-8F584F7D1947}"/>
                    </a:ext>
                  </a:extLst>
                </p:cNvPr>
                <p:cNvSpPr/>
                <p:nvPr/>
              </p:nvSpPr>
              <p:spPr>
                <a:xfrm>
                  <a:off x="3103046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9" name="타원 218">
                  <a:extLst>
                    <a:ext uri="{FF2B5EF4-FFF2-40B4-BE49-F238E27FC236}">
                      <a16:creationId xmlns:a16="http://schemas.microsoft.com/office/drawing/2014/main" id="{45E61A8E-8369-4FC4-BCBC-0A093A59D792}"/>
                    </a:ext>
                  </a:extLst>
                </p:cNvPr>
                <p:cNvSpPr/>
                <p:nvPr/>
              </p:nvSpPr>
              <p:spPr>
                <a:xfrm>
                  <a:off x="230102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AB442404-9E34-42CC-AB9C-A803A610A131}"/>
                </a:ext>
              </a:extLst>
            </p:cNvPr>
            <p:cNvGrpSpPr/>
            <p:nvPr/>
          </p:nvGrpSpPr>
          <p:grpSpPr>
            <a:xfrm>
              <a:off x="3976081" y="5982290"/>
              <a:ext cx="1111723" cy="324465"/>
              <a:chOff x="2279583" y="5679972"/>
              <a:chExt cx="1111723" cy="324465"/>
            </a:xfrm>
          </p:grpSpPr>
          <p:sp>
            <p:nvSpPr>
              <p:cNvPr id="208" name="사각형: 둥근 모서리 207">
                <a:extLst>
                  <a:ext uri="{FF2B5EF4-FFF2-40B4-BE49-F238E27FC236}">
                    <a16:creationId xmlns:a16="http://schemas.microsoft.com/office/drawing/2014/main" id="{1901E18B-CFF8-4958-BB41-FCA4F9945B40}"/>
                  </a:ext>
                </a:extLst>
              </p:cNvPr>
              <p:cNvSpPr/>
              <p:nvPr/>
            </p:nvSpPr>
            <p:spPr>
              <a:xfrm>
                <a:off x="2279583" y="5679972"/>
                <a:ext cx="1111723" cy="324465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B4F299BA-29E0-428D-8381-EF9D0DC54D33}"/>
                  </a:ext>
                </a:extLst>
              </p:cNvPr>
              <p:cNvGrpSpPr/>
              <p:nvPr/>
            </p:nvGrpSpPr>
            <p:grpSpPr>
              <a:xfrm>
                <a:off x="2318722" y="5734204"/>
                <a:ext cx="1018021" cy="216000"/>
                <a:chOff x="2301025" y="5734204"/>
                <a:chExt cx="1018021" cy="216000"/>
              </a:xfrm>
            </p:grpSpPr>
            <p:sp>
              <p:nvSpPr>
                <p:cNvPr id="210" name="타원 209">
                  <a:extLst>
                    <a:ext uri="{FF2B5EF4-FFF2-40B4-BE49-F238E27FC236}">
                      <a16:creationId xmlns:a16="http://schemas.microsoft.com/office/drawing/2014/main" id="{222A8E42-170F-40F4-98A4-04879342803D}"/>
                    </a:ext>
                  </a:extLst>
                </p:cNvPr>
                <p:cNvSpPr/>
                <p:nvPr/>
              </p:nvSpPr>
              <p:spPr>
                <a:xfrm>
                  <a:off x="256836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타원 210">
                  <a:extLst>
                    <a:ext uri="{FF2B5EF4-FFF2-40B4-BE49-F238E27FC236}">
                      <a16:creationId xmlns:a16="http://schemas.microsoft.com/office/drawing/2014/main" id="{99E7A092-7A93-47B4-A624-B8C17CF408DD}"/>
                    </a:ext>
                  </a:extLst>
                </p:cNvPr>
                <p:cNvSpPr/>
                <p:nvPr/>
              </p:nvSpPr>
              <p:spPr>
                <a:xfrm>
                  <a:off x="283570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타원 211">
                  <a:extLst>
                    <a:ext uri="{FF2B5EF4-FFF2-40B4-BE49-F238E27FC236}">
                      <a16:creationId xmlns:a16="http://schemas.microsoft.com/office/drawing/2014/main" id="{6C3F6EF9-E90F-40EE-9382-3E032A47B0C4}"/>
                    </a:ext>
                  </a:extLst>
                </p:cNvPr>
                <p:cNvSpPr/>
                <p:nvPr/>
              </p:nvSpPr>
              <p:spPr>
                <a:xfrm>
                  <a:off x="3103046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타원 212">
                  <a:extLst>
                    <a:ext uri="{FF2B5EF4-FFF2-40B4-BE49-F238E27FC236}">
                      <a16:creationId xmlns:a16="http://schemas.microsoft.com/office/drawing/2014/main" id="{726458E3-9661-4515-914E-E2C3E3585EC1}"/>
                    </a:ext>
                  </a:extLst>
                </p:cNvPr>
                <p:cNvSpPr/>
                <p:nvPr/>
              </p:nvSpPr>
              <p:spPr>
                <a:xfrm>
                  <a:off x="230102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12CD0131-FDD6-44EC-B22B-A13CAB69AAEF}"/>
                </a:ext>
              </a:extLst>
            </p:cNvPr>
            <p:cNvGrpSpPr/>
            <p:nvPr/>
          </p:nvGrpSpPr>
          <p:grpSpPr>
            <a:xfrm>
              <a:off x="5652477" y="5982290"/>
              <a:ext cx="1111723" cy="324465"/>
              <a:chOff x="2279583" y="5679972"/>
              <a:chExt cx="1111723" cy="324465"/>
            </a:xfrm>
          </p:grpSpPr>
          <p:sp>
            <p:nvSpPr>
              <p:cNvPr id="202" name="사각형: 둥근 모서리 201">
                <a:extLst>
                  <a:ext uri="{FF2B5EF4-FFF2-40B4-BE49-F238E27FC236}">
                    <a16:creationId xmlns:a16="http://schemas.microsoft.com/office/drawing/2014/main" id="{A1249B60-B50A-451E-B7C4-719D8B79DF51}"/>
                  </a:ext>
                </a:extLst>
              </p:cNvPr>
              <p:cNvSpPr/>
              <p:nvPr/>
            </p:nvSpPr>
            <p:spPr>
              <a:xfrm>
                <a:off x="2279583" y="5679972"/>
                <a:ext cx="1111723" cy="324465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3" name="그룹 202">
                <a:extLst>
                  <a:ext uri="{FF2B5EF4-FFF2-40B4-BE49-F238E27FC236}">
                    <a16:creationId xmlns:a16="http://schemas.microsoft.com/office/drawing/2014/main" id="{8A5997CE-2978-482A-931C-B458E032CE93}"/>
                  </a:ext>
                </a:extLst>
              </p:cNvPr>
              <p:cNvGrpSpPr/>
              <p:nvPr/>
            </p:nvGrpSpPr>
            <p:grpSpPr>
              <a:xfrm>
                <a:off x="2318722" y="5734204"/>
                <a:ext cx="1018021" cy="216000"/>
                <a:chOff x="2301025" y="5734204"/>
                <a:chExt cx="1018021" cy="216000"/>
              </a:xfrm>
            </p:grpSpPr>
            <p:sp>
              <p:nvSpPr>
                <p:cNvPr id="204" name="타원 203">
                  <a:extLst>
                    <a:ext uri="{FF2B5EF4-FFF2-40B4-BE49-F238E27FC236}">
                      <a16:creationId xmlns:a16="http://schemas.microsoft.com/office/drawing/2014/main" id="{DFCB1444-2F3A-477A-8387-DA3E5F4D7532}"/>
                    </a:ext>
                  </a:extLst>
                </p:cNvPr>
                <p:cNvSpPr/>
                <p:nvPr/>
              </p:nvSpPr>
              <p:spPr>
                <a:xfrm>
                  <a:off x="256836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타원 204">
                  <a:extLst>
                    <a:ext uri="{FF2B5EF4-FFF2-40B4-BE49-F238E27FC236}">
                      <a16:creationId xmlns:a16="http://schemas.microsoft.com/office/drawing/2014/main" id="{2B58389B-5B88-4E88-B3CD-7F787C7CEF57}"/>
                    </a:ext>
                  </a:extLst>
                </p:cNvPr>
                <p:cNvSpPr/>
                <p:nvPr/>
              </p:nvSpPr>
              <p:spPr>
                <a:xfrm>
                  <a:off x="283570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6" name="타원 205">
                  <a:extLst>
                    <a:ext uri="{FF2B5EF4-FFF2-40B4-BE49-F238E27FC236}">
                      <a16:creationId xmlns:a16="http://schemas.microsoft.com/office/drawing/2014/main" id="{DC7874EC-7E34-44B7-8284-BEEA4FA3C99F}"/>
                    </a:ext>
                  </a:extLst>
                </p:cNvPr>
                <p:cNvSpPr/>
                <p:nvPr/>
              </p:nvSpPr>
              <p:spPr>
                <a:xfrm>
                  <a:off x="3103046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7" name="타원 206">
                  <a:extLst>
                    <a:ext uri="{FF2B5EF4-FFF2-40B4-BE49-F238E27FC236}">
                      <a16:creationId xmlns:a16="http://schemas.microsoft.com/office/drawing/2014/main" id="{1A3D1C43-D099-483B-9612-3124CDEA20E1}"/>
                    </a:ext>
                  </a:extLst>
                </p:cNvPr>
                <p:cNvSpPr/>
                <p:nvPr/>
              </p:nvSpPr>
              <p:spPr>
                <a:xfrm>
                  <a:off x="230102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E1A3C550-48D0-4B7A-9E6E-9A9254B244DA}"/>
                </a:ext>
              </a:extLst>
            </p:cNvPr>
            <p:cNvSpPr/>
            <p:nvPr/>
          </p:nvSpPr>
          <p:spPr>
            <a:xfrm>
              <a:off x="2403406" y="2820391"/>
              <a:ext cx="1111723" cy="32446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B4EDBAF0-B311-41D3-858D-5F4B91909663}"/>
                </a:ext>
              </a:extLst>
            </p:cNvPr>
            <p:cNvGrpSpPr/>
            <p:nvPr/>
          </p:nvGrpSpPr>
          <p:grpSpPr>
            <a:xfrm>
              <a:off x="2442545" y="2874623"/>
              <a:ext cx="1018021" cy="216000"/>
              <a:chOff x="2301025" y="5734204"/>
              <a:chExt cx="1018021" cy="216000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DC1F8DD5-721D-41C0-B982-C39D273EA985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00274D17-CC26-41EE-825D-A1AD5F83BFEB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763D525A-A461-4925-AB58-BAEF4379FE8E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타원 90">
                <a:extLst>
                  <a:ext uri="{FF2B5EF4-FFF2-40B4-BE49-F238E27FC236}">
                    <a16:creationId xmlns:a16="http://schemas.microsoft.com/office/drawing/2014/main" id="{80BFB2B0-87BB-44D3-96B8-8F458AF8C189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CFBFC0F6-BFCB-42B0-BB5C-F39A1D3A6892}"/>
                </a:ext>
              </a:extLst>
            </p:cNvPr>
            <p:cNvSpPr/>
            <p:nvPr/>
          </p:nvSpPr>
          <p:spPr>
            <a:xfrm>
              <a:off x="3976081" y="2820391"/>
              <a:ext cx="1111723" cy="32446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483DD568-2F77-4BC5-82C1-AA6A7897DD53}"/>
                </a:ext>
              </a:extLst>
            </p:cNvPr>
            <p:cNvGrpSpPr/>
            <p:nvPr/>
          </p:nvGrpSpPr>
          <p:grpSpPr>
            <a:xfrm>
              <a:off x="4015220" y="2874623"/>
              <a:ext cx="1018021" cy="216000"/>
              <a:chOff x="2301025" y="5734204"/>
              <a:chExt cx="1018021" cy="216000"/>
            </a:xfrm>
          </p:grpSpPr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9AA953D2-D843-47F2-A1EC-C97D972AE5A9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3466F400-BE5B-4230-9EC1-6BB3C6ADA935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FF5D3BAA-0037-4BE1-875F-96E00E85BD8A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C8EACA84-217D-4AF6-B16B-4D927BB54DBB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9D902D3F-CD46-4FD5-8E8B-CBD5E6644057}"/>
                </a:ext>
              </a:extLst>
            </p:cNvPr>
            <p:cNvSpPr/>
            <p:nvPr/>
          </p:nvSpPr>
          <p:spPr>
            <a:xfrm>
              <a:off x="5652477" y="2820391"/>
              <a:ext cx="1111723" cy="32446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6D08E330-523E-4C24-8D4E-771C5AB8CE6B}"/>
                </a:ext>
              </a:extLst>
            </p:cNvPr>
            <p:cNvGrpSpPr/>
            <p:nvPr/>
          </p:nvGrpSpPr>
          <p:grpSpPr>
            <a:xfrm>
              <a:off x="5691616" y="2874623"/>
              <a:ext cx="1018021" cy="216000"/>
              <a:chOff x="2301025" y="5734204"/>
              <a:chExt cx="1018021" cy="216000"/>
            </a:xfrm>
          </p:grpSpPr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44E8A406-E4E4-44EF-A857-F2583D03ED78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CF5796C8-2B7F-4C01-92A2-6415E121D968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05253E78-4FE3-4F81-A862-650AC82C4C50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1C2A3C8A-A2FF-404E-86FA-F6ECA4116EE8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84" name="그림 83">
            <a:extLst>
              <a:ext uri="{FF2B5EF4-FFF2-40B4-BE49-F238E27FC236}">
                <a16:creationId xmlns:a16="http://schemas.microsoft.com/office/drawing/2014/main" id="{FBB3231B-D1C3-8E4A-A4F7-A03FD35087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01" t="36749" r="49508" b="3351"/>
          <a:stretch/>
        </p:blipFill>
        <p:spPr>
          <a:xfrm>
            <a:off x="511749" y="2677922"/>
            <a:ext cx="2169138" cy="38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09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Recap: Attention Mechanism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15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Dot Product Attention</a:t>
            </a:r>
            <a:endParaRPr kumimoji="1" lang="ko-KR" altLang="en-US" dirty="0"/>
          </a:p>
        </p:txBody>
      </p:sp>
      <p:sp>
        <p:nvSpPr>
          <p:cNvPr id="177" name="텍스트 상자 176"/>
          <p:cNvSpPr txBox="1"/>
          <p:nvPr/>
        </p:nvSpPr>
        <p:spPr>
          <a:xfrm>
            <a:off x="6428582" y="2076561"/>
            <a:ext cx="2240037" cy="9233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Weighted summation </a:t>
            </a:r>
          </a:p>
          <a:p>
            <a:r>
              <a:rPr kumimoji="1" lang="en-US" altLang="ko-KR" dirty="0"/>
              <a:t>of each input</a:t>
            </a:r>
            <a:br>
              <a:rPr kumimoji="1" lang="en-US" altLang="ko-KR" dirty="0"/>
            </a:br>
            <a:r>
              <a:rPr kumimoji="1" lang="en-US" altLang="ko-KR" dirty="0"/>
              <a:t>considering context</a:t>
            </a:r>
            <a:endParaRPr kumimoji="1" lang="ko-KR" altLang="en-US" dirty="0"/>
          </a:p>
        </p:txBody>
      </p:sp>
      <p:cxnSp>
        <p:nvCxnSpPr>
          <p:cNvPr id="179" name="직선 화살표 연결선 178"/>
          <p:cNvCxnSpPr>
            <a:cxnSpLocks/>
            <a:stCxn id="177" idx="1"/>
            <a:endCxn id="176" idx="3"/>
          </p:cNvCxnSpPr>
          <p:nvPr/>
        </p:nvCxnSpPr>
        <p:spPr>
          <a:xfrm flipH="1">
            <a:off x="5029228" y="2538226"/>
            <a:ext cx="1399354" cy="279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ECE6650-BA8F-4CB3-9A9C-D897A0128F8F}"/>
              </a:ext>
            </a:extLst>
          </p:cNvPr>
          <p:cNvSpPr/>
          <p:nvPr/>
        </p:nvSpPr>
        <p:spPr>
          <a:xfrm>
            <a:off x="2246984" y="3118012"/>
            <a:ext cx="4626605" cy="26394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8C1039A-BF11-465D-B501-2EF72AC73266}"/>
              </a:ext>
            </a:extLst>
          </p:cNvPr>
          <p:cNvCxnSpPr/>
          <p:nvPr/>
        </p:nvCxnSpPr>
        <p:spPr>
          <a:xfrm>
            <a:off x="2086950" y="5609295"/>
            <a:ext cx="422822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64E66C5-67AF-4858-99CD-714E042C0159}"/>
              </a:ext>
            </a:extLst>
          </p:cNvPr>
          <p:cNvSpPr/>
          <p:nvPr/>
        </p:nvSpPr>
        <p:spPr>
          <a:xfrm>
            <a:off x="2806745" y="4704060"/>
            <a:ext cx="873468" cy="56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Dot Product</a:t>
            </a:r>
            <a:endParaRPr kumimoji="1" lang="ko-KR" altLang="en-US" sz="11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7D2AEA8-B0E1-40E7-92A2-6F8AEF2D7A4F}"/>
              </a:ext>
            </a:extLst>
          </p:cNvPr>
          <p:cNvCxnSpPr/>
          <p:nvPr/>
        </p:nvCxnSpPr>
        <p:spPr>
          <a:xfrm flipV="1">
            <a:off x="3423000" y="5297025"/>
            <a:ext cx="0" cy="3122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231DF38-A58B-4D4E-A240-479945E7A7BA}"/>
              </a:ext>
            </a:extLst>
          </p:cNvPr>
          <p:cNvSpPr/>
          <p:nvPr/>
        </p:nvSpPr>
        <p:spPr>
          <a:xfrm>
            <a:off x="3970311" y="4713612"/>
            <a:ext cx="873468" cy="56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Dot Product</a:t>
            </a:r>
            <a:endParaRPr kumimoji="1" lang="ko-KR" altLang="en-US" sz="11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ACE5AF1-02EC-4343-97F6-DA39D4C12621}"/>
              </a:ext>
            </a:extLst>
          </p:cNvPr>
          <p:cNvCxnSpPr/>
          <p:nvPr/>
        </p:nvCxnSpPr>
        <p:spPr>
          <a:xfrm flipV="1">
            <a:off x="4586566" y="5306578"/>
            <a:ext cx="0" cy="3122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639A14E-A31A-4DAA-BE1D-F3A06C8CC6E4}"/>
              </a:ext>
            </a:extLst>
          </p:cNvPr>
          <p:cNvSpPr/>
          <p:nvPr/>
        </p:nvSpPr>
        <p:spPr>
          <a:xfrm>
            <a:off x="5696848" y="4705669"/>
            <a:ext cx="873468" cy="56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Dot Product</a:t>
            </a:r>
            <a:endParaRPr kumimoji="1" lang="ko-KR" altLang="en-US" sz="11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8AEF48-EAE0-4794-99A6-266CEF82A479}"/>
              </a:ext>
            </a:extLst>
          </p:cNvPr>
          <p:cNvCxnSpPr/>
          <p:nvPr/>
        </p:nvCxnSpPr>
        <p:spPr>
          <a:xfrm flipV="1">
            <a:off x="6313103" y="5298634"/>
            <a:ext cx="0" cy="3122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622F00A-84B5-443B-BFF8-9AE27A1E77F9}"/>
              </a:ext>
            </a:extLst>
          </p:cNvPr>
          <p:cNvSpPr/>
          <p:nvPr/>
        </p:nvSpPr>
        <p:spPr>
          <a:xfrm>
            <a:off x="2806745" y="4215778"/>
            <a:ext cx="3763571" cy="28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/>
              <a:t>Softmax</a:t>
            </a:r>
            <a:endParaRPr kumimoji="1" lang="ko-KR" altLang="en-US" sz="11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406C8F7-149F-4CD9-BD4F-092F2C1D1AF5}"/>
              </a:ext>
            </a:extLst>
          </p:cNvPr>
          <p:cNvCxnSpPr/>
          <p:nvPr/>
        </p:nvCxnSpPr>
        <p:spPr>
          <a:xfrm flipV="1">
            <a:off x="3232719" y="4489475"/>
            <a:ext cx="0" cy="20921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1FEDBC8-2C8F-4823-AB39-5F6787A0CF83}"/>
              </a:ext>
            </a:extLst>
          </p:cNvPr>
          <p:cNvCxnSpPr/>
          <p:nvPr/>
        </p:nvCxnSpPr>
        <p:spPr>
          <a:xfrm flipV="1">
            <a:off x="4402090" y="4498183"/>
            <a:ext cx="0" cy="20921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4F0EA80-0FC5-4AC0-8EAC-8A1AD8D47334}"/>
              </a:ext>
            </a:extLst>
          </p:cNvPr>
          <p:cNvCxnSpPr/>
          <p:nvPr/>
        </p:nvCxnSpPr>
        <p:spPr>
          <a:xfrm flipV="1">
            <a:off x="6122042" y="4489475"/>
            <a:ext cx="0" cy="20921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상자 65">
            <a:extLst>
              <a:ext uri="{FF2B5EF4-FFF2-40B4-BE49-F238E27FC236}">
                <a16:creationId xmlns:a16="http://schemas.microsoft.com/office/drawing/2014/main" id="{EA1FE406-7438-4248-BCBA-289712578E6C}"/>
              </a:ext>
            </a:extLst>
          </p:cNvPr>
          <p:cNvSpPr txBox="1"/>
          <p:nvPr/>
        </p:nvSpPr>
        <p:spPr>
          <a:xfrm>
            <a:off x="3270685" y="4431256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/>
              <a:t>m</a:t>
            </a:r>
            <a:r>
              <a:rPr kumimoji="1" lang="en-US" altLang="ko-KR" sz="1400" baseline="-25000"/>
              <a:t>1</a:t>
            </a:r>
            <a:endParaRPr kumimoji="1" lang="ko-KR" altLang="en-US" sz="1400" baseline="-25000" dirty="0"/>
          </a:p>
        </p:txBody>
      </p:sp>
      <p:sp>
        <p:nvSpPr>
          <p:cNvPr id="64" name="텍스트 상자 69">
            <a:extLst>
              <a:ext uri="{FF2B5EF4-FFF2-40B4-BE49-F238E27FC236}">
                <a16:creationId xmlns:a16="http://schemas.microsoft.com/office/drawing/2014/main" id="{6B6365F4-3957-48B0-880C-E6FD95EBB63D}"/>
              </a:ext>
            </a:extLst>
          </p:cNvPr>
          <p:cNvSpPr txBox="1"/>
          <p:nvPr/>
        </p:nvSpPr>
        <p:spPr>
          <a:xfrm>
            <a:off x="4407045" y="4448459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m</a:t>
            </a:r>
            <a:r>
              <a:rPr kumimoji="1" lang="en-US" altLang="ko-KR" sz="1400" baseline="-25000" dirty="0"/>
              <a:t>2</a:t>
            </a:r>
            <a:endParaRPr kumimoji="1" lang="ko-KR" altLang="en-US" sz="1400" baseline="-25000" dirty="0"/>
          </a:p>
        </p:txBody>
      </p:sp>
      <p:sp>
        <p:nvSpPr>
          <p:cNvPr id="66" name="텍스트 상자 75">
            <a:extLst>
              <a:ext uri="{FF2B5EF4-FFF2-40B4-BE49-F238E27FC236}">
                <a16:creationId xmlns:a16="http://schemas.microsoft.com/office/drawing/2014/main" id="{44A6FB32-C3C6-4A74-BB48-106E715E2295}"/>
              </a:ext>
            </a:extLst>
          </p:cNvPr>
          <p:cNvSpPr txBox="1"/>
          <p:nvPr/>
        </p:nvSpPr>
        <p:spPr>
          <a:xfrm>
            <a:off x="6116944" y="4452617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/>
              <a:t>m</a:t>
            </a:r>
            <a:r>
              <a:rPr kumimoji="1" lang="en-US" altLang="ko-KR" sz="1400" baseline="-25000" dirty="0" err="1"/>
              <a:t>n</a:t>
            </a:r>
            <a:endParaRPr kumimoji="1" lang="ko-KR" altLang="en-US" sz="1400" baseline="-25000" dirty="0"/>
          </a:p>
        </p:txBody>
      </p:sp>
      <p:sp>
        <p:nvSpPr>
          <p:cNvPr id="68" name="텍스트 상자 15">
            <a:extLst>
              <a:ext uri="{FF2B5EF4-FFF2-40B4-BE49-F238E27FC236}">
                <a16:creationId xmlns:a16="http://schemas.microsoft.com/office/drawing/2014/main" id="{40267052-BB7B-493A-94D5-D5165B67F4CF}"/>
              </a:ext>
            </a:extLst>
          </p:cNvPr>
          <p:cNvSpPr txBox="1"/>
          <p:nvPr/>
        </p:nvSpPr>
        <p:spPr>
          <a:xfrm>
            <a:off x="2914657" y="5851073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x</a:t>
            </a:r>
            <a:r>
              <a:rPr kumimoji="1" lang="en-US" altLang="ko-KR" sz="1400" baseline="-25000" dirty="0"/>
              <a:t>1</a:t>
            </a:r>
            <a:endParaRPr kumimoji="1" lang="ko-KR" altLang="en-US" sz="1400" baseline="-25000" dirty="0"/>
          </a:p>
        </p:txBody>
      </p:sp>
      <p:sp>
        <p:nvSpPr>
          <p:cNvPr id="70" name="텍스트 상자 19">
            <a:extLst>
              <a:ext uri="{FF2B5EF4-FFF2-40B4-BE49-F238E27FC236}">
                <a16:creationId xmlns:a16="http://schemas.microsoft.com/office/drawing/2014/main" id="{E975C2C2-F3D3-4F2C-8D6C-03DA05FC5509}"/>
              </a:ext>
            </a:extLst>
          </p:cNvPr>
          <p:cNvSpPr txBox="1"/>
          <p:nvPr/>
        </p:nvSpPr>
        <p:spPr>
          <a:xfrm>
            <a:off x="4100311" y="5858529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x</a:t>
            </a:r>
            <a:r>
              <a:rPr kumimoji="1" lang="en-US" altLang="ko-KR" sz="1400" baseline="-25000" dirty="0"/>
              <a:t>2</a:t>
            </a:r>
            <a:endParaRPr kumimoji="1" lang="ko-KR" altLang="en-US" sz="1400" baseline="-25000" dirty="0"/>
          </a:p>
        </p:txBody>
      </p:sp>
      <p:sp>
        <p:nvSpPr>
          <p:cNvPr id="71" name="텍스트 상자 26">
            <a:extLst>
              <a:ext uri="{FF2B5EF4-FFF2-40B4-BE49-F238E27FC236}">
                <a16:creationId xmlns:a16="http://schemas.microsoft.com/office/drawing/2014/main" id="{9DAAC78D-4B7D-43B4-8013-C5E4D4F189BF}"/>
              </a:ext>
            </a:extLst>
          </p:cNvPr>
          <p:cNvSpPr txBox="1"/>
          <p:nvPr/>
        </p:nvSpPr>
        <p:spPr>
          <a:xfrm>
            <a:off x="4960883" y="58339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1400"/>
              <a:t>…</a:t>
            </a:r>
            <a:endParaRPr kumimoji="1" lang="ko-KR" altLang="en-US" sz="1400" baseline="-25000" dirty="0"/>
          </a:p>
        </p:txBody>
      </p:sp>
      <p:sp>
        <p:nvSpPr>
          <p:cNvPr id="72" name="텍스트 상자 38">
            <a:extLst>
              <a:ext uri="{FF2B5EF4-FFF2-40B4-BE49-F238E27FC236}">
                <a16:creationId xmlns:a16="http://schemas.microsoft.com/office/drawing/2014/main" id="{1571DE05-2981-403B-9277-97401F5E3E33}"/>
              </a:ext>
            </a:extLst>
          </p:cNvPr>
          <p:cNvSpPr txBox="1"/>
          <p:nvPr/>
        </p:nvSpPr>
        <p:spPr>
          <a:xfrm>
            <a:off x="5819478" y="5844624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/>
              <a:t>x</a:t>
            </a:r>
            <a:r>
              <a:rPr kumimoji="1" lang="en-US" altLang="ko-KR" sz="1400" baseline="-25000" dirty="0" err="1"/>
              <a:t>n</a:t>
            </a:r>
            <a:endParaRPr kumimoji="1" lang="ko-KR" altLang="en-US" sz="1400" baseline="-25000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E315F056-5C22-4BD2-9DC5-D919B1666672}"/>
              </a:ext>
            </a:extLst>
          </p:cNvPr>
          <p:cNvSpPr/>
          <p:nvPr/>
        </p:nvSpPr>
        <p:spPr>
          <a:xfrm>
            <a:off x="4536948" y="3233586"/>
            <a:ext cx="241925" cy="231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+</a:t>
            </a:r>
            <a:endParaRPr kumimoji="1" lang="ko-KR" altLang="en-US" sz="14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BB1EFB4D-3F27-41B2-85E5-53F935B7B008}"/>
              </a:ext>
            </a:extLst>
          </p:cNvPr>
          <p:cNvCxnSpPr/>
          <p:nvPr/>
        </p:nvCxnSpPr>
        <p:spPr>
          <a:xfrm flipV="1">
            <a:off x="4657911" y="3464732"/>
            <a:ext cx="0" cy="14819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56C67CD-7CA9-40D1-8BC3-62EE776402AF}"/>
              </a:ext>
            </a:extLst>
          </p:cNvPr>
          <p:cNvCxnSpPr/>
          <p:nvPr/>
        </p:nvCxnSpPr>
        <p:spPr>
          <a:xfrm>
            <a:off x="3243479" y="3617845"/>
            <a:ext cx="2904228" cy="312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EF48019-D9A0-4F89-95E2-BF77809F9818}"/>
              </a:ext>
            </a:extLst>
          </p:cNvPr>
          <p:cNvCxnSpPr/>
          <p:nvPr/>
        </p:nvCxnSpPr>
        <p:spPr>
          <a:xfrm flipV="1">
            <a:off x="3243479" y="3617845"/>
            <a:ext cx="0" cy="10644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AA22A05-D74E-41ED-BAB2-51769F16C7CF}"/>
              </a:ext>
            </a:extLst>
          </p:cNvPr>
          <p:cNvCxnSpPr/>
          <p:nvPr/>
        </p:nvCxnSpPr>
        <p:spPr>
          <a:xfrm flipH="1" flipV="1">
            <a:off x="4393732" y="3617845"/>
            <a:ext cx="580" cy="10714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E9D9B2B-88B6-4B51-A365-6A0AE5C58B46}"/>
              </a:ext>
            </a:extLst>
          </p:cNvPr>
          <p:cNvCxnSpPr/>
          <p:nvPr/>
        </p:nvCxnSpPr>
        <p:spPr>
          <a:xfrm flipV="1">
            <a:off x="6132786" y="3617845"/>
            <a:ext cx="796" cy="10644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DA2769C-82AC-4765-AF77-E834F0341FDB}"/>
              </a:ext>
            </a:extLst>
          </p:cNvPr>
          <p:cNvCxnSpPr/>
          <p:nvPr/>
        </p:nvCxnSpPr>
        <p:spPr>
          <a:xfrm flipV="1">
            <a:off x="3229354" y="3999934"/>
            <a:ext cx="0" cy="20921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E08B6F0-9A52-404F-8BB7-2F3606FA65E4}"/>
              </a:ext>
            </a:extLst>
          </p:cNvPr>
          <p:cNvCxnSpPr/>
          <p:nvPr/>
        </p:nvCxnSpPr>
        <p:spPr>
          <a:xfrm flipV="1">
            <a:off x="4398725" y="4008642"/>
            <a:ext cx="0" cy="20921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BE551DC-BE97-4851-A86C-A0974D4673C9}"/>
              </a:ext>
            </a:extLst>
          </p:cNvPr>
          <p:cNvCxnSpPr/>
          <p:nvPr/>
        </p:nvCxnSpPr>
        <p:spPr>
          <a:xfrm flipV="1">
            <a:off x="6118677" y="3999934"/>
            <a:ext cx="0" cy="20921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텍스트 상자 76">
            <a:extLst>
              <a:ext uri="{FF2B5EF4-FFF2-40B4-BE49-F238E27FC236}">
                <a16:creationId xmlns:a16="http://schemas.microsoft.com/office/drawing/2014/main" id="{68E615CB-1103-494E-8C66-58E159C13B39}"/>
              </a:ext>
            </a:extLst>
          </p:cNvPr>
          <p:cNvSpPr txBox="1"/>
          <p:nvPr/>
        </p:nvSpPr>
        <p:spPr>
          <a:xfrm>
            <a:off x="3269417" y="3916736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s</a:t>
            </a:r>
            <a:r>
              <a:rPr kumimoji="1" lang="en-US" altLang="ko-KR" sz="1400" baseline="-25000" dirty="0"/>
              <a:t>1</a:t>
            </a:r>
            <a:endParaRPr kumimoji="1" lang="ko-KR" altLang="en-US" sz="1400" baseline="-25000" dirty="0"/>
          </a:p>
        </p:txBody>
      </p:sp>
      <p:sp>
        <p:nvSpPr>
          <p:cNvPr id="86" name="텍스트 상자 77">
            <a:extLst>
              <a:ext uri="{FF2B5EF4-FFF2-40B4-BE49-F238E27FC236}">
                <a16:creationId xmlns:a16="http://schemas.microsoft.com/office/drawing/2014/main" id="{286A4536-0759-461C-9646-FE4EC2A0426A}"/>
              </a:ext>
            </a:extLst>
          </p:cNvPr>
          <p:cNvSpPr txBox="1"/>
          <p:nvPr/>
        </p:nvSpPr>
        <p:spPr>
          <a:xfrm>
            <a:off x="4405777" y="393393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s</a:t>
            </a:r>
            <a:r>
              <a:rPr kumimoji="1" lang="en-US" altLang="ko-KR" sz="1400" baseline="-25000" dirty="0"/>
              <a:t>2</a:t>
            </a:r>
            <a:endParaRPr kumimoji="1" lang="ko-KR" altLang="en-US" sz="1400" baseline="-25000" dirty="0"/>
          </a:p>
        </p:txBody>
      </p:sp>
      <p:sp>
        <p:nvSpPr>
          <p:cNvPr id="87" name="텍스트 상자 78">
            <a:extLst>
              <a:ext uri="{FF2B5EF4-FFF2-40B4-BE49-F238E27FC236}">
                <a16:creationId xmlns:a16="http://schemas.microsoft.com/office/drawing/2014/main" id="{935904F1-0459-480A-8D91-81DFA679169D}"/>
              </a:ext>
            </a:extLst>
          </p:cNvPr>
          <p:cNvSpPr txBox="1"/>
          <p:nvPr/>
        </p:nvSpPr>
        <p:spPr>
          <a:xfrm>
            <a:off x="6115676" y="3938097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/>
              <a:t>s</a:t>
            </a:r>
            <a:r>
              <a:rPr kumimoji="1" lang="en-US" altLang="ko-KR" sz="1400" baseline="-25000" dirty="0" err="1"/>
              <a:t>n</a:t>
            </a:r>
            <a:endParaRPr kumimoji="1" lang="ko-KR" altLang="en-US" sz="1400" baseline="-25000" dirty="0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AF5EDBAD-5049-4D30-BB77-62C724E96D2B}"/>
              </a:ext>
            </a:extLst>
          </p:cNvPr>
          <p:cNvGrpSpPr/>
          <p:nvPr/>
        </p:nvGrpSpPr>
        <p:grpSpPr>
          <a:xfrm>
            <a:off x="2707550" y="3861780"/>
            <a:ext cx="402529" cy="1632514"/>
            <a:chOff x="2710217" y="3860778"/>
            <a:chExt cx="402529" cy="1632514"/>
          </a:xfrm>
        </p:grpSpPr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5DF82C1F-F05E-4443-8969-EC73F599F685}"/>
                </a:ext>
              </a:extLst>
            </p:cNvPr>
            <p:cNvCxnSpPr/>
            <p:nvPr/>
          </p:nvCxnSpPr>
          <p:spPr>
            <a:xfrm flipH="1" flipV="1">
              <a:off x="2710217" y="3860778"/>
              <a:ext cx="5414" cy="1632514"/>
            </a:xfrm>
            <a:prstGeom prst="straightConnector1">
              <a:avLst/>
            </a:prstGeom>
            <a:ln w="25400">
              <a:solidFill>
                <a:srgbClr val="CC66FF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AE1851E7-9A5D-4440-82DE-18D7CD1333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4063" y="5493291"/>
              <a:ext cx="290122" cy="1"/>
            </a:xfrm>
            <a:prstGeom prst="straightConnector1">
              <a:avLst/>
            </a:prstGeom>
            <a:ln w="25400">
              <a:solidFill>
                <a:srgbClr val="CC66FF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73B4F521-5349-4854-94C4-27370B028CA9}"/>
                </a:ext>
              </a:extLst>
            </p:cNvPr>
            <p:cNvCxnSpPr>
              <a:cxnSpLocks/>
              <a:stCxn id="103" idx="2"/>
            </p:cNvCxnSpPr>
            <p:nvPr/>
          </p:nvCxnSpPr>
          <p:spPr>
            <a:xfrm flipH="1">
              <a:off x="2710217" y="3860778"/>
              <a:ext cx="402529" cy="4196"/>
            </a:xfrm>
            <a:prstGeom prst="straightConnector1">
              <a:avLst/>
            </a:prstGeom>
            <a:ln w="25400">
              <a:solidFill>
                <a:srgbClr val="CC66F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88638C99-5FA1-430D-B4F7-E23D19B35508}"/>
              </a:ext>
            </a:extLst>
          </p:cNvPr>
          <p:cNvGrpSpPr/>
          <p:nvPr/>
        </p:nvGrpSpPr>
        <p:grpSpPr>
          <a:xfrm>
            <a:off x="3870240" y="3861796"/>
            <a:ext cx="402528" cy="1632514"/>
            <a:chOff x="3872907" y="3860794"/>
            <a:chExt cx="402528" cy="1632514"/>
          </a:xfrm>
        </p:grpSpPr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617C7C58-712E-4ED0-B78C-AC6725F709EE}"/>
                </a:ext>
              </a:extLst>
            </p:cNvPr>
            <p:cNvCxnSpPr/>
            <p:nvPr/>
          </p:nvCxnSpPr>
          <p:spPr>
            <a:xfrm flipH="1" flipV="1">
              <a:off x="3872907" y="3860794"/>
              <a:ext cx="5414" cy="1632514"/>
            </a:xfrm>
            <a:prstGeom prst="straightConnector1">
              <a:avLst/>
            </a:prstGeom>
            <a:ln w="25400">
              <a:solidFill>
                <a:srgbClr val="CC66FF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3AD23EDD-6F90-4776-A9DF-11BBD24EEB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6753" y="5493291"/>
              <a:ext cx="294708" cy="16"/>
            </a:xfrm>
            <a:prstGeom prst="straightConnector1">
              <a:avLst/>
            </a:prstGeom>
            <a:ln w="25400">
              <a:solidFill>
                <a:srgbClr val="CC66FF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2406A332-BAFC-4413-84F7-D7783CFEC0B9}"/>
                </a:ext>
              </a:extLst>
            </p:cNvPr>
            <p:cNvCxnSpPr/>
            <p:nvPr/>
          </p:nvCxnSpPr>
          <p:spPr>
            <a:xfrm flipH="1">
              <a:off x="3876753" y="3860794"/>
              <a:ext cx="398682" cy="8360"/>
            </a:xfrm>
            <a:prstGeom prst="straightConnector1">
              <a:avLst/>
            </a:prstGeom>
            <a:ln w="25400">
              <a:solidFill>
                <a:srgbClr val="CC66F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1E8177E-E466-4F21-864E-3DD05DCAC919}"/>
              </a:ext>
            </a:extLst>
          </p:cNvPr>
          <p:cNvGrpSpPr/>
          <p:nvPr/>
        </p:nvGrpSpPr>
        <p:grpSpPr>
          <a:xfrm>
            <a:off x="5596348" y="3858661"/>
            <a:ext cx="402528" cy="1632514"/>
            <a:chOff x="5599015" y="3857659"/>
            <a:chExt cx="402528" cy="1632514"/>
          </a:xfrm>
        </p:grpSpPr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E2BF1F9B-546C-4D1E-B9CB-D1CCFCD2A178}"/>
                </a:ext>
              </a:extLst>
            </p:cNvPr>
            <p:cNvCxnSpPr/>
            <p:nvPr/>
          </p:nvCxnSpPr>
          <p:spPr>
            <a:xfrm flipH="1" flipV="1">
              <a:off x="5599015" y="3857659"/>
              <a:ext cx="5414" cy="1632514"/>
            </a:xfrm>
            <a:prstGeom prst="straightConnector1">
              <a:avLst/>
            </a:prstGeom>
            <a:ln w="25400">
              <a:solidFill>
                <a:srgbClr val="CC66FF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35CAE1EB-7BE0-462F-B1D1-69F9D6550F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2861" y="5490172"/>
              <a:ext cx="294085" cy="0"/>
            </a:xfrm>
            <a:prstGeom prst="straightConnector1">
              <a:avLst/>
            </a:prstGeom>
            <a:ln w="25400">
              <a:solidFill>
                <a:srgbClr val="CC66FF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B28D5FF4-FF0F-4BFC-A0CF-E3793D1A0CF4}"/>
                </a:ext>
              </a:extLst>
            </p:cNvPr>
            <p:cNvCxnSpPr/>
            <p:nvPr/>
          </p:nvCxnSpPr>
          <p:spPr>
            <a:xfrm flipH="1">
              <a:off x="5602861" y="3857659"/>
              <a:ext cx="398682" cy="8360"/>
            </a:xfrm>
            <a:prstGeom prst="straightConnector1">
              <a:avLst/>
            </a:prstGeom>
            <a:ln w="25400">
              <a:solidFill>
                <a:srgbClr val="CC66F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타원 102">
            <a:extLst>
              <a:ext uri="{FF2B5EF4-FFF2-40B4-BE49-F238E27FC236}">
                <a16:creationId xmlns:a16="http://schemas.microsoft.com/office/drawing/2014/main" id="{D2E67CAC-6805-44AA-B221-3C000D0A74AB}"/>
              </a:ext>
            </a:extLst>
          </p:cNvPr>
          <p:cNvSpPr/>
          <p:nvPr/>
        </p:nvSpPr>
        <p:spPr>
          <a:xfrm>
            <a:off x="3110079" y="3746207"/>
            <a:ext cx="241925" cy="231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X</a:t>
            </a:r>
            <a:endParaRPr kumimoji="1" lang="ko-KR" altLang="en-US" sz="1400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6760F04B-EA47-464B-9CA8-7C07988D988C}"/>
              </a:ext>
            </a:extLst>
          </p:cNvPr>
          <p:cNvSpPr/>
          <p:nvPr/>
        </p:nvSpPr>
        <p:spPr>
          <a:xfrm>
            <a:off x="4272769" y="3746223"/>
            <a:ext cx="241925" cy="231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X</a:t>
            </a:r>
            <a:endParaRPr kumimoji="1" lang="ko-KR" altLang="en-US" sz="1400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CA6C509F-2FA0-489F-B89F-916FC634F8D9}"/>
              </a:ext>
            </a:extLst>
          </p:cNvPr>
          <p:cNvSpPr/>
          <p:nvPr/>
        </p:nvSpPr>
        <p:spPr>
          <a:xfrm>
            <a:off x="5998877" y="3743088"/>
            <a:ext cx="241925" cy="231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X</a:t>
            </a:r>
            <a:endParaRPr kumimoji="1" lang="ko-KR" altLang="en-US" sz="1400" dirty="0"/>
          </a:p>
        </p:txBody>
      </p:sp>
      <p:sp>
        <p:nvSpPr>
          <p:cNvPr id="176" name="텍스트 상자 175"/>
          <p:cNvSpPr txBox="1"/>
          <p:nvPr/>
        </p:nvSpPr>
        <p:spPr>
          <a:xfrm>
            <a:off x="4743572" y="2633387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z</a:t>
            </a:r>
            <a:endParaRPr kumimoji="1" lang="ko-KR" altLang="en-US" dirty="0"/>
          </a:p>
        </p:txBody>
      </p:sp>
      <p:cxnSp>
        <p:nvCxnSpPr>
          <p:cNvPr id="163" name="직선 화살표 연결선 162"/>
          <p:cNvCxnSpPr>
            <a:cxnSpLocks/>
            <a:stCxn id="74" idx="0"/>
            <a:endCxn id="40" idx="2"/>
          </p:cNvCxnSpPr>
          <p:nvPr/>
        </p:nvCxnSpPr>
        <p:spPr>
          <a:xfrm flipH="1" flipV="1">
            <a:off x="4651303" y="2716726"/>
            <a:ext cx="6608" cy="51686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텍스트 상자 54">
            <a:extLst>
              <a:ext uri="{FF2B5EF4-FFF2-40B4-BE49-F238E27FC236}">
                <a16:creationId xmlns:a16="http://schemas.microsoft.com/office/drawing/2014/main" id="{0807B93E-89E1-4C70-8642-70E4757C8C9D}"/>
              </a:ext>
            </a:extLst>
          </p:cNvPr>
          <p:cNvSpPr txBox="1"/>
          <p:nvPr/>
        </p:nvSpPr>
        <p:spPr>
          <a:xfrm>
            <a:off x="6117571" y="5893328"/>
            <a:ext cx="431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rgbClr val="FF0000"/>
                </a:solidFill>
              </a:rPr>
              <a:t>key</a:t>
            </a:r>
            <a:endParaRPr kumimoji="1"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0DC5C1E-B62C-43BB-AB0F-DF87A1CA71D4}"/>
              </a:ext>
            </a:extLst>
          </p:cNvPr>
          <p:cNvGrpSpPr/>
          <p:nvPr/>
        </p:nvGrpSpPr>
        <p:grpSpPr>
          <a:xfrm>
            <a:off x="543215" y="1348188"/>
            <a:ext cx="5190966" cy="4257217"/>
            <a:chOff x="508046" y="1348188"/>
            <a:chExt cx="5190966" cy="4257217"/>
          </a:xfrm>
        </p:grpSpPr>
        <p:sp>
          <p:nvSpPr>
            <p:cNvPr id="32" name="직사각형 31"/>
            <p:cNvSpPr/>
            <p:nvPr/>
          </p:nvSpPr>
          <p:spPr>
            <a:xfrm>
              <a:off x="1084110" y="2205605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6" name="텍스트 상자 35"/>
            <p:cNvSpPr txBox="1"/>
            <p:nvPr/>
          </p:nvSpPr>
          <p:spPr>
            <a:xfrm>
              <a:off x="1260574" y="2284690"/>
              <a:ext cx="478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t-1</a:t>
              </a:r>
              <a:endParaRPr kumimoji="1" lang="ko-KR" altLang="en-US" baseline="-25000" dirty="0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256094" y="2212670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174" name="그룹 173"/>
            <p:cNvGrpSpPr/>
            <p:nvPr/>
          </p:nvGrpSpPr>
          <p:grpSpPr>
            <a:xfrm>
              <a:off x="4397352" y="1348188"/>
              <a:ext cx="432048" cy="432048"/>
              <a:chOff x="4782508" y="2223300"/>
              <a:chExt cx="432048" cy="432048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4782508" y="2223300"/>
                <a:ext cx="432048" cy="43204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2" name="텍스트 상자 41"/>
              <p:cNvSpPr txBox="1"/>
              <p:nvPr/>
            </p:nvSpPr>
            <p:spPr>
              <a:xfrm>
                <a:off x="4826887" y="2256241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 err="1">
                    <a:solidFill>
                      <a:schemeClr val="bg1"/>
                    </a:solidFill>
                  </a:rPr>
                  <a:t>o</a:t>
                </a:r>
                <a:r>
                  <a:rPr kumimoji="1" lang="en-US" altLang="ko-KR" baseline="-25000" dirty="0" err="1">
                    <a:solidFill>
                      <a:schemeClr val="bg1"/>
                    </a:solidFill>
                  </a:rPr>
                  <a:t>t</a:t>
                </a:r>
                <a:endParaRPr kumimoji="1" lang="ko-KR" altLang="en-US" baseline="-250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44" name="직선 화살표 연결선 43"/>
            <p:cNvCxnSpPr>
              <a:cxnSpLocks/>
            </p:cNvCxnSpPr>
            <p:nvPr/>
          </p:nvCxnSpPr>
          <p:spPr>
            <a:xfrm flipH="1" flipV="1">
              <a:off x="4613376" y="1780236"/>
              <a:ext cx="2758" cy="44415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cxnSpLocks/>
            </p:cNvCxnSpPr>
            <p:nvPr/>
          </p:nvCxnSpPr>
          <p:spPr>
            <a:xfrm>
              <a:off x="1804190" y="2469356"/>
              <a:ext cx="2451904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텍스트 상자 45"/>
            <p:cNvSpPr txBox="1"/>
            <p:nvPr/>
          </p:nvSpPr>
          <p:spPr>
            <a:xfrm>
              <a:off x="4432558" y="229175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h</a:t>
              </a:r>
              <a:r>
                <a:rPr kumimoji="1" lang="en-US" altLang="ko-KR" baseline="-25000" dirty="0" err="1"/>
                <a:t>t</a:t>
              </a:r>
              <a:endParaRPr kumimoji="1" lang="ko-KR" altLang="en-US" baseline="-25000" dirty="0"/>
            </a:p>
          </p:txBody>
        </p:sp>
        <p:sp>
          <p:nvSpPr>
            <p:cNvPr id="56" name="텍스트 상자 55"/>
            <p:cNvSpPr txBox="1"/>
            <p:nvPr/>
          </p:nvSpPr>
          <p:spPr>
            <a:xfrm>
              <a:off x="1003851" y="3893763"/>
              <a:ext cx="907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context</a:t>
              </a:r>
              <a:endParaRPr kumimoji="1" lang="ko-KR" altLang="en-US" dirty="0"/>
            </a:p>
          </p:txBody>
        </p:sp>
        <p:cxnSp>
          <p:nvCxnSpPr>
            <p:cNvPr id="160" name="직선 화살표 연결선 159"/>
            <p:cNvCxnSpPr>
              <a:cxnSpLocks/>
            </p:cNvCxnSpPr>
            <p:nvPr/>
          </p:nvCxnSpPr>
          <p:spPr>
            <a:xfrm flipH="1">
              <a:off x="1907704" y="2476421"/>
              <a:ext cx="9091" cy="3128984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화살표 연결선 165"/>
            <p:cNvCxnSpPr/>
            <p:nvPr/>
          </p:nvCxnSpPr>
          <p:spPr>
            <a:xfrm>
              <a:off x="4976174" y="2469356"/>
              <a:ext cx="722838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/>
            <p:cNvCxnSpPr>
              <a:cxnSpLocks/>
            </p:cNvCxnSpPr>
            <p:nvPr/>
          </p:nvCxnSpPr>
          <p:spPr>
            <a:xfrm flipV="1">
              <a:off x="508046" y="2469356"/>
              <a:ext cx="576064" cy="7065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/>
            <p:cNvCxnSpPr>
              <a:cxnSpLocks/>
            </p:cNvCxnSpPr>
            <p:nvPr/>
          </p:nvCxnSpPr>
          <p:spPr>
            <a:xfrm>
              <a:off x="1916795" y="5600629"/>
              <a:ext cx="350949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텍스트 상자 55">
            <a:extLst>
              <a:ext uri="{FF2B5EF4-FFF2-40B4-BE49-F238E27FC236}">
                <a16:creationId xmlns:a16="http://schemas.microsoft.com/office/drawing/2014/main" id="{C799A075-BC97-3145-841D-C3FC9AC1087C}"/>
              </a:ext>
            </a:extLst>
          </p:cNvPr>
          <p:cNvSpPr txBox="1"/>
          <p:nvPr/>
        </p:nvSpPr>
        <p:spPr>
          <a:xfrm>
            <a:off x="1039020" y="4171938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(query)</a:t>
            </a:r>
            <a:endParaRPr kumimoji="1" lang="ko-KR" altLang="en-US" dirty="0"/>
          </a:p>
        </p:txBody>
      </p:sp>
      <p:sp>
        <p:nvSpPr>
          <p:cNvPr id="81" name="텍스트 상자 54">
            <a:extLst>
              <a:ext uri="{FF2B5EF4-FFF2-40B4-BE49-F238E27FC236}">
                <a16:creationId xmlns:a16="http://schemas.microsoft.com/office/drawing/2014/main" id="{D0A31C2F-99BF-AC48-8221-8309B86AD81A}"/>
              </a:ext>
            </a:extLst>
          </p:cNvPr>
          <p:cNvSpPr txBox="1"/>
          <p:nvPr/>
        </p:nvSpPr>
        <p:spPr>
          <a:xfrm>
            <a:off x="2448602" y="5869605"/>
            <a:ext cx="576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rgbClr val="CC66FF"/>
                </a:solidFill>
              </a:rPr>
              <a:t>value</a:t>
            </a:r>
            <a:endParaRPr kumimoji="1" lang="ko-KR" altLang="en-US" sz="1400" dirty="0">
              <a:solidFill>
                <a:srgbClr val="CC66FF"/>
              </a:solidFill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9D0A014-5683-504C-AC11-33C0E5283EFC}"/>
              </a:ext>
            </a:extLst>
          </p:cNvPr>
          <p:cNvCxnSpPr/>
          <p:nvPr/>
        </p:nvCxnSpPr>
        <p:spPr>
          <a:xfrm flipH="1" flipV="1">
            <a:off x="3001518" y="5477854"/>
            <a:ext cx="2528" cy="405836"/>
          </a:xfrm>
          <a:prstGeom prst="straightConnector1">
            <a:avLst/>
          </a:prstGeom>
          <a:ln w="25400">
            <a:solidFill>
              <a:srgbClr val="CC66FF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89AB888-CA72-F146-993B-6D2D69B3FE94}"/>
              </a:ext>
            </a:extLst>
          </p:cNvPr>
          <p:cNvCxnSpPr>
            <a:cxnSpLocks/>
          </p:cNvCxnSpPr>
          <p:nvPr/>
        </p:nvCxnSpPr>
        <p:spPr>
          <a:xfrm flipH="1" flipV="1">
            <a:off x="4168794" y="5490772"/>
            <a:ext cx="3059" cy="405836"/>
          </a:xfrm>
          <a:prstGeom prst="straightConnector1">
            <a:avLst/>
          </a:prstGeom>
          <a:ln w="25400">
            <a:solidFill>
              <a:srgbClr val="CC66FF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84780889-60B7-2F46-8BCD-2E846EB58ABB}"/>
              </a:ext>
            </a:extLst>
          </p:cNvPr>
          <p:cNvCxnSpPr>
            <a:cxnSpLocks/>
          </p:cNvCxnSpPr>
          <p:nvPr/>
        </p:nvCxnSpPr>
        <p:spPr>
          <a:xfrm flipH="1" flipV="1">
            <a:off x="5894279" y="5488192"/>
            <a:ext cx="3059" cy="405836"/>
          </a:xfrm>
          <a:prstGeom prst="straightConnector1">
            <a:avLst/>
          </a:prstGeom>
          <a:ln w="25400">
            <a:solidFill>
              <a:srgbClr val="CC66FF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CC1FA92-EE3E-4945-852C-5C55AB85BFC0}"/>
              </a:ext>
            </a:extLst>
          </p:cNvPr>
          <p:cNvCxnSpPr/>
          <p:nvPr/>
        </p:nvCxnSpPr>
        <p:spPr>
          <a:xfrm flipH="1" flipV="1">
            <a:off x="4209296" y="5283358"/>
            <a:ext cx="6012" cy="6084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BC53A24D-23EA-C642-96D9-04798DC10245}"/>
              </a:ext>
            </a:extLst>
          </p:cNvPr>
          <p:cNvCxnSpPr/>
          <p:nvPr/>
        </p:nvCxnSpPr>
        <p:spPr>
          <a:xfrm flipH="1" flipV="1">
            <a:off x="3045730" y="5273805"/>
            <a:ext cx="6889" cy="6179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44256C1C-3181-BE43-A699-CDE2F0137BA0}"/>
              </a:ext>
            </a:extLst>
          </p:cNvPr>
          <p:cNvCxnSpPr/>
          <p:nvPr/>
        </p:nvCxnSpPr>
        <p:spPr>
          <a:xfrm flipH="1" flipV="1">
            <a:off x="5935832" y="5275414"/>
            <a:ext cx="5584" cy="6163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802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879D2-2C08-4235-9AB2-44966D58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Recap: Attention Mechanism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2281531-4A3E-4B0E-AB79-5927C96E23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Using multiple queries, we stack them into a matrix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It becomes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2281531-4A3E-4B0E-AB79-5927C96E23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17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20F7B6-55FA-4195-B531-363206AE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172D8F-D981-4015-AA30-3727B397129F}"/>
                  </a:ext>
                </a:extLst>
              </p:cNvPr>
              <p:cNvSpPr txBox="1"/>
              <p:nvPr/>
            </p:nvSpPr>
            <p:spPr>
              <a:xfrm>
                <a:off x="2809875" y="2047875"/>
                <a:ext cx="3343275" cy="77021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nary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172D8F-D981-4015-AA30-3727B3971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75" y="2047875"/>
                <a:ext cx="3343275" cy="7702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A057F7-19AE-4F39-9D48-89EE9447FE5D}"/>
                  </a:ext>
                </a:extLst>
              </p:cNvPr>
              <p:cNvSpPr txBox="1"/>
              <p:nvPr/>
            </p:nvSpPr>
            <p:spPr>
              <a:xfrm>
                <a:off x="2809875" y="3551511"/>
                <a:ext cx="3343275" cy="68337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A057F7-19AE-4F39-9D48-89EE9447F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75" y="3551511"/>
                <a:ext cx="3343275" cy="6833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5D3AFFF7-3626-4283-91E9-9B3AECD7E666}"/>
              </a:ext>
            </a:extLst>
          </p:cNvPr>
          <p:cNvSpPr/>
          <p:nvPr/>
        </p:nvSpPr>
        <p:spPr>
          <a:xfrm>
            <a:off x="2109143" y="5130290"/>
            <a:ext cx="1419225" cy="9144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A107EF-9ACD-4BD8-9285-5B547F5D1529}"/>
              </a:ext>
            </a:extLst>
          </p:cNvPr>
          <p:cNvSpPr/>
          <p:nvPr/>
        </p:nvSpPr>
        <p:spPr>
          <a:xfrm>
            <a:off x="2252018" y="5274479"/>
            <a:ext cx="1123950" cy="10346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AC5519-D3C5-41C0-B4DB-A9FD6CEB1BDC}"/>
              </a:ext>
            </a:extLst>
          </p:cNvPr>
          <p:cNvSpPr/>
          <p:nvPr/>
        </p:nvSpPr>
        <p:spPr>
          <a:xfrm>
            <a:off x="2252018" y="5535759"/>
            <a:ext cx="1123950" cy="10346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AE8BA-68EA-4A7E-A687-A1902785283E}"/>
              </a:ext>
            </a:extLst>
          </p:cNvPr>
          <p:cNvSpPr/>
          <p:nvPr/>
        </p:nvSpPr>
        <p:spPr>
          <a:xfrm>
            <a:off x="2252018" y="5797039"/>
            <a:ext cx="1123950" cy="10346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0CA9D1-5621-4F6B-9E07-2DAD0FCA5178}"/>
              </a:ext>
            </a:extLst>
          </p:cNvPr>
          <p:cNvGrpSpPr/>
          <p:nvPr/>
        </p:nvGrpSpPr>
        <p:grpSpPr>
          <a:xfrm rot="16200000">
            <a:off x="3668136" y="5111839"/>
            <a:ext cx="1419225" cy="914400"/>
            <a:chOff x="3381375" y="5290480"/>
            <a:chExt cx="1419225" cy="9144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B857EF4-79AF-4D0D-9781-20C33DFFBF55}"/>
                </a:ext>
              </a:extLst>
            </p:cNvPr>
            <p:cNvSpPr/>
            <p:nvPr/>
          </p:nvSpPr>
          <p:spPr>
            <a:xfrm>
              <a:off x="3381375" y="5290480"/>
              <a:ext cx="1419225" cy="9144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12A7C37-EECE-4B30-8426-3BA155782F27}"/>
                </a:ext>
              </a:extLst>
            </p:cNvPr>
            <p:cNvSpPr/>
            <p:nvPr/>
          </p:nvSpPr>
          <p:spPr>
            <a:xfrm>
              <a:off x="3524250" y="5434669"/>
              <a:ext cx="1123950" cy="10346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30ED77C-BB6E-4DC7-AA77-44AB4D8A8387}"/>
                </a:ext>
              </a:extLst>
            </p:cNvPr>
            <p:cNvSpPr/>
            <p:nvPr/>
          </p:nvSpPr>
          <p:spPr>
            <a:xfrm>
              <a:off x="3524250" y="5695949"/>
              <a:ext cx="1123950" cy="10346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C74427C-7C16-42E9-9754-51F78CF5A9EE}"/>
                </a:ext>
              </a:extLst>
            </p:cNvPr>
            <p:cNvSpPr/>
            <p:nvPr/>
          </p:nvSpPr>
          <p:spPr>
            <a:xfrm>
              <a:off x="3524250" y="5957229"/>
              <a:ext cx="1123950" cy="10346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BD5C0C1-6F5A-450A-9CCC-1CF4D5E99F42}"/>
              </a:ext>
            </a:extLst>
          </p:cNvPr>
          <p:cNvGrpSpPr/>
          <p:nvPr/>
        </p:nvGrpSpPr>
        <p:grpSpPr>
          <a:xfrm>
            <a:off x="5659511" y="5087366"/>
            <a:ext cx="1419225" cy="914400"/>
            <a:chOff x="3381375" y="5290480"/>
            <a:chExt cx="1419225" cy="9144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D9B0474-C673-4D2A-9543-344CED804DBB}"/>
                </a:ext>
              </a:extLst>
            </p:cNvPr>
            <p:cNvSpPr/>
            <p:nvPr/>
          </p:nvSpPr>
          <p:spPr>
            <a:xfrm>
              <a:off x="3381375" y="5290480"/>
              <a:ext cx="1419225" cy="9144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B49EE7B-CF8F-439C-B51E-700775FA8A19}"/>
                </a:ext>
              </a:extLst>
            </p:cNvPr>
            <p:cNvSpPr/>
            <p:nvPr/>
          </p:nvSpPr>
          <p:spPr>
            <a:xfrm>
              <a:off x="3524250" y="5434669"/>
              <a:ext cx="1123950" cy="10346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50279AA-5879-48A3-ACA3-4B6E820E61FC}"/>
                </a:ext>
              </a:extLst>
            </p:cNvPr>
            <p:cNvSpPr/>
            <p:nvPr/>
          </p:nvSpPr>
          <p:spPr>
            <a:xfrm>
              <a:off x="3524250" y="5695949"/>
              <a:ext cx="1123950" cy="10346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74236AA-51F3-4B9B-A7C9-9F3599CE28AB}"/>
                </a:ext>
              </a:extLst>
            </p:cNvPr>
            <p:cNvSpPr/>
            <p:nvPr/>
          </p:nvSpPr>
          <p:spPr>
            <a:xfrm>
              <a:off x="3524250" y="5957229"/>
              <a:ext cx="1123950" cy="103461"/>
            </a:xfrm>
            <a:prstGeom prst="rect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3A1E2D-35D1-4935-AC74-1B7513E080D3}"/>
                  </a:ext>
                </a:extLst>
              </p:cNvPr>
              <p:cNvSpPr txBox="1"/>
              <p:nvPr/>
            </p:nvSpPr>
            <p:spPr>
              <a:xfrm>
                <a:off x="2109143" y="6141193"/>
                <a:ext cx="148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3A1E2D-35D1-4935-AC74-1B7513E08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143" y="6141193"/>
                <a:ext cx="1485900" cy="4001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436790-CE95-4DB7-AB00-B4EAFB3283C9}"/>
                  </a:ext>
                </a:extLst>
              </p:cNvPr>
              <p:cNvSpPr txBox="1"/>
              <p:nvPr/>
            </p:nvSpPr>
            <p:spPr>
              <a:xfrm>
                <a:off x="3686529" y="6341248"/>
                <a:ext cx="148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436790-CE95-4DB7-AB00-B4EAFB328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529" y="6341248"/>
                <a:ext cx="1485900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BBB197-7749-451F-962E-84BC0A0593CC}"/>
                  </a:ext>
                </a:extLst>
              </p:cNvPr>
              <p:cNvSpPr txBox="1"/>
              <p:nvPr/>
            </p:nvSpPr>
            <p:spPr>
              <a:xfrm>
                <a:off x="5697612" y="6127914"/>
                <a:ext cx="148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|×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BBB197-7749-451F-962E-84BC0A059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612" y="6127914"/>
                <a:ext cx="1485900" cy="400110"/>
              </a:xfrm>
              <a:prstGeom prst="rect">
                <a:avLst/>
              </a:prstGeom>
              <a:blipFill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C0FB6DF-00BD-47CB-9F63-6346C9D37876}"/>
                  </a:ext>
                </a:extLst>
              </p:cNvPr>
              <p:cNvSpPr txBox="1"/>
              <p:nvPr/>
            </p:nvSpPr>
            <p:spPr>
              <a:xfrm>
                <a:off x="1370934" y="4840913"/>
                <a:ext cx="82904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0" b="0" i="0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ko-KR" altLang="en-US" sz="8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C0FB6DF-00BD-47CB-9F63-6346C9D37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934" y="4840913"/>
                <a:ext cx="829047" cy="13234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2467B1-B8BD-4F51-987D-3D8DA425879B}"/>
                  </a:ext>
                </a:extLst>
              </p:cNvPr>
              <p:cNvSpPr txBox="1"/>
              <p:nvPr/>
            </p:nvSpPr>
            <p:spPr>
              <a:xfrm>
                <a:off x="4901627" y="4802302"/>
                <a:ext cx="82904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8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2467B1-B8BD-4F51-987D-3D8DA4258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627" y="4802302"/>
                <a:ext cx="829047" cy="13234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5C9E4F-AFF9-4F18-BC63-D8D35E521362}"/>
                  </a:ext>
                </a:extLst>
              </p:cNvPr>
              <p:cNvSpPr txBox="1"/>
              <p:nvPr/>
            </p:nvSpPr>
            <p:spPr>
              <a:xfrm>
                <a:off x="-166991" y="5198937"/>
                <a:ext cx="20149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200" b="0" i="0" smtClean="0">
                          <a:latin typeface="Cambria Math" panose="02040503050406030204" pitchFamily="18" charset="0"/>
                        </a:rPr>
                        <m:t>softmax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5C9E4F-AFF9-4F18-BC63-D8D35E521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6991" y="5198937"/>
                <a:ext cx="201492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D940A31-353A-4D91-9025-F731802CECFA}"/>
                  </a:ext>
                </a:extLst>
              </p:cNvPr>
              <p:cNvSpPr txBox="1"/>
              <p:nvPr/>
            </p:nvSpPr>
            <p:spPr>
              <a:xfrm>
                <a:off x="7114279" y="5354005"/>
                <a:ext cx="19170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|×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D940A31-353A-4D91-9025-F731802CE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279" y="5354005"/>
                <a:ext cx="191707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809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11386-1E7D-4DA8-B3E6-E63335ED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Recap: Attention Mechanism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0E1783-018A-460E-82D4-8574E01D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ABA1FC3-217E-4F2E-9173-A3D386B75258}"/>
              </a:ext>
            </a:extLst>
          </p:cNvPr>
          <p:cNvGrpSpPr/>
          <p:nvPr/>
        </p:nvGrpSpPr>
        <p:grpSpPr>
          <a:xfrm>
            <a:off x="3204955" y="2163219"/>
            <a:ext cx="919028" cy="973394"/>
            <a:chOff x="5865739" y="2039407"/>
            <a:chExt cx="919028" cy="97339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49AF183-F5B6-4A29-9BD4-2AD5D2D435B2}"/>
                </a:ext>
              </a:extLst>
            </p:cNvPr>
            <p:cNvGrpSpPr/>
            <p:nvPr/>
          </p:nvGrpSpPr>
          <p:grpSpPr>
            <a:xfrm>
              <a:off x="5865740" y="2039407"/>
              <a:ext cx="919027" cy="324465"/>
              <a:chOff x="5850589" y="2324147"/>
              <a:chExt cx="919027" cy="324465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0BC7DFDC-08D3-4973-A06D-EBB0B58AD398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F2579A89-8374-4808-A053-EDA24DA69595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58F8A4A8-179F-434C-8BA7-24C19AA78BDA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80146777-A2AC-4D62-ABBD-680779DBC3BE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416D348-3236-45A4-AEEB-9C54B455BF4C}"/>
                </a:ext>
              </a:extLst>
            </p:cNvPr>
            <p:cNvGrpSpPr/>
            <p:nvPr/>
          </p:nvGrpSpPr>
          <p:grpSpPr>
            <a:xfrm>
              <a:off x="5865740" y="2363871"/>
              <a:ext cx="919027" cy="324465"/>
              <a:chOff x="5850589" y="2324147"/>
              <a:chExt cx="919027" cy="324465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A9FC2CEE-B626-4BD3-9ECB-B82A01A2FADC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E6B029A4-028B-4BC9-AACB-F574F26F54D2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1FBB1227-4790-4370-AD1A-324D3F919A56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F3A3D1BC-97A9-4F40-8CF2-CC63EF595E47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FF8E3E8-0FF2-4B78-BEAC-04DEBB821298}"/>
                </a:ext>
              </a:extLst>
            </p:cNvPr>
            <p:cNvGrpSpPr/>
            <p:nvPr/>
          </p:nvGrpSpPr>
          <p:grpSpPr>
            <a:xfrm>
              <a:off x="5865739" y="2688336"/>
              <a:ext cx="919027" cy="324465"/>
              <a:chOff x="5850589" y="2324147"/>
              <a:chExt cx="919027" cy="324465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6F7DEAF0-C0DF-4638-9B5A-9D3A3C8920C0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C07E2009-DF15-4940-AA5A-9CF11828C58C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37FE7C0-69F1-4B8A-B57E-1F1FA03F39A6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D1FC4D82-257B-4741-8755-B7C0BB733520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C78AE5C-DCF4-4F47-ABDD-75400313D67D}"/>
              </a:ext>
            </a:extLst>
          </p:cNvPr>
          <p:cNvGrpSpPr/>
          <p:nvPr/>
        </p:nvGrpSpPr>
        <p:grpSpPr>
          <a:xfrm rot="16200000">
            <a:off x="4814268" y="2174363"/>
            <a:ext cx="919028" cy="973394"/>
            <a:chOff x="5865739" y="2039407"/>
            <a:chExt cx="919028" cy="97339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76AE26B-13B4-4717-8A23-3E1B785C7438}"/>
                </a:ext>
              </a:extLst>
            </p:cNvPr>
            <p:cNvGrpSpPr/>
            <p:nvPr/>
          </p:nvGrpSpPr>
          <p:grpSpPr>
            <a:xfrm>
              <a:off x="5865740" y="2039407"/>
              <a:ext cx="919027" cy="324465"/>
              <a:chOff x="5850589" y="2324147"/>
              <a:chExt cx="919027" cy="324465"/>
            </a:xfrm>
          </p:grpSpPr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892B7988-E229-4E99-8206-A83A50846462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053E971A-868B-4154-A5D8-DFA16381E70B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7844F9A3-80F4-41C1-BE66-ED6E058E5E36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BB90E225-88A8-4732-BF31-32FE9A7D2F4F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0AB4237-979A-4A4E-A855-01CD343A4EDB}"/>
                </a:ext>
              </a:extLst>
            </p:cNvPr>
            <p:cNvGrpSpPr/>
            <p:nvPr/>
          </p:nvGrpSpPr>
          <p:grpSpPr>
            <a:xfrm>
              <a:off x="5865740" y="2363871"/>
              <a:ext cx="919027" cy="324465"/>
              <a:chOff x="5850589" y="2324147"/>
              <a:chExt cx="919027" cy="324465"/>
            </a:xfrm>
          </p:grpSpPr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F828A853-4677-4B60-9601-6A1C3A004EFF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93E4F780-EF9A-4A52-BA64-AE37E99A85D6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032BCB72-5853-42BD-AC87-32AA08FDA07E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9014CAC7-67A0-4B5E-8631-64E5A3CE7ACB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C54CEC1-8E6F-4579-B382-354C39EE7FBC}"/>
                </a:ext>
              </a:extLst>
            </p:cNvPr>
            <p:cNvGrpSpPr/>
            <p:nvPr/>
          </p:nvGrpSpPr>
          <p:grpSpPr>
            <a:xfrm>
              <a:off x="5865739" y="2688336"/>
              <a:ext cx="919027" cy="324465"/>
              <a:chOff x="5850589" y="2324147"/>
              <a:chExt cx="919027" cy="324465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29F1DD4F-C823-4A97-9703-E559A50DFD41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57721EE5-8ADE-4D16-9CE3-E682D3A1A171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6885C673-CBE1-4F42-B75A-F01CB5A37CE6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FF782BBA-556E-4902-9CA0-B8A8F745502C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24411EA-488E-4068-AE5A-3EF07A17E464}"/>
                  </a:ext>
                </a:extLst>
              </p:cNvPr>
              <p:cNvSpPr txBox="1"/>
              <p:nvPr/>
            </p:nvSpPr>
            <p:spPr>
              <a:xfrm>
                <a:off x="3820269" y="3385744"/>
                <a:ext cx="1167978" cy="837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ko-KR" altLang="en-US" sz="4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sz="4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rad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24411EA-488E-4068-AE5A-3EF07A17E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269" y="3385744"/>
                <a:ext cx="1167978" cy="8377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9D93F01-46F5-483A-A707-DFAE8400EB3C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2810253" y="3428999"/>
            <a:ext cx="31623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BF62676-79E2-407D-BF26-2F2CA4997489}"/>
                  </a:ext>
                </a:extLst>
              </p:cNvPr>
              <p:cNvSpPr txBox="1"/>
              <p:nvPr/>
            </p:nvSpPr>
            <p:spPr>
              <a:xfrm>
                <a:off x="1981206" y="2613391"/>
                <a:ext cx="829047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0" b="0" i="0" smtClean="0">
                          <a:latin typeface="Cambria Math" panose="02040503050406030204" pitchFamily="18" charset="0"/>
                        </a:rPr>
                        <m:t>(</m:t>
                      </m:r>
                    </m:oMath>
                  </m:oMathPara>
                </a14:m>
                <a:endParaRPr lang="ko-KR" altLang="en-US" sz="10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BF62676-79E2-407D-BF26-2F2CA4997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6" y="2613391"/>
                <a:ext cx="829047" cy="16312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59886F2-9848-4A10-AA80-498048ABA6A2}"/>
                  </a:ext>
                </a:extLst>
              </p:cNvPr>
              <p:cNvSpPr txBox="1"/>
              <p:nvPr/>
            </p:nvSpPr>
            <p:spPr>
              <a:xfrm>
                <a:off x="5972562" y="2613391"/>
                <a:ext cx="829047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0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59886F2-9848-4A10-AA80-498048ABA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562" y="2613391"/>
                <a:ext cx="829047" cy="16312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그룹 42">
            <a:extLst>
              <a:ext uri="{FF2B5EF4-FFF2-40B4-BE49-F238E27FC236}">
                <a16:creationId xmlns:a16="http://schemas.microsoft.com/office/drawing/2014/main" id="{F8570334-572D-4EB1-B818-6597D66B9BDC}"/>
              </a:ext>
            </a:extLst>
          </p:cNvPr>
          <p:cNvGrpSpPr/>
          <p:nvPr/>
        </p:nvGrpSpPr>
        <p:grpSpPr>
          <a:xfrm>
            <a:off x="7087177" y="3037189"/>
            <a:ext cx="919028" cy="973394"/>
            <a:chOff x="5865739" y="2039407"/>
            <a:chExt cx="919028" cy="973394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B4C8D803-A485-48B9-BD79-6B4E7BF4B8DE}"/>
                </a:ext>
              </a:extLst>
            </p:cNvPr>
            <p:cNvGrpSpPr/>
            <p:nvPr/>
          </p:nvGrpSpPr>
          <p:grpSpPr>
            <a:xfrm>
              <a:off x="5865740" y="2039407"/>
              <a:ext cx="919027" cy="324465"/>
              <a:chOff x="5850589" y="2324147"/>
              <a:chExt cx="919027" cy="324465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8D49E914-E6D6-423D-9FF0-43A7D01FAD07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2473C1D0-796F-40F6-91D3-0B7E35CD4B61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DF3F84C5-E346-4C43-9AEA-2B98A6CA0876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69B99509-6C60-429E-A340-C330B3930A9F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F389CC85-B657-4630-943B-763B3EC5B2C5}"/>
                </a:ext>
              </a:extLst>
            </p:cNvPr>
            <p:cNvGrpSpPr/>
            <p:nvPr/>
          </p:nvGrpSpPr>
          <p:grpSpPr>
            <a:xfrm>
              <a:off x="5865740" y="2363871"/>
              <a:ext cx="919027" cy="324465"/>
              <a:chOff x="5850589" y="2324147"/>
              <a:chExt cx="919027" cy="324465"/>
            </a:xfrm>
          </p:grpSpPr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5DAB4C80-4110-4950-89E3-4A614DE2A66D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01494698-1499-4AF4-AA1E-D2B1BED97414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731C8615-D98F-4706-B786-A3176A3FC476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F79B69A8-BD34-4422-980C-1CD7B2DBEC35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C8CE3530-5592-4D6A-8426-60746EE24D49}"/>
                </a:ext>
              </a:extLst>
            </p:cNvPr>
            <p:cNvGrpSpPr/>
            <p:nvPr/>
          </p:nvGrpSpPr>
          <p:grpSpPr>
            <a:xfrm>
              <a:off x="5865739" y="2688336"/>
              <a:ext cx="919027" cy="324465"/>
              <a:chOff x="5850589" y="2324147"/>
              <a:chExt cx="919027" cy="324465"/>
            </a:xfrm>
          </p:grpSpPr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2F982718-2DF5-4A89-A9EE-629668877623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40D2360F-7948-4775-A392-9AA8227F3BB9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9DE32484-12B4-4D06-9976-1F6397734EB2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3C408B08-2B1E-4839-BA5B-D4F250BB7E4C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0F9B5A9-CC5D-4201-AD51-6C784A556F6F}"/>
                  </a:ext>
                </a:extLst>
              </p:cNvPr>
              <p:cNvSpPr txBox="1"/>
              <p:nvPr/>
            </p:nvSpPr>
            <p:spPr>
              <a:xfrm>
                <a:off x="228045" y="3158550"/>
                <a:ext cx="20149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4000" b="0" i="0" smtClean="0">
                          <a:latin typeface="Cambria Math" panose="02040503050406030204" pitchFamily="18" charset="0"/>
                        </a:rPr>
                        <m:t>softmax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0F9B5A9-CC5D-4201-AD51-6C784A556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45" y="3158550"/>
                <a:ext cx="2014927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1012318-94FE-4A82-8AAE-F30D9AFAAD39}"/>
                  </a:ext>
                </a:extLst>
              </p:cNvPr>
              <p:cNvSpPr txBox="1"/>
              <p:nvPr/>
            </p:nvSpPr>
            <p:spPr>
              <a:xfrm>
                <a:off x="1074994" y="4673083"/>
                <a:ext cx="116797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1012318-94FE-4A82-8AAE-F30D9AFAA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994" y="4673083"/>
                <a:ext cx="1167978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D38C3D8-E661-4541-86C1-A8613FDEF19C}"/>
                  </a:ext>
                </a:extLst>
              </p:cNvPr>
              <p:cNvSpPr txBox="1"/>
              <p:nvPr/>
            </p:nvSpPr>
            <p:spPr>
              <a:xfrm>
                <a:off x="3868059" y="2329303"/>
                <a:ext cx="116797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D38C3D8-E661-4541-86C1-A8613FDEF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059" y="2329303"/>
                <a:ext cx="1167978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그룹 64">
            <a:extLst>
              <a:ext uri="{FF2B5EF4-FFF2-40B4-BE49-F238E27FC236}">
                <a16:creationId xmlns:a16="http://schemas.microsoft.com/office/drawing/2014/main" id="{507C7E4E-31CB-481E-ACD6-CFA8D633EC82}"/>
              </a:ext>
            </a:extLst>
          </p:cNvPr>
          <p:cNvGrpSpPr/>
          <p:nvPr/>
        </p:nvGrpSpPr>
        <p:grpSpPr>
          <a:xfrm>
            <a:off x="2350739" y="4606175"/>
            <a:ext cx="919028" cy="973394"/>
            <a:chOff x="5865739" y="2039407"/>
            <a:chExt cx="919028" cy="973394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168E2833-4A85-48B5-9720-B0D830CFF072}"/>
                </a:ext>
              </a:extLst>
            </p:cNvPr>
            <p:cNvGrpSpPr/>
            <p:nvPr/>
          </p:nvGrpSpPr>
          <p:grpSpPr>
            <a:xfrm>
              <a:off x="5865740" y="2039407"/>
              <a:ext cx="919027" cy="324465"/>
              <a:chOff x="5850589" y="2324147"/>
              <a:chExt cx="919027" cy="324465"/>
            </a:xfrm>
          </p:grpSpPr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572AF7F1-F128-4D06-AF2C-2747F9D330A4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1DD0493C-7494-4668-869C-9B2B602BE3D0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6F2FEE5B-27E8-498A-8428-4D1C9B539641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8FC2504B-C4B6-4127-BAC7-DBE2A7FAF3E6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D48CDBC2-C5E2-44C1-9EB9-EF35D754E943}"/>
                </a:ext>
              </a:extLst>
            </p:cNvPr>
            <p:cNvGrpSpPr/>
            <p:nvPr/>
          </p:nvGrpSpPr>
          <p:grpSpPr>
            <a:xfrm>
              <a:off x="5865740" y="2363871"/>
              <a:ext cx="919027" cy="324465"/>
              <a:chOff x="5850589" y="2324147"/>
              <a:chExt cx="919027" cy="324465"/>
            </a:xfrm>
          </p:grpSpPr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0CF0BC3E-EB3C-4CCD-B958-83ACD9309221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52D65BDE-354E-4224-A6EB-FE7909D3A637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3E2A170D-3613-4665-9EB8-04D77AA0127B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4EBC2ADD-521F-4001-A583-3EEDD7CA4048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CFFB22A8-881F-497F-AC3C-BA83F9B10B11}"/>
                </a:ext>
              </a:extLst>
            </p:cNvPr>
            <p:cNvGrpSpPr/>
            <p:nvPr/>
          </p:nvGrpSpPr>
          <p:grpSpPr>
            <a:xfrm>
              <a:off x="5865739" y="2688336"/>
              <a:ext cx="919027" cy="324465"/>
              <a:chOff x="5850589" y="2324147"/>
              <a:chExt cx="919027" cy="324465"/>
            </a:xfrm>
          </p:grpSpPr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FA6C5856-1D3A-422D-844B-D249A8C6EDC9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D981F4FA-EEFC-4B1F-AB18-DD005F8481F6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E5E57D09-2D9A-4A42-8AAD-BC2015520748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1CD033B8-751B-4AD1-A892-7F7A0970DAB9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1A0BD88-98F3-4A52-8E48-5CC8041949C6}"/>
                  </a:ext>
                </a:extLst>
              </p:cNvPr>
              <p:cNvSpPr txBox="1"/>
              <p:nvPr/>
            </p:nvSpPr>
            <p:spPr>
              <a:xfrm>
                <a:off x="3457190" y="1518376"/>
                <a:ext cx="4865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200" b="1" i="1" dirty="0" smtClean="0"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ko-KR" altLang="en-US" sz="3200" b="1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1A0BD88-98F3-4A52-8E48-5CC804194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190" y="1518376"/>
                <a:ext cx="486532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5014FF4-B4A1-4E5C-952E-82AC5DDBA0EC}"/>
                  </a:ext>
                </a:extLst>
              </p:cNvPr>
              <p:cNvSpPr txBox="1"/>
              <p:nvPr/>
            </p:nvSpPr>
            <p:spPr>
              <a:xfrm>
                <a:off x="5129942" y="1512969"/>
                <a:ext cx="486532" cy="593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 dirty="0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US" altLang="ko-KR" sz="3200" b="1" i="1" dirty="0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ko-KR" altLang="en-US" sz="3200" b="1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5014FF4-B4A1-4E5C-952E-82AC5DDBA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942" y="1512969"/>
                <a:ext cx="486532" cy="593624"/>
              </a:xfrm>
              <a:prstGeom prst="rect">
                <a:avLst/>
              </a:prstGeom>
              <a:blipFill>
                <a:blip r:embed="rId9"/>
                <a:stretch>
                  <a:fillRect l="-113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0170604-2548-427B-91E2-20BE084B6C50}"/>
                  </a:ext>
                </a:extLst>
              </p:cNvPr>
              <p:cNvSpPr txBox="1"/>
              <p:nvPr/>
            </p:nvSpPr>
            <p:spPr>
              <a:xfrm>
                <a:off x="7303425" y="2443564"/>
                <a:ext cx="486532" cy="593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200" b="1" i="1" dirty="0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ko-KR" altLang="en-US" sz="3200" b="1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0170604-2548-427B-91E2-20BE084B6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425" y="2443564"/>
                <a:ext cx="486532" cy="5936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4F98B5B-184F-40A0-9714-653C45708D29}"/>
                  </a:ext>
                </a:extLst>
              </p:cNvPr>
              <p:cNvSpPr txBox="1"/>
              <p:nvPr/>
            </p:nvSpPr>
            <p:spPr>
              <a:xfrm>
                <a:off x="3820269" y="4703419"/>
                <a:ext cx="521108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As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ko-KR" sz="2000" dirty="0"/>
                  <a:t> gets large, the variance of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2000" dirty="0"/>
                  <a:t> increases.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000" dirty="0"/>
                  <a:t>  Some values inside the </a:t>
                </a:r>
                <a:r>
                  <a:rPr lang="en-US" altLang="ko-KR" sz="2000" dirty="0" err="1"/>
                  <a:t>softmax</a:t>
                </a:r>
                <a:r>
                  <a:rPr lang="en-US" altLang="ko-KR" sz="2000" dirty="0"/>
                  <a:t> get </a:t>
                </a:r>
                <a:r>
                  <a:rPr lang="en-US" altLang="ko-KR" sz="2000" b="1" dirty="0"/>
                  <a:t>large</a:t>
                </a:r>
                <a:r>
                  <a:rPr lang="en-US" altLang="ko-KR" sz="20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ko-KR" sz="2000" dirty="0"/>
                  <a:t> The </a:t>
                </a:r>
                <a:r>
                  <a:rPr lang="en-US" altLang="ko-KR" sz="2000" dirty="0" err="1"/>
                  <a:t>softmax</a:t>
                </a:r>
                <a:r>
                  <a:rPr lang="en-US" altLang="ko-KR" sz="2000" dirty="0"/>
                  <a:t> get very </a:t>
                </a:r>
                <a:r>
                  <a:rPr lang="en-US" altLang="ko-KR" sz="2000" b="1" dirty="0"/>
                  <a:t>peaked</a:t>
                </a:r>
                <a:r>
                  <a:rPr lang="en-US" altLang="ko-KR" sz="2000" dirty="0"/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ko-KR" sz="2000" dirty="0"/>
                  <a:t>Its gradient gets </a:t>
                </a:r>
                <a:r>
                  <a:rPr lang="en-US" altLang="ko-KR" sz="2000" b="1" dirty="0"/>
                  <a:t>smaller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4F98B5B-184F-40A0-9714-653C45708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269" y="4703419"/>
                <a:ext cx="5211087" cy="1323439"/>
              </a:xfrm>
              <a:prstGeom prst="rect">
                <a:avLst/>
              </a:prstGeom>
              <a:blipFill>
                <a:blip r:embed="rId11"/>
                <a:stretch>
                  <a:fillRect l="-1287" t="-2765" r="-1520" b="-7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B0E9310-1C4F-47D6-A690-71322721890E}"/>
                  </a:ext>
                </a:extLst>
              </p:cNvPr>
              <p:cNvSpPr txBox="1"/>
              <p:nvPr/>
            </p:nvSpPr>
            <p:spPr>
              <a:xfrm>
                <a:off x="6220421" y="3182884"/>
                <a:ext cx="116797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B0E9310-1C4F-47D6-A690-713227218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421" y="3182884"/>
                <a:ext cx="1167978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546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EDB7C-698E-4E0A-BE47-C5223D33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Self-Attention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A1B8E-096B-42CF-9B06-099D11B5E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4972050"/>
          </a:xfrm>
        </p:spPr>
        <p:txBody>
          <a:bodyPr/>
          <a:lstStyle/>
          <a:p>
            <a:r>
              <a:rPr lang="en-US" altLang="ko-KR" dirty="0"/>
              <a:t>Definition: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8D0B06-8101-4D3A-8778-89D6F439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37FF370-0C85-794B-980C-E9934A7983D0}"/>
                  </a:ext>
                </a:extLst>
              </p:cNvPr>
              <p:cNvSpPr/>
              <p:nvPr/>
            </p:nvSpPr>
            <p:spPr>
              <a:xfrm>
                <a:off x="2910834" y="1878805"/>
                <a:ext cx="30462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37FF370-0C85-794B-980C-E9934A798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834" y="1878805"/>
                <a:ext cx="3046283" cy="400110"/>
              </a:xfrm>
              <a:prstGeom prst="rect">
                <a:avLst/>
              </a:prstGeom>
              <a:blipFill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B43CB7-CAC7-284D-8E2D-1431A58D2CA6}"/>
              </a:ext>
            </a:extLst>
          </p:cNvPr>
          <p:cNvSpPr/>
          <p:nvPr/>
        </p:nvSpPr>
        <p:spPr>
          <a:xfrm>
            <a:off x="2042703" y="2507515"/>
            <a:ext cx="4626605" cy="26394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6765AFD-064B-2241-8F8F-9D9FE0CA58EC}"/>
              </a:ext>
            </a:extLst>
          </p:cNvPr>
          <p:cNvCxnSpPr/>
          <p:nvPr/>
        </p:nvCxnSpPr>
        <p:spPr>
          <a:xfrm>
            <a:off x="1882669" y="4998798"/>
            <a:ext cx="4228221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2DDC67-DF90-0F41-82E9-10C0C071E8DD}"/>
              </a:ext>
            </a:extLst>
          </p:cNvPr>
          <p:cNvSpPr/>
          <p:nvPr/>
        </p:nvSpPr>
        <p:spPr>
          <a:xfrm>
            <a:off x="2602464" y="4093563"/>
            <a:ext cx="873468" cy="56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Dot Product</a:t>
            </a:r>
            <a:endParaRPr kumimoji="1" lang="ko-KR" altLang="en-US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6E9B3DB-3A11-1A47-8260-F00D22E991E4}"/>
              </a:ext>
            </a:extLst>
          </p:cNvPr>
          <p:cNvCxnSpPr/>
          <p:nvPr/>
        </p:nvCxnSpPr>
        <p:spPr>
          <a:xfrm flipV="1">
            <a:off x="3218719" y="4686528"/>
            <a:ext cx="0" cy="3122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76D4BC-ADAC-E64C-83A9-3016F4150FD8}"/>
              </a:ext>
            </a:extLst>
          </p:cNvPr>
          <p:cNvSpPr/>
          <p:nvPr/>
        </p:nvSpPr>
        <p:spPr>
          <a:xfrm>
            <a:off x="3766030" y="4103115"/>
            <a:ext cx="873468" cy="56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Dot Product</a:t>
            </a:r>
            <a:endParaRPr kumimoji="1" lang="ko-KR" altLang="en-US" sz="11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DC2F6DC-1D0A-714D-AE4C-4C77ADAD59D7}"/>
              </a:ext>
            </a:extLst>
          </p:cNvPr>
          <p:cNvCxnSpPr/>
          <p:nvPr/>
        </p:nvCxnSpPr>
        <p:spPr>
          <a:xfrm flipV="1">
            <a:off x="4382285" y="4696081"/>
            <a:ext cx="0" cy="3122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A6708F-1499-5646-AB27-75248C0306F1}"/>
              </a:ext>
            </a:extLst>
          </p:cNvPr>
          <p:cNvSpPr/>
          <p:nvPr/>
        </p:nvSpPr>
        <p:spPr>
          <a:xfrm>
            <a:off x="5492567" y="4095172"/>
            <a:ext cx="873468" cy="56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/>
              <a:t>Dot Product</a:t>
            </a:r>
            <a:endParaRPr kumimoji="1" lang="ko-KR" altLang="en-US" sz="11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552E15E-0FD1-204D-B800-94D7B43BA98F}"/>
              </a:ext>
            </a:extLst>
          </p:cNvPr>
          <p:cNvCxnSpPr/>
          <p:nvPr/>
        </p:nvCxnSpPr>
        <p:spPr>
          <a:xfrm flipV="1">
            <a:off x="6108822" y="4688137"/>
            <a:ext cx="0" cy="3122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822C21-5431-BB47-8963-5394A5F1E823}"/>
              </a:ext>
            </a:extLst>
          </p:cNvPr>
          <p:cNvSpPr/>
          <p:nvPr/>
        </p:nvSpPr>
        <p:spPr>
          <a:xfrm>
            <a:off x="2602464" y="3605281"/>
            <a:ext cx="3763571" cy="281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/>
              <a:t>Softmax</a:t>
            </a:r>
            <a:endParaRPr kumimoji="1" lang="ko-KR" altLang="en-US" sz="11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A378694-8599-774F-BA18-EDAB46323D6D}"/>
              </a:ext>
            </a:extLst>
          </p:cNvPr>
          <p:cNvCxnSpPr/>
          <p:nvPr/>
        </p:nvCxnSpPr>
        <p:spPr>
          <a:xfrm flipV="1">
            <a:off x="3028438" y="3878978"/>
            <a:ext cx="0" cy="20921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2E81995-D21D-ED4B-B45B-53EE8A3E85FE}"/>
              </a:ext>
            </a:extLst>
          </p:cNvPr>
          <p:cNvCxnSpPr/>
          <p:nvPr/>
        </p:nvCxnSpPr>
        <p:spPr>
          <a:xfrm flipV="1">
            <a:off x="4197809" y="3887686"/>
            <a:ext cx="0" cy="20921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4339D01-F1FF-4F43-874E-4F17C390BBE2}"/>
              </a:ext>
            </a:extLst>
          </p:cNvPr>
          <p:cNvCxnSpPr/>
          <p:nvPr/>
        </p:nvCxnSpPr>
        <p:spPr>
          <a:xfrm flipV="1">
            <a:off x="5917761" y="3878978"/>
            <a:ext cx="0" cy="20921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상자 65">
            <a:extLst>
              <a:ext uri="{FF2B5EF4-FFF2-40B4-BE49-F238E27FC236}">
                <a16:creationId xmlns:a16="http://schemas.microsoft.com/office/drawing/2014/main" id="{B2A44B92-C13D-E843-9B52-B7C362ACFBA9}"/>
              </a:ext>
            </a:extLst>
          </p:cNvPr>
          <p:cNvSpPr txBox="1"/>
          <p:nvPr/>
        </p:nvSpPr>
        <p:spPr>
          <a:xfrm>
            <a:off x="3066404" y="3820759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m</a:t>
            </a:r>
            <a:r>
              <a:rPr kumimoji="1" lang="en-US" altLang="ko-KR" sz="1400" baseline="-25000" dirty="0"/>
              <a:t>i1</a:t>
            </a:r>
            <a:endParaRPr kumimoji="1" lang="ko-KR" altLang="en-US" sz="1400" baseline="-25000" dirty="0"/>
          </a:p>
        </p:txBody>
      </p:sp>
      <p:sp>
        <p:nvSpPr>
          <p:cNvPr id="25" name="텍스트 상자 69">
            <a:extLst>
              <a:ext uri="{FF2B5EF4-FFF2-40B4-BE49-F238E27FC236}">
                <a16:creationId xmlns:a16="http://schemas.microsoft.com/office/drawing/2014/main" id="{3E41B6A3-6C98-E748-A614-9755CB91180A}"/>
              </a:ext>
            </a:extLst>
          </p:cNvPr>
          <p:cNvSpPr txBox="1"/>
          <p:nvPr/>
        </p:nvSpPr>
        <p:spPr>
          <a:xfrm>
            <a:off x="4202764" y="3837962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m</a:t>
            </a:r>
            <a:r>
              <a:rPr kumimoji="1" lang="en-US" altLang="ko-KR" sz="1400" baseline="-25000" dirty="0"/>
              <a:t>i2</a:t>
            </a:r>
            <a:endParaRPr kumimoji="1" lang="ko-KR" altLang="en-US" sz="1400" baseline="-25000" dirty="0"/>
          </a:p>
        </p:txBody>
      </p:sp>
      <p:sp>
        <p:nvSpPr>
          <p:cNvPr id="26" name="텍스트 상자 75">
            <a:extLst>
              <a:ext uri="{FF2B5EF4-FFF2-40B4-BE49-F238E27FC236}">
                <a16:creationId xmlns:a16="http://schemas.microsoft.com/office/drawing/2014/main" id="{6C6C954B-19F8-BB4F-BF68-A4428EE2D870}"/>
              </a:ext>
            </a:extLst>
          </p:cNvPr>
          <p:cNvSpPr txBox="1"/>
          <p:nvPr/>
        </p:nvSpPr>
        <p:spPr>
          <a:xfrm>
            <a:off x="5912663" y="3842120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m</a:t>
            </a:r>
            <a:r>
              <a:rPr kumimoji="1" lang="en-US" altLang="ko-KR" sz="1400" baseline="-25000" dirty="0"/>
              <a:t>in</a:t>
            </a:r>
            <a:endParaRPr kumimoji="1" lang="ko-KR" altLang="en-US" sz="1400" baseline="-25000" dirty="0"/>
          </a:p>
        </p:txBody>
      </p:sp>
      <p:sp>
        <p:nvSpPr>
          <p:cNvPr id="27" name="텍스트 상자 15">
            <a:extLst>
              <a:ext uri="{FF2B5EF4-FFF2-40B4-BE49-F238E27FC236}">
                <a16:creationId xmlns:a16="http://schemas.microsoft.com/office/drawing/2014/main" id="{ACEDB006-C8AC-464A-AB0E-2506FD22D982}"/>
              </a:ext>
            </a:extLst>
          </p:cNvPr>
          <p:cNvSpPr txBox="1"/>
          <p:nvPr/>
        </p:nvSpPr>
        <p:spPr>
          <a:xfrm>
            <a:off x="2710376" y="524057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x</a:t>
            </a:r>
            <a:r>
              <a:rPr kumimoji="1" lang="en-US" altLang="ko-KR" sz="1400" baseline="-25000" dirty="0"/>
              <a:t>1</a:t>
            </a:r>
            <a:endParaRPr kumimoji="1" lang="ko-KR" altLang="en-US" sz="1400" baseline="-25000" dirty="0"/>
          </a:p>
        </p:txBody>
      </p:sp>
      <p:sp>
        <p:nvSpPr>
          <p:cNvPr id="28" name="텍스트 상자 19">
            <a:extLst>
              <a:ext uri="{FF2B5EF4-FFF2-40B4-BE49-F238E27FC236}">
                <a16:creationId xmlns:a16="http://schemas.microsoft.com/office/drawing/2014/main" id="{5C46CB0B-B07C-0B40-8837-087093E64BF7}"/>
              </a:ext>
            </a:extLst>
          </p:cNvPr>
          <p:cNvSpPr txBox="1"/>
          <p:nvPr/>
        </p:nvSpPr>
        <p:spPr>
          <a:xfrm>
            <a:off x="3896030" y="5248032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x</a:t>
            </a:r>
            <a:r>
              <a:rPr kumimoji="1" lang="en-US" altLang="ko-KR" sz="1400" baseline="-25000" dirty="0"/>
              <a:t>2</a:t>
            </a:r>
            <a:endParaRPr kumimoji="1" lang="ko-KR" altLang="en-US" sz="1400" baseline="-25000" dirty="0"/>
          </a:p>
        </p:txBody>
      </p:sp>
      <p:sp>
        <p:nvSpPr>
          <p:cNvPr id="29" name="텍스트 상자 26">
            <a:extLst>
              <a:ext uri="{FF2B5EF4-FFF2-40B4-BE49-F238E27FC236}">
                <a16:creationId xmlns:a16="http://schemas.microsoft.com/office/drawing/2014/main" id="{32C823D0-E784-2A4C-8E20-CFB06580DBFE}"/>
              </a:ext>
            </a:extLst>
          </p:cNvPr>
          <p:cNvSpPr txBox="1"/>
          <p:nvPr/>
        </p:nvSpPr>
        <p:spPr>
          <a:xfrm>
            <a:off x="4756602" y="522348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1400"/>
              <a:t>…</a:t>
            </a:r>
            <a:endParaRPr kumimoji="1" lang="ko-KR" altLang="en-US" sz="1400" baseline="-25000" dirty="0"/>
          </a:p>
        </p:txBody>
      </p:sp>
      <p:sp>
        <p:nvSpPr>
          <p:cNvPr id="30" name="텍스트 상자 38">
            <a:extLst>
              <a:ext uri="{FF2B5EF4-FFF2-40B4-BE49-F238E27FC236}">
                <a16:creationId xmlns:a16="http://schemas.microsoft.com/office/drawing/2014/main" id="{F8193C82-EBAA-A542-8CA9-4938C3132CD0}"/>
              </a:ext>
            </a:extLst>
          </p:cNvPr>
          <p:cNvSpPr txBox="1"/>
          <p:nvPr/>
        </p:nvSpPr>
        <p:spPr>
          <a:xfrm>
            <a:off x="5615197" y="523412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/>
              <a:t>x</a:t>
            </a:r>
            <a:r>
              <a:rPr kumimoji="1" lang="en-US" altLang="ko-KR" sz="1400" baseline="-25000" dirty="0" err="1"/>
              <a:t>n</a:t>
            </a:r>
            <a:endParaRPr kumimoji="1" lang="ko-KR" altLang="en-US" sz="1400" baseline="-250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AC1C593-1A87-5F45-8387-D616674272A5}"/>
              </a:ext>
            </a:extLst>
          </p:cNvPr>
          <p:cNvSpPr/>
          <p:nvPr/>
        </p:nvSpPr>
        <p:spPr>
          <a:xfrm>
            <a:off x="4332667" y="2623089"/>
            <a:ext cx="241925" cy="231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+</a:t>
            </a:r>
            <a:endParaRPr kumimoji="1" lang="ko-KR" altLang="en-US" sz="14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B4BDCF7-D3AB-3142-8F0A-0EA64A713062}"/>
              </a:ext>
            </a:extLst>
          </p:cNvPr>
          <p:cNvCxnSpPr/>
          <p:nvPr/>
        </p:nvCxnSpPr>
        <p:spPr>
          <a:xfrm flipV="1">
            <a:off x="4453630" y="2854235"/>
            <a:ext cx="0" cy="14819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7A569C2-2932-F444-B2D0-16904A9B226B}"/>
              </a:ext>
            </a:extLst>
          </p:cNvPr>
          <p:cNvCxnSpPr/>
          <p:nvPr/>
        </p:nvCxnSpPr>
        <p:spPr>
          <a:xfrm>
            <a:off x="3039198" y="3007348"/>
            <a:ext cx="2904228" cy="312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C7704F2-3A1B-BA46-A455-E5662E35E307}"/>
              </a:ext>
            </a:extLst>
          </p:cNvPr>
          <p:cNvCxnSpPr/>
          <p:nvPr/>
        </p:nvCxnSpPr>
        <p:spPr>
          <a:xfrm flipV="1">
            <a:off x="3039198" y="3007348"/>
            <a:ext cx="0" cy="10644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D45089B-4D16-C74B-A9F6-AEA531E7CCB4}"/>
              </a:ext>
            </a:extLst>
          </p:cNvPr>
          <p:cNvCxnSpPr/>
          <p:nvPr/>
        </p:nvCxnSpPr>
        <p:spPr>
          <a:xfrm flipH="1" flipV="1">
            <a:off x="4189451" y="3007348"/>
            <a:ext cx="580" cy="10714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FA4CE8E-78BE-5842-B03F-5DE742D18CDF}"/>
              </a:ext>
            </a:extLst>
          </p:cNvPr>
          <p:cNvCxnSpPr/>
          <p:nvPr/>
        </p:nvCxnSpPr>
        <p:spPr>
          <a:xfrm flipV="1">
            <a:off x="5928505" y="3007348"/>
            <a:ext cx="796" cy="10644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460CF37-A82B-A746-9E28-5B7351E70233}"/>
              </a:ext>
            </a:extLst>
          </p:cNvPr>
          <p:cNvCxnSpPr/>
          <p:nvPr/>
        </p:nvCxnSpPr>
        <p:spPr>
          <a:xfrm flipV="1">
            <a:off x="3025073" y="3389437"/>
            <a:ext cx="0" cy="20921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A1B4619-A05F-9242-9FD8-05D08D0C8668}"/>
              </a:ext>
            </a:extLst>
          </p:cNvPr>
          <p:cNvCxnSpPr/>
          <p:nvPr/>
        </p:nvCxnSpPr>
        <p:spPr>
          <a:xfrm flipV="1">
            <a:off x="4194444" y="3398145"/>
            <a:ext cx="0" cy="20921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1335FF1-86E1-2846-BD58-861C971E7863}"/>
              </a:ext>
            </a:extLst>
          </p:cNvPr>
          <p:cNvCxnSpPr/>
          <p:nvPr/>
        </p:nvCxnSpPr>
        <p:spPr>
          <a:xfrm flipV="1">
            <a:off x="5914396" y="3389437"/>
            <a:ext cx="0" cy="20921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텍스트 상자 76">
            <a:extLst>
              <a:ext uri="{FF2B5EF4-FFF2-40B4-BE49-F238E27FC236}">
                <a16:creationId xmlns:a16="http://schemas.microsoft.com/office/drawing/2014/main" id="{20A2A205-852E-224B-851B-0570B0EE7421}"/>
              </a:ext>
            </a:extLst>
          </p:cNvPr>
          <p:cNvSpPr txBox="1"/>
          <p:nvPr/>
        </p:nvSpPr>
        <p:spPr>
          <a:xfrm>
            <a:off x="3065136" y="3306239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s</a:t>
            </a:r>
            <a:r>
              <a:rPr kumimoji="1" lang="en-US" altLang="ko-KR" sz="1400" baseline="-25000" dirty="0"/>
              <a:t>i1</a:t>
            </a:r>
            <a:endParaRPr kumimoji="1" lang="ko-KR" altLang="en-US" sz="1400" baseline="-25000" dirty="0"/>
          </a:p>
        </p:txBody>
      </p:sp>
      <p:sp>
        <p:nvSpPr>
          <p:cNvPr id="41" name="텍스트 상자 77">
            <a:extLst>
              <a:ext uri="{FF2B5EF4-FFF2-40B4-BE49-F238E27FC236}">
                <a16:creationId xmlns:a16="http://schemas.microsoft.com/office/drawing/2014/main" id="{0C4B53DD-BD00-E040-A9BF-6F7D4576F314}"/>
              </a:ext>
            </a:extLst>
          </p:cNvPr>
          <p:cNvSpPr txBox="1"/>
          <p:nvPr/>
        </p:nvSpPr>
        <p:spPr>
          <a:xfrm>
            <a:off x="4201496" y="3323440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s</a:t>
            </a:r>
            <a:r>
              <a:rPr kumimoji="1" lang="en-US" altLang="ko-KR" sz="1400" baseline="-25000" dirty="0"/>
              <a:t>i2</a:t>
            </a:r>
            <a:endParaRPr kumimoji="1" lang="ko-KR" altLang="en-US" sz="1400" baseline="-25000" dirty="0"/>
          </a:p>
        </p:txBody>
      </p:sp>
      <p:sp>
        <p:nvSpPr>
          <p:cNvPr id="42" name="텍스트 상자 78">
            <a:extLst>
              <a:ext uri="{FF2B5EF4-FFF2-40B4-BE49-F238E27FC236}">
                <a16:creationId xmlns:a16="http://schemas.microsoft.com/office/drawing/2014/main" id="{FAC6C508-F69D-934B-84B3-5A8F129F01A2}"/>
              </a:ext>
            </a:extLst>
          </p:cNvPr>
          <p:cNvSpPr txBox="1"/>
          <p:nvPr/>
        </p:nvSpPr>
        <p:spPr>
          <a:xfrm>
            <a:off x="5911395" y="3327600"/>
            <a:ext cx="344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s</a:t>
            </a:r>
            <a:r>
              <a:rPr kumimoji="1" lang="en-US" altLang="ko-KR" sz="1400" baseline="-25000" dirty="0"/>
              <a:t>in</a:t>
            </a:r>
            <a:endParaRPr kumimoji="1" lang="ko-KR" altLang="en-US" sz="1400" baseline="-250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5DA85F1-15CB-1644-8AE0-2C3CC62DF36C}"/>
              </a:ext>
            </a:extLst>
          </p:cNvPr>
          <p:cNvGrpSpPr/>
          <p:nvPr/>
        </p:nvGrpSpPr>
        <p:grpSpPr>
          <a:xfrm>
            <a:off x="2503268" y="3251283"/>
            <a:ext cx="402529" cy="1632514"/>
            <a:chOff x="2710216" y="3860778"/>
            <a:chExt cx="402529" cy="1632514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336DF6FF-0072-9542-A856-A43F88D3E6DB}"/>
                </a:ext>
              </a:extLst>
            </p:cNvPr>
            <p:cNvCxnSpPr/>
            <p:nvPr/>
          </p:nvCxnSpPr>
          <p:spPr>
            <a:xfrm flipH="1" flipV="1">
              <a:off x="2710217" y="3860778"/>
              <a:ext cx="5414" cy="1632514"/>
            </a:xfrm>
            <a:prstGeom prst="straightConnector1">
              <a:avLst/>
            </a:prstGeom>
            <a:ln w="25400">
              <a:solidFill>
                <a:srgbClr val="CC66FF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A9F01552-19A9-6448-89D2-74FCB9778B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4063" y="5493291"/>
              <a:ext cx="290122" cy="1"/>
            </a:xfrm>
            <a:prstGeom prst="straightConnector1">
              <a:avLst/>
            </a:prstGeom>
            <a:ln w="25400">
              <a:solidFill>
                <a:srgbClr val="CC66FF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5741ACCB-BD54-7445-BC00-027BE9479B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0216" y="3870253"/>
              <a:ext cx="402529" cy="4196"/>
            </a:xfrm>
            <a:prstGeom prst="straightConnector1">
              <a:avLst/>
            </a:prstGeom>
            <a:ln w="25400">
              <a:solidFill>
                <a:srgbClr val="CC66F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E69B2B8-E730-6243-87B6-B91FEBE45490}"/>
              </a:ext>
            </a:extLst>
          </p:cNvPr>
          <p:cNvGrpSpPr/>
          <p:nvPr/>
        </p:nvGrpSpPr>
        <p:grpSpPr>
          <a:xfrm>
            <a:off x="3665959" y="3251299"/>
            <a:ext cx="402528" cy="1632514"/>
            <a:chOff x="3872907" y="3860794"/>
            <a:chExt cx="402528" cy="1632514"/>
          </a:xfrm>
        </p:grpSpPr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BBB7D67F-FA26-FD4A-9CD1-47B12E2E1ED7}"/>
                </a:ext>
              </a:extLst>
            </p:cNvPr>
            <p:cNvCxnSpPr/>
            <p:nvPr/>
          </p:nvCxnSpPr>
          <p:spPr>
            <a:xfrm flipH="1" flipV="1">
              <a:off x="3872907" y="3860794"/>
              <a:ext cx="5414" cy="1632514"/>
            </a:xfrm>
            <a:prstGeom prst="straightConnector1">
              <a:avLst/>
            </a:prstGeom>
            <a:ln w="25400">
              <a:solidFill>
                <a:srgbClr val="CC66FF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9AC8C01C-6EA7-2F48-B3AF-E3024BA457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6753" y="5493291"/>
              <a:ext cx="294708" cy="16"/>
            </a:xfrm>
            <a:prstGeom prst="straightConnector1">
              <a:avLst/>
            </a:prstGeom>
            <a:ln w="25400">
              <a:solidFill>
                <a:srgbClr val="CC66FF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0854FC86-E3FF-7146-8974-2C391D09C142}"/>
                </a:ext>
              </a:extLst>
            </p:cNvPr>
            <p:cNvCxnSpPr/>
            <p:nvPr/>
          </p:nvCxnSpPr>
          <p:spPr>
            <a:xfrm flipH="1">
              <a:off x="3876753" y="3860794"/>
              <a:ext cx="398682" cy="8360"/>
            </a:xfrm>
            <a:prstGeom prst="straightConnector1">
              <a:avLst/>
            </a:prstGeom>
            <a:ln w="25400">
              <a:solidFill>
                <a:srgbClr val="CC66F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2E4FE511-7255-BA4D-A102-6090D76F8919}"/>
              </a:ext>
            </a:extLst>
          </p:cNvPr>
          <p:cNvGrpSpPr/>
          <p:nvPr/>
        </p:nvGrpSpPr>
        <p:grpSpPr>
          <a:xfrm>
            <a:off x="5392067" y="3248164"/>
            <a:ext cx="402528" cy="1632514"/>
            <a:chOff x="5599015" y="3857659"/>
            <a:chExt cx="402528" cy="1632514"/>
          </a:xfrm>
        </p:grpSpPr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C4211FC2-FE4C-2B47-B748-FAAC7B630A46}"/>
                </a:ext>
              </a:extLst>
            </p:cNvPr>
            <p:cNvCxnSpPr/>
            <p:nvPr/>
          </p:nvCxnSpPr>
          <p:spPr>
            <a:xfrm flipH="1" flipV="1">
              <a:off x="5599015" y="3857659"/>
              <a:ext cx="5414" cy="1632514"/>
            </a:xfrm>
            <a:prstGeom prst="straightConnector1">
              <a:avLst/>
            </a:prstGeom>
            <a:ln w="25400">
              <a:solidFill>
                <a:srgbClr val="CC66FF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DBFB8A39-E210-3B46-9C35-4E2DA1C012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2861" y="5490172"/>
              <a:ext cx="294085" cy="0"/>
            </a:xfrm>
            <a:prstGeom prst="straightConnector1">
              <a:avLst/>
            </a:prstGeom>
            <a:ln w="25400">
              <a:solidFill>
                <a:srgbClr val="CC66FF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ABC8249F-9ED2-AB48-BE57-3130FBE0BF85}"/>
                </a:ext>
              </a:extLst>
            </p:cNvPr>
            <p:cNvCxnSpPr/>
            <p:nvPr/>
          </p:nvCxnSpPr>
          <p:spPr>
            <a:xfrm flipH="1">
              <a:off x="5602861" y="3857659"/>
              <a:ext cx="398682" cy="8360"/>
            </a:xfrm>
            <a:prstGeom prst="straightConnector1">
              <a:avLst/>
            </a:prstGeom>
            <a:ln w="25400">
              <a:solidFill>
                <a:srgbClr val="CC66FF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타원 54">
            <a:extLst>
              <a:ext uri="{FF2B5EF4-FFF2-40B4-BE49-F238E27FC236}">
                <a16:creationId xmlns:a16="http://schemas.microsoft.com/office/drawing/2014/main" id="{4B77E199-9A2C-4A45-8B3F-AF964733282A}"/>
              </a:ext>
            </a:extLst>
          </p:cNvPr>
          <p:cNvSpPr/>
          <p:nvPr/>
        </p:nvSpPr>
        <p:spPr>
          <a:xfrm>
            <a:off x="2905798" y="3135710"/>
            <a:ext cx="241925" cy="231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X</a:t>
            </a:r>
            <a:endParaRPr kumimoji="1" lang="ko-KR" altLang="en-US" sz="14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337D28D-DB22-7D4B-A715-8C56014A6C2D}"/>
              </a:ext>
            </a:extLst>
          </p:cNvPr>
          <p:cNvSpPr/>
          <p:nvPr/>
        </p:nvSpPr>
        <p:spPr>
          <a:xfrm>
            <a:off x="4068488" y="3135726"/>
            <a:ext cx="241925" cy="231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X</a:t>
            </a:r>
            <a:endParaRPr kumimoji="1" lang="ko-KR" altLang="en-US" sz="14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B78EFED-0EC1-094B-87E0-52C86C92214D}"/>
              </a:ext>
            </a:extLst>
          </p:cNvPr>
          <p:cNvSpPr/>
          <p:nvPr/>
        </p:nvSpPr>
        <p:spPr>
          <a:xfrm>
            <a:off x="5794596" y="3132591"/>
            <a:ext cx="241925" cy="2311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50" dirty="0"/>
              <a:t>X</a:t>
            </a:r>
            <a:endParaRPr kumimoji="1" lang="ko-KR" altLang="en-US" sz="14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CD73B2C8-FBCA-9049-877B-878DCB516B44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4453630" y="2268891"/>
            <a:ext cx="0" cy="354198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텍스트 상자 54">
            <a:extLst>
              <a:ext uri="{FF2B5EF4-FFF2-40B4-BE49-F238E27FC236}">
                <a16:creationId xmlns:a16="http://schemas.microsoft.com/office/drawing/2014/main" id="{4E9AF76E-6DA0-D54B-96CB-D4ECF0212AF9}"/>
              </a:ext>
            </a:extLst>
          </p:cNvPr>
          <p:cNvSpPr txBox="1"/>
          <p:nvPr/>
        </p:nvSpPr>
        <p:spPr>
          <a:xfrm>
            <a:off x="5913290" y="5282831"/>
            <a:ext cx="431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rgbClr val="FF0000"/>
                </a:solidFill>
              </a:rPr>
              <a:t>key</a:t>
            </a:r>
            <a:endParaRPr kumimoji="1"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CC791EE-EBF8-9241-98DF-AA1B50F7A0CF}"/>
              </a:ext>
            </a:extLst>
          </p:cNvPr>
          <p:cNvCxnSpPr>
            <a:cxnSpLocks/>
          </p:cNvCxnSpPr>
          <p:nvPr/>
        </p:nvCxnSpPr>
        <p:spPr>
          <a:xfrm>
            <a:off x="1747683" y="5000292"/>
            <a:ext cx="350949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텍스트 상자 54">
            <a:extLst>
              <a:ext uri="{FF2B5EF4-FFF2-40B4-BE49-F238E27FC236}">
                <a16:creationId xmlns:a16="http://schemas.microsoft.com/office/drawing/2014/main" id="{F04E3AC4-B531-F14C-9300-EDA599E8A4B9}"/>
              </a:ext>
            </a:extLst>
          </p:cNvPr>
          <p:cNvSpPr txBox="1"/>
          <p:nvPr/>
        </p:nvSpPr>
        <p:spPr>
          <a:xfrm>
            <a:off x="2244321" y="5259108"/>
            <a:ext cx="576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rgbClr val="CC66FF"/>
                </a:solidFill>
              </a:rPr>
              <a:t>value</a:t>
            </a:r>
            <a:endParaRPr kumimoji="1" lang="ko-KR" altLang="en-US" sz="1400" dirty="0">
              <a:solidFill>
                <a:srgbClr val="CC66FF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C8EE8F7-721F-C347-AEC6-38D153985194}"/>
              </a:ext>
            </a:extLst>
          </p:cNvPr>
          <p:cNvCxnSpPr/>
          <p:nvPr/>
        </p:nvCxnSpPr>
        <p:spPr>
          <a:xfrm flipH="1" flipV="1">
            <a:off x="2797237" y="4867357"/>
            <a:ext cx="2528" cy="405836"/>
          </a:xfrm>
          <a:prstGeom prst="straightConnector1">
            <a:avLst/>
          </a:prstGeom>
          <a:ln w="25400">
            <a:solidFill>
              <a:srgbClr val="CC66FF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FB3AEE49-33C0-C345-A57B-7AB646790A28}"/>
              </a:ext>
            </a:extLst>
          </p:cNvPr>
          <p:cNvCxnSpPr>
            <a:cxnSpLocks/>
          </p:cNvCxnSpPr>
          <p:nvPr/>
        </p:nvCxnSpPr>
        <p:spPr>
          <a:xfrm flipH="1" flipV="1">
            <a:off x="3964513" y="4880275"/>
            <a:ext cx="3059" cy="405836"/>
          </a:xfrm>
          <a:prstGeom prst="straightConnector1">
            <a:avLst/>
          </a:prstGeom>
          <a:ln w="25400">
            <a:solidFill>
              <a:srgbClr val="CC66FF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4EEBCBA-A672-724F-985E-6DF0EDFBF48C}"/>
              </a:ext>
            </a:extLst>
          </p:cNvPr>
          <p:cNvCxnSpPr>
            <a:cxnSpLocks/>
          </p:cNvCxnSpPr>
          <p:nvPr/>
        </p:nvCxnSpPr>
        <p:spPr>
          <a:xfrm flipH="1" flipV="1">
            <a:off x="5689998" y="4877695"/>
            <a:ext cx="3059" cy="405836"/>
          </a:xfrm>
          <a:prstGeom prst="straightConnector1">
            <a:avLst/>
          </a:prstGeom>
          <a:ln w="25400">
            <a:solidFill>
              <a:srgbClr val="CC66FF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06BC2A3-49FB-7340-B2AC-2E76EB1CF5DF}"/>
              </a:ext>
            </a:extLst>
          </p:cNvPr>
          <p:cNvCxnSpPr/>
          <p:nvPr/>
        </p:nvCxnSpPr>
        <p:spPr>
          <a:xfrm flipH="1" flipV="1">
            <a:off x="4005015" y="4672861"/>
            <a:ext cx="6012" cy="6084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F7881D1-C186-DB4E-AEE6-D07A5EFAE5E7}"/>
              </a:ext>
            </a:extLst>
          </p:cNvPr>
          <p:cNvCxnSpPr/>
          <p:nvPr/>
        </p:nvCxnSpPr>
        <p:spPr>
          <a:xfrm flipH="1" flipV="1">
            <a:off x="2841449" y="4663308"/>
            <a:ext cx="6889" cy="6179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4CA7963-D6E8-BF40-AAFF-22D547AC6DE6}"/>
              </a:ext>
            </a:extLst>
          </p:cNvPr>
          <p:cNvCxnSpPr/>
          <p:nvPr/>
        </p:nvCxnSpPr>
        <p:spPr>
          <a:xfrm flipH="1" flipV="1">
            <a:off x="5731551" y="4664917"/>
            <a:ext cx="5584" cy="6163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0BAF5E81-3CCD-D94B-ADE0-B37921E492ED}"/>
                  </a:ext>
                </a:extLst>
              </p:cNvPr>
              <p:cNvSpPr/>
              <p:nvPr/>
            </p:nvSpPr>
            <p:spPr>
              <a:xfrm>
                <a:off x="1322843" y="4774294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0BAF5E81-3CCD-D94B-ADE0-B37921E49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843" y="4774294"/>
                <a:ext cx="43338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500E44FA-98BA-0443-BB6E-AA802C711EC8}"/>
                  </a:ext>
                </a:extLst>
              </p:cNvPr>
              <p:cNvSpPr/>
              <p:nvPr/>
            </p:nvSpPr>
            <p:spPr>
              <a:xfrm>
                <a:off x="2356261" y="1296786"/>
                <a:ext cx="16072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500E44FA-98BA-0443-BB6E-AA802C711E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261" y="1296786"/>
                <a:ext cx="1607298" cy="461665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39C7F43C-AF08-304A-B0A1-9D65608D08F2}"/>
                  </a:ext>
                </a:extLst>
              </p:cNvPr>
              <p:cNvSpPr/>
              <p:nvPr/>
            </p:nvSpPr>
            <p:spPr>
              <a:xfrm>
                <a:off x="1923157" y="5953721"/>
                <a:ext cx="517237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39C7F43C-AF08-304A-B0A1-9D65608D08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157" y="5953721"/>
                <a:ext cx="517237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267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EDB7C-698E-4E0A-BE47-C5223D33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Self-Attention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A1B8E-096B-42CF-9B06-099D11B5E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4972050"/>
          </a:xfrm>
        </p:spPr>
        <p:txBody>
          <a:bodyPr/>
          <a:lstStyle/>
          <a:p>
            <a:r>
              <a:rPr lang="en-US" altLang="ko-KR" dirty="0"/>
              <a:t>Definition: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8D0B06-8101-4D3A-8778-89D6F439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19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500E44FA-98BA-0443-BB6E-AA802C711EC8}"/>
                  </a:ext>
                </a:extLst>
              </p:cNvPr>
              <p:cNvSpPr/>
              <p:nvPr/>
            </p:nvSpPr>
            <p:spPr>
              <a:xfrm>
                <a:off x="1405328" y="2560465"/>
                <a:ext cx="5752409" cy="1471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ko-KR" altLang="en-US" dirty="0"/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500E44FA-98BA-0443-BB6E-AA802C711E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328" y="2560465"/>
                <a:ext cx="5752409" cy="1471941"/>
              </a:xfrm>
              <a:prstGeom prst="rect">
                <a:avLst/>
              </a:prstGeom>
              <a:blipFill>
                <a:blip r:embed="rId2"/>
                <a:stretch>
                  <a:fillRect t="-17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61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77632-DA5D-48DD-A938-B3CB759E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Sequence Generator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5F18A-B58A-49CD-B6CB-930796B2D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 would take a sentence in source language, and output its translation in another.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2243BF-69FC-464E-B6B6-AC791426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CBE79AC-5AF3-4369-A454-4DBD56C02C93}"/>
              </a:ext>
            </a:extLst>
          </p:cNvPr>
          <p:cNvSpPr/>
          <p:nvPr/>
        </p:nvSpPr>
        <p:spPr>
          <a:xfrm>
            <a:off x="3478309" y="3210147"/>
            <a:ext cx="2236690" cy="1244763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Generator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B0B6B18-86F8-4AAD-9BE5-3A50AC2D1701}"/>
              </a:ext>
            </a:extLst>
          </p:cNvPr>
          <p:cNvSpPr/>
          <p:nvPr/>
        </p:nvSpPr>
        <p:spPr>
          <a:xfrm>
            <a:off x="732623" y="3611632"/>
            <a:ext cx="2312548" cy="44179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/>
              <a:t>Thinking machine learning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40648AC-A157-4C29-B91E-9F5AD317A76E}"/>
              </a:ext>
            </a:extLst>
          </p:cNvPr>
          <p:cNvSpPr/>
          <p:nvPr/>
        </p:nvSpPr>
        <p:spPr>
          <a:xfrm>
            <a:off x="805354" y="3331905"/>
            <a:ext cx="857803" cy="330855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Input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5D1EDC0-5F42-4A06-BB82-2D04A10CBCD4}"/>
              </a:ext>
            </a:extLst>
          </p:cNvPr>
          <p:cNvSpPr/>
          <p:nvPr/>
        </p:nvSpPr>
        <p:spPr>
          <a:xfrm>
            <a:off x="6138484" y="3611632"/>
            <a:ext cx="2312548" cy="44179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/>
              <a:t>기계 학습 생각하기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B1639EB-0385-4184-BC31-EBC37212CBAF}"/>
              </a:ext>
            </a:extLst>
          </p:cNvPr>
          <p:cNvSpPr/>
          <p:nvPr/>
        </p:nvSpPr>
        <p:spPr>
          <a:xfrm>
            <a:off x="6211215" y="3331905"/>
            <a:ext cx="857803" cy="33085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Output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56E4804-92F5-494C-81F8-D2402043A01F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3045171" y="3832528"/>
            <a:ext cx="433138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7B5AAFB-20B7-4CBC-BD52-57D00E07DBB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721503" y="3832528"/>
            <a:ext cx="41698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535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EDB7C-698E-4E0A-BE47-C5223D33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Self-Attention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A1B8E-096B-42CF-9B06-099D11B5E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Learning long-range dependencies in the network</a:t>
            </a:r>
          </a:p>
          <a:p>
            <a:r>
              <a:rPr lang="en-US" altLang="ko-KR" dirty="0"/>
              <a:t>Effective for parallelization for efficient computation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8D0B06-8101-4D3A-8778-89D6F439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17B5A-9BF5-40E6-9C1E-03DDC78EA2E5}"/>
              </a:ext>
            </a:extLst>
          </p:cNvPr>
          <p:cNvSpPr txBox="1"/>
          <p:nvPr/>
        </p:nvSpPr>
        <p:spPr>
          <a:xfrm>
            <a:off x="1747835" y="2363017"/>
            <a:ext cx="5781675" cy="4281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dirty="0"/>
              <a:t>The animal didn't cross the street because </a:t>
            </a:r>
            <a:r>
              <a:rPr lang="en-US" altLang="ko-KR" b="1" i="1" dirty="0">
                <a:solidFill>
                  <a:srgbClr val="C00000"/>
                </a:solidFill>
              </a:rPr>
              <a:t>it</a:t>
            </a:r>
            <a:r>
              <a:rPr lang="en-US" altLang="ko-KR" dirty="0"/>
              <a:t> was too tired</a:t>
            </a:r>
          </a:p>
        </p:txBody>
      </p:sp>
      <p:pic>
        <p:nvPicPr>
          <p:cNvPr id="6" name="Picture 2" descr="http://jalammar.github.io/images/t/transformer_self-attention_visualization.png">
            <a:extLst>
              <a:ext uri="{FF2B5EF4-FFF2-40B4-BE49-F238E27FC236}">
                <a16:creationId xmlns:a16="http://schemas.microsoft.com/office/drawing/2014/main" id="{9C3E6F11-A344-4492-8577-2D9DF7B8E2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1" b="4170"/>
          <a:stretch/>
        </p:blipFill>
        <p:spPr bwMode="auto">
          <a:xfrm>
            <a:off x="947215" y="3019816"/>
            <a:ext cx="4681538" cy="367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68B44F-2EF2-4A87-B796-CCC522B72C35}"/>
              </a:ext>
            </a:extLst>
          </p:cNvPr>
          <p:cNvSpPr txBox="1"/>
          <p:nvPr/>
        </p:nvSpPr>
        <p:spPr>
          <a:xfrm>
            <a:off x="5377505" y="3019816"/>
            <a:ext cx="3373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When the model is processing the word “</a:t>
            </a:r>
            <a:r>
              <a:rPr lang="en-US" altLang="ko-KR" i="1" dirty="0"/>
              <a:t>it</a:t>
            </a:r>
            <a:r>
              <a:rPr lang="en-US" altLang="ko-KR" dirty="0"/>
              <a:t>”, </a:t>
            </a:r>
            <a:r>
              <a:rPr lang="en-US" altLang="ko-KR" b="1" dirty="0"/>
              <a:t>self-attention</a:t>
            </a:r>
            <a:r>
              <a:rPr lang="en-US" altLang="ko-KR" dirty="0"/>
              <a:t> allows it to associate “</a:t>
            </a:r>
            <a:r>
              <a:rPr lang="en-US" altLang="ko-KR" i="1" dirty="0"/>
              <a:t>it</a:t>
            </a:r>
            <a:r>
              <a:rPr lang="en-US" altLang="ko-KR" dirty="0"/>
              <a:t>” with “</a:t>
            </a:r>
            <a:r>
              <a:rPr lang="en-US" altLang="ko-KR" i="1" dirty="0"/>
              <a:t>animal</a:t>
            </a:r>
            <a:r>
              <a:rPr lang="en-US" altLang="ko-KR" dirty="0"/>
              <a:t>”.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538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14B82-7948-44DA-A05E-4C808BE7B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Multi-headed 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AA3C0-2860-48E0-9189-C50CD7383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14450"/>
            <a:ext cx="8124825" cy="4972050"/>
          </a:xfrm>
        </p:spPr>
        <p:txBody>
          <a:bodyPr>
            <a:normAutofit/>
          </a:bodyPr>
          <a:lstStyle/>
          <a:p>
            <a:r>
              <a:rPr lang="en-US" altLang="ko-KR" dirty="0"/>
              <a:t>Refine the self-attention layer by adding a mechanism </a:t>
            </a:r>
            <a:br>
              <a:rPr lang="en-US" altLang="ko-KR" dirty="0"/>
            </a:br>
            <a:r>
              <a:rPr lang="en-US" altLang="ko-KR" dirty="0"/>
              <a:t>called “multi-headed” attention.</a:t>
            </a:r>
          </a:p>
          <a:p>
            <a:pPr lvl="1"/>
            <a:r>
              <a:rPr lang="en-US" altLang="ko-KR" dirty="0"/>
              <a:t>It expands the model’s ability to focus on different positions.</a:t>
            </a:r>
          </a:p>
          <a:p>
            <a:pPr lvl="1"/>
            <a:r>
              <a:rPr lang="en-US" altLang="ko-KR" dirty="0"/>
              <a:t>It gives the attention layer </a:t>
            </a:r>
            <a:r>
              <a:rPr lang="en-US" altLang="ko-KR" sz="2400" b="1" dirty="0">
                <a:solidFill>
                  <a:srgbClr val="C00000"/>
                </a:solidFill>
              </a:rPr>
              <a:t>multiple</a:t>
            </a:r>
            <a:r>
              <a:rPr lang="en-US" altLang="ko-KR" sz="2400" dirty="0"/>
              <a:t> </a:t>
            </a:r>
            <a:r>
              <a:rPr lang="en-US" altLang="ko-KR" sz="2400" b="1" dirty="0">
                <a:solidFill>
                  <a:srgbClr val="C00000"/>
                </a:solidFill>
              </a:rPr>
              <a:t>representation subspaces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F460A3-2716-4EB2-84D0-8E92B4F6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Picture 2" descr="The Beast With Many Headsì ëí ì´ë¯¸ì§ ê²ìê²°ê³¼">
            <a:extLst>
              <a:ext uri="{FF2B5EF4-FFF2-40B4-BE49-F238E27FC236}">
                <a16:creationId xmlns:a16="http://schemas.microsoft.com/office/drawing/2014/main" id="{1EEB8FFA-6480-4E38-BBC0-6F8EFAE9B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389" y="3563801"/>
            <a:ext cx="2205036" cy="312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9B4337-1F86-EE48-B9CA-597CE4EC5E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00" t="35287" r="50127" b="3024"/>
          <a:stretch/>
        </p:blipFill>
        <p:spPr>
          <a:xfrm>
            <a:off x="2028980" y="2819364"/>
            <a:ext cx="2140527" cy="395180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9C72B27-97B7-5B46-A36B-689CDFE6F09C}"/>
              </a:ext>
            </a:extLst>
          </p:cNvPr>
          <p:cNvSpPr/>
          <p:nvPr/>
        </p:nvSpPr>
        <p:spPr>
          <a:xfrm>
            <a:off x="2625505" y="3023857"/>
            <a:ext cx="1394233" cy="130369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204974-E01F-0D44-8687-97576F071292}"/>
              </a:ext>
            </a:extLst>
          </p:cNvPr>
          <p:cNvSpPr/>
          <p:nvPr/>
        </p:nvSpPr>
        <p:spPr>
          <a:xfrm>
            <a:off x="2037704" y="5235818"/>
            <a:ext cx="1665164" cy="44975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81B81B-7F61-C243-87A2-575F52E772A8}"/>
              </a:ext>
            </a:extLst>
          </p:cNvPr>
          <p:cNvSpPr/>
          <p:nvPr/>
        </p:nvSpPr>
        <p:spPr>
          <a:xfrm>
            <a:off x="2625506" y="4327557"/>
            <a:ext cx="244444" cy="64279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3BBC2D-17C3-4E45-8CD9-B087514E8FFB}"/>
              </a:ext>
            </a:extLst>
          </p:cNvPr>
          <p:cNvSpPr/>
          <p:nvPr/>
        </p:nvSpPr>
        <p:spPr>
          <a:xfrm>
            <a:off x="2625505" y="4970353"/>
            <a:ext cx="805757" cy="14592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1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879D2-2C08-4235-9AB2-44966D58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Multi-headed Attention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2281531-4A3E-4B0E-AB79-5927C96E23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Attention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What is ‘headed’?</a:t>
                </a:r>
              </a:p>
              <a:p>
                <a:pPr lvl="1"/>
                <a:r>
                  <a:rPr lang="en-US" altLang="ko-KR" dirty="0"/>
                  <a:t>Linear Transformed: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2281531-4A3E-4B0E-AB79-5927C96E23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2" t="-1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20F7B6-55FA-4195-B531-363206AE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A057F7-19AE-4F39-9D48-89EE9447FE5D}"/>
                  </a:ext>
                </a:extLst>
              </p:cNvPr>
              <p:cNvSpPr txBox="1"/>
              <p:nvPr/>
            </p:nvSpPr>
            <p:spPr>
              <a:xfrm>
                <a:off x="2809875" y="1844631"/>
                <a:ext cx="3343275" cy="68337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A057F7-19AE-4F39-9D48-89EE9447F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75" y="1844631"/>
                <a:ext cx="3343275" cy="6833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52891C3-8A2B-624E-A1B9-D6671B735DD6}"/>
                  </a:ext>
                </a:extLst>
              </p:cNvPr>
              <p:cNvSpPr txBox="1"/>
              <p:nvPr/>
            </p:nvSpPr>
            <p:spPr>
              <a:xfrm>
                <a:off x="2809874" y="4455751"/>
                <a:ext cx="3343275" cy="68337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52891C3-8A2B-624E-A1B9-D6671B735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74" y="4455751"/>
                <a:ext cx="3343275" cy="6833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680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879D2-2C08-4235-9AB2-44966D58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Multi-headed 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81531-4A3E-4B0E-AB79-5927C96E2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Head: A viewpoint of similarity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20F7B6-55FA-4195-B531-363206AE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E0D30C-6299-2D4A-9A1D-775B5FD01BA6}"/>
                  </a:ext>
                </a:extLst>
              </p:cNvPr>
              <p:cNvSpPr txBox="1"/>
              <p:nvPr/>
            </p:nvSpPr>
            <p:spPr>
              <a:xfrm>
                <a:off x="2809874" y="1844630"/>
                <a:ext cx="3343275" cy="68337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E0D30C-6299-2D4A-9A1D-775B5FD01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874" y="1844630"/>
                <a:ext cx="3343275" cy="6833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0A193BE3-90F4-A345-9742-A34FFA1A4EFC}"/>
              </a:ext>
            </a:extLst>
          </p:cNvPr>
          <p:cNvGrpSpPr/>
          <p:nvPr/>
        </p:nvGrpSpPr>
        <p:grpSpPr>
          <a:xfrm>
            <a:off x="1572242" y="3192805"/>
            <a:ext cx="919028" cy="973394"/>
            <a:chOff x="5865739" y="2039407"/>
            <a:chExt cx="919028" cy="97339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DB14173-DB98-5142-8D96-391D9B847C93}"/>
                </a:ext>
              </a:extLst>
            </p:cNvPr>
            <p:cNvGrpSpPr/>
            <p:nvPr/>
          </p:nvGrpSpPr>
          <p:grpSpPr>
            <a:xfrm>
              <a:off x="5865740" y="2039407"/>
              <a:ext cx="919027" cy="324465"/>
              <a:chOff x="5850589" y="2324147"/>
              <a:chExt cx="919027" cy="324465"/>
            </a:xfrm>
          </p:grpSpPr>
          <p:sp>
            <p:nvSpPr>
              <p:cNvPr id="20" name="사각형: 둥근 모서리 96">
                <a:extLst>
                  <a:ext uri="{FF2B5EF4-FFF2-40B4-BE49-F238E27FC236}">
                    <a16:creationId xmlns:a16="http://schemas.microsoft.com/office/drawing/2014/main" id="{269D5723-6529-6248-960B-C0A1D153F496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0C51C14-1DBB-6749-BCDA-6D45A635D613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0DD8F8F3-5B30-B548-9028-EB1D08760B07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D358181-04AF-314E-9099-825D53885735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5A7FD01-6333-E949-93F5-54AA07547900}"/>
                </a:ext>
              </a:extLst>
            </p:cNvPr>
            <p:cNvGrpSpPr/>
            <p:nvPr/>
          </p:nvGrpSpPr>
          <p:grpSpPr>
            <a:xfrm>
              <a:off x="5865740" y="2363871"/>
              <a:ext cx="919027" cy="324465"/>
              <a:chOff x="5850589" y="2324147"/>
              <a:chExt cx="919027" cy="324465"/>
            </a:xfrm>
          </p:grpSpPr>
          <p:sp>
            <p:nvSpPr>
              <p:cNvPr id="16" name="사각형: 둥근 모서리 92">
                <a:extLst>
                  <a:ext uri="{FF2B5EF4-FFF2-40B4-BE49-F238E27FC236}">
                    <a16:creationId xmlns:a16="http://schemas.microsoft.com/office/drawing/2014/main" id="{A83FBFAE-D491-ED4C-BB4D-B7170F050BE1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E5B06A20-595B-4E41-AD70-E88E76EDE1B9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91EFB9FC-7B00-6B46-85A9-3EAC0E1E1277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32AF76B0-87DA-C84E-BDE2-4D0A2EFCB209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B8F258A-F5AD-A046-99D0-8FEF29EBF54A}"/>
                </a:ext>
              </a:extLst>
            </p:cNvPr>
            <p:cNvGrpSpPr/>
            <p:nvPr/>
          </p:nvGrpSpPr>
          <p:grpSpPr>
            <a:xfrm>
              <a:off x="5865739" y="2688336"/>
              <a:ext cx="919027" cy="324465"/>
              <a:chOff x="5850589" y="2324147"/>
              <a:chExt cx="919027" cy="324465"/>
            </a:xfrm>
          </p:grpSpPr>
          <p:sp>
            <p:nvSpPr>
              <p:cNvPr id="12" name="사각형: 둥근 모서리 88">
                <a:extLst>
                  <a:ext uri="{FF2B5EF4-FFF2-40B4-BE49-F238E27FC236}">
                    <a16:creationId xmlns:a16="http://schemas.microsoft.com/office/drawing/2014/main" id="{FF0979AF-CE8F-D440-BF38-452DBEBE315B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AA9776F-748C-EF46-A88C-1D79929B0E21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897783E2-E0B4-B14F-812D-0C7F1886077D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D08658AF-E3EC-5840-BE17-4E898D7442B6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E226AA8-4CFE-7A49-B6C1-E7C6DF1E794D}"/>
              </a:ext>
            </a:extLst>
          </p:cNvPr>
          <p:cNvGrpSpPr/>
          <p:nvPr/>
        </p:nvGrpSpPr>
        <p:grpSpPr>
          <a:xfrm>
            <a:off x="1572047" y="4353019"/>
            <a:ext cx="919028" cy="973394"/>
            <a:chOff x="5865739" y="2039407"/>
            <a:chExt cx="919028" cy="973394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06B1DC3-74CF-F240-84D0-EFC35762F094}"/>
                </a:ext>
              </a:extLst>
            </p:cNvPr>
            <p:cNvGrpSpPr/>
            <p:nvPr/>
          </p:nvGrpSpPr>
          <p:grpSpPr>
            <a:xfrm>
              <a:off x="5865740" y="2039407"/>
              <a:ext cx="919027" cy="324465"/>
              <a:chOff x="5850589" y="2324147"/>
              <a:chExt cx="919027" cy="324465"/>
            </a:xfrm>
          </p:grpSpPr>
          <p:sp>
            <p:nvSpPr>
              <p:cNvPr id="37" name="사각형: 둥근 모서리 112">
                <a:extLst>
                  <a:ext uri="{FF2B5EF4-FFF2-40B4-BE49-F238E27FC236}">
                    <a16:creationId xmlns:a16="http://schemas.microsoft.com/office/drawing/2014/main" id="{A0B907D7-7E4C-4D4D-AA12-AFB477ED8D70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D8F4A4BE-838E-F74D-A5A5-5590CDB89E4F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BA5B8BB7-3F1A-B04B-8899-7755416FCA7A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4126EF28-9771-1248-81F3-95ADCA0F5C9B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969A336F-C022-3242-BFFA-151C9B2C1A08}"/>
                </a:ext>
              </a:extLst>
            </p:cNvPr>
            <p:cNvGrpSpPr/>
            <p:nvPr/>
          </p:nvGrpSpPr>
          <p:grpSpPr>
            <a:xfrm>
              <a:off x="5865740" y="2363871"/>
              <a:ext cx="919027" cy="324465"/>
              <a:chOff x="5850589" y="2324147"/>
              <a:chExt cx="919027" cy="324465"/>
            </a:xfrm>
          </p:grpSpPr>
          <p:sp>
            <p:nvSpPr>
              <p:cNvPr id="33" name="사각형: 둥근 모서리 108">
                <a:extLst>
                  <a:ext uri="{FF2B5EF4-FFF2-40B4-BE49-F238E27FC236}">
                    <a16:creationId xmlns:a16="http://schemas.microsoft.com/office/drawing/2014/main" id="{C3A93B65-ADFA-074C-8869-7BE01BFBA368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348258AD-9E2A-F245-BEB1-552D1B076A0D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8012E975-BCDC-C44F-8D52-777698ED3662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1812984D-53AA-0940-9CFF-D0A041807239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9F1DE21-D4E0-8A4D-AF1D-84A1BEE99CB6}"/>
                </a:ext>
              </a:extLst>
            </p:cNvPr>
            <p:cNvGrpSpPr/>
            <p:nvPr/>
          </p:nvGrpSpPr>
          <p:grpSpPr>
            <a:xfrm>
              <a:off x="5865739" y="2688336"/>
              <a:ext cx="919027" cy="324465"/>
              <a:chOff x="5850589" y="2324147"/>
              <a:chExt cx="919027" cy="324465"/>
            </a:xfrm>
          </p:grpSpPr>
          <p:sp>
            <p:nvSpPr>
              <p:cNvPr id="29" name="사각형: 둥근 모서리 104">
                <a:extLst>
                  <a:ext uri="{FF2B5EF4-FFF2-40B4-BE49-F238E27FC236}">
                    <a16:creationId xmlns:a16="http://schemas.microsoft.com/office/drawing/2014/main" id="{A31C5B2B-D0B7-604C-BAB9-7BBDA1BF6601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1AD9DE46-30FA-2A4B-9F21-2E4FBA190CE4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6386F2C8-FF41-D84B-ABCF-48BCA68091E0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38759541-61FF-7D45-A4FF-812FA548C034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1A8E73B-AD8C-6640-8136-48AD4FF01A4C}"/>
              </a:ext>
            </a:extLst>
          </p:cNvPr>
          <p:cNvGrpSpPr/>
          <p:nvPr/>
        </p:nvGrpSpPr>
        <p:grpSpPr>
          <a:xfrm>
            <a:off x="1559273" y="5537249"/>
            <a:ext cx="919028" cy="973394"/>
            <a:chOff x="5865739" y="2039407"/>
            <a:chExt cx="919028" cy="973394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DA7678D4-9227-E540-A0C7-12A3BD099EF0}"/>
                </a:ext>
              </a:extLst>
            </p:cNvPr>
            <p:cNvGrpSpPr/>
            <p:nvPr/>
          </p:nvGrpSpPr>
          <p:grpSpPr>
            <a:xfrm>
              <a:off x="5865740" y="2039407"/>
              <a:ext cx="919027" cy="324465"/>
              <a:chOff x="5850589" y="2324147"/>
              <a:chExt cx="919027" cy="324465"/>
            </a:xfrm>
          </p:grpSpPr>
          <p:sp>
            <p:nvSpPr>
              <p:cNvPr id="53" name="사각형: 둥근 모서리 128">
                <a:extLst>
                  <a:ext uri="{FF2B5EF4-FFF2-40B4-BE49-F238E27FC236}">
                    <a16:creationId xmlns:a16="http://schemas.microsoft.com/office/drawing/2014/main" id="{31AD0A2D-3153-4948-88DE-4CEB7EC9571E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1B9EB206-A924-9D47-B101-13D241FFA491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DC4CA334-C26E-8247-B38F-BC8B89BE33E1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DC8380A7-8E30-F24A-8605-5C97C9F1AEA6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534572D-A3D2-E84F-86D3-5F6685436F85}"/>
                </a:ext>
              </a:extLst>
            </p:cNvPr>
            <p:cNvGrpSpPr/>
            <p:nvPr/>
          </p:nvGrpSpPr>
          <p:grpSpPr>
            <a:xfrm>
              <a:off x="5865740" y="2363871"/>
              <a:ext cx="919027" cy="324465"/>
              <a:chOff x="5850589" y="2324147"/>
              <a:chExt cx="919027" cy="324465"/>
            </a:xfrm>
          </p:grpSpPr>
          <p:sp>
            <p:nvSpPr>
              <p:cNvPr id="49" name="사각형: 둥근 모서리 124">
                <a:extLst>
                  <a:ext uri="{FF2B5EF4-FFF2-40B4-BE49-F238E27FC236}">
                    <a16:creationId xmlns:a16="http://schemas.microsoft.com/office/drawing/2014/main" id="{84BBEF43-4A63-BD45-B6AD-6401F93EFB3C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2A0D99F5-12A3-E145-A18C-49799F27882C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D89502BB-2ACD-6B4B-BB61-1CECAF9A5918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4AA32EB9-4DA7-874F-87B2-1E83BE947E94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0848DB98-60EC-DF4C-A78E-E05B700EE91D}"/>
                </a:ext>
              </a:extLst>
            </p:cNvPr>
            <p:cNvGrpSpPr/>
            <p:nvPr/>
          </p:nvGrpSpPr>
          <p:grpSpPr>
            <a:xfrm>
              <a:off x="5865739" y="2688336"/>
              <a:ext cx="919027" cy="324465"/>
              <a:chOff x="5850589" y="2324147"/>
              <a:chExt cx="919027" cy="324465"/>
            </a:xfrm>
          </p:grpSpPr>
          <p:sp>
            <p:nvSpPr>
              <p:cNvPr id="45" name="사각형: 둥근 모서리 120">
                <a:extLst>
                  <a:ext uri="{FF2B5EF4-FFF2-40B4-BE49-F238E27FC236}">
                    <a16:creationId xmlns:a16="http://schemas.microsoft.com/office/drawing/2014/main" id="{8AD6B0E8-B920-2E44-ADB4-801B6ED6AFE3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906D042D-206A-7D42-AE5A-F6D4A8568F41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1A73DE79-2B0B-9F47-AE88-DD2C2B5B14D7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687AD246-D78C-064F-8A84-B5A817E79D3D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9" name="사각형: 둥근 모서리 96">
            <a:extLst>
              <a:ext uri="{FF2B5EF4-FFF2-40B4-BE49-F238E27FC236}">
                <a16:creationId xmlns:a16="http://schemas.microsoft.com/office/drawing/2014/main" id="{A9357050-7B87-EE4D-A97F-8588EFAA2543}"/>
              </a:ext>
            </a:extLst>
          </p:cNvPr>
          <p:cNvSpPr/>
          <p:nvPr/>
        </p:nvSpPr>
        <p:spPr>
          <a:xfrm>
            <a:off x="4434445" y="3197262"/>
            <a:ext cx="655716" cy="324465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FB7826F-8141-AC49-820E-A510BD8773E3}"/>
              </a:ext>
            </a:extLst>
          </p:cNvPr>
          <p:cNvSpPr/>
          <p:nvPr/>
        </p:nvSpPr>
        <p:spPr>
          <a:xfrm>
            <a:off x="4506703" y="3251494"/>
            <a:ext cx="216000" cy="21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CE41B0F-0512-8C42-AA1E-F37AE9C3B1D1}"/>
              </a:ext>
            </a:extLst>
          </p:cNvPr>
          <p:cNvSpPr/>
          <p:nvPr/>
        </p:nvSpPr>
        <p:spPr>
          <a:xfrm>
            <a:off x="4785957" y="3251494"/>
            <a:ext cx="216000" cy="21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사각형: 둥근 모서리 92">
            <a:extLst>
              <a:ext uri="{FF2B5EF4-FFF2-40B4-BE49-F238E27FC236}">
                <a16:creationId xmlns:a16="http://schemas.microsoft.com/office/drawing/2014/main" id="{EB6E5645-D2A8-EC4C-8273-BE3F864B8C2C}"/>
              </a:ext>
            </a:extLst>
          </p:cNvPr>
          <p:cNvSpPr/>
          <p:nvPr/>
        </p:nvSpPr>
        <p:spPr>
          <a:xfrm>
            <a:off x="4434444" y="3521726"/>
            <a:ext cx="655717" cy="324465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69FB856-4546-F446-BF55-683BD456F655}"/>
              </a:ext>
            </a:extLst>
          </p:cNvPr>
          <p:cNvSpPr/>
          <p:nvPr/>
        </p:nvSpPr>
        <p:spPr>
          <a:xfrm>
            <a:off x="4506703" y="3575958"/>
            <a:ext cx="216000" cy="21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B2E646F-7BBE-7D40-A92A-D7B79DDBF90D}"/>
              </a:ext>
            </a:extLst>
          </p:cNvPr>
          <p:cNvSpPr/>
          <p:nvPr/>
        </p:nvSpPr>
        <p:spPr>
          <a:xfrm>
            <a:off x="4785957" y="3575958"/>
            <a:ext cx="216000" cy="21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사각형: 둥근 모서리 88">
            <a:extLst>
              <a:ext uri="{FF2B5EF4-FFF2-40B4-BE49-F238E27FC236}">
                <a16:creationId xmlns:a16="http://schemas.microsoft.com/office/drawing/2014/main" id="{7CBE3BB0-D081-2C45-A46D-A70D25CC7D0B}"/>
              </a:ext>
            </a:extLst>
          </p:cNvPr>
          <p:cNvSpPr/>
          <p:nvPr/>
        </p:nvSpPr>
        <p:spPr>
          <a:xfrm>
            <a:off x="4434443" y="3846191"/>
            <a:ext cx="655717" cy="324465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0FCE980F-548F-834D-A075-2B547B97D9FC}"/>
              </a:ext>
            </a:extLst>
          </p:cNvPr>
          <p:cNvSpPr/>
          <p:nvPr/>
        </p:nvSpPr>
        <p:spPr>
          <a:xfrm>
            <a:off x="4506702" y="3900423"/>
            <a:ext cx="216000" cy="21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5F2FE6D-598F-3247-ADAB-764A57024CFF}"/>
              </a:ext>
            </a:extLst>
          </p:cNvPr>
          <p:cNvSpPr/>
          <p:nvPr/>
        </p:nvSpPr>
        <p:spPr>
          <a:xfrm>
            <a:off x="4785956" y="3900423"/>
            <a:ext cx="216000" cy="216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F66D3F0-F6A2-BC43-9043-3F39CC55DBB0}"/>
              </a:ext>
            </a:extLst>
          </p:cNvPr>
          <p:cNvGrpSpPr/>
          <p:nvPr/>
        </p:nvGrpSpPr>
        <p:grpSpPr>
          <a:xfrm>
            <a:off x="4434249" y="4357476"/>
            <a:ext cx="655718" cy="973394"/>
            <a:chOff x="5865740" y="2039407"/>
            <a:chExt cx="655718" cy="973394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945DD04E-67CF-AB48-9E03-1180C2C36B19}"/>
                </a:ext>
              </a:extLst>
            </p:cNvPr>
            <p:cNvGrpSpPr/>
            <p:nvPr/>
          </p:nvGrpSpPr>
          <p:grpSpPr>
            <a:xfrm>
              <a:off x="5865740" y="2039407"/>
              <a:ext cx="655717" cy="324465"/>
              <a:chOff x="5850589" y="2324147"/>
              <a:chExt cx="655717" cy="324465"/>
            </a:xfrm>
          </p:grpSpPr>
          <p:sp>
            <p:nvSpPr>
              <p:cNvPr id="85" name="사각형: 둥근 모서리 112">
                <a:extLst>
                  <a:ext uri="{FF2B5EF4-FFF2-40B4-BE49-F238E27FC236}">
                    <a16:creationId xmlns:a16="http://schemas.microsoft.com/office/drawing/2014/main" id="{405F0DC8-25CF-CE45-8EF9-2C14292B349D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55717" cy="324465"/>
              </a:xfrm>
              <a:prstGeom prst="round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23DBF180-3149-9748-AA5E-CBD1FF49DA4E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6A5B8981-F9DC-DA44-8799-93A0163BF2A1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21BFB2EE-BF11-E845-AF53-78C0DAEEE06A}"/>
                </a:ext>
              </a:extLst>
            </p:cNvPr>
            <p:cNvGrpSpPr/>
            <p:nvPr/>
          </p:nvGrpSpPr>
          <p:grpSpPr>
            <a:xfrm>
              <a:off x="5865740" y="2363871"/>
              <a:ext cx="655717" cy="324465"/>
              <a:chOff x="5850589" y="2324147"/>
              <a:chExt cx="655717" cy="324465"/>
            </a:xfrm>
          </p:grpSpPr>
          <p:sp>
            <p:nvSpPr>
              <p:cNvPr id="81" name="사각형: 둥근 모서리 108">
                <a:extLst>
                  <a:ext uri="{FF2B5EF4-FFF2-40B4-BE49-F238E27FC236}">
                    <a16:creationId xmlns:a16="http://schemas.microsoft.com/office/drawing/2014/main" id="{0EC7622E-763F-5F43-894A-5339CFDA5147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55717" cy="324465"/>
              </a:xfrm>
              <a:prstGeom prst="round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7A03B6AB-A318-EE4C-AD26-F4EA98174F31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2E2BBC45-1897-7648-9F27-18BC13F2B6E2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724ED6E2-D923-5846-A353-773C0396BD51}"/>
                </a:ext>
              </a:extLst>
            </p:cNvPr>
            <p:cNvGrpSpPr/>
            <p:nvPr/>
          </p:nvGrpSpPr>
          <p:grpSpPr>
            <a:xfrm>
              <a:off x="5865740" y="2688336"/>
              <a:ext cx="655718" cy="324465"/>
              <a:chOff x="5850590" y="2324147"/>
              <a:chExt cx="655718" cy="324465"/>
            </a:xfrm>
          </p:grpSpPr>
          <p:sp>
            <p:nvSpPr>
              <p:cNvPr id="77" name="사각형: 둥근 모서리 104">
                <a:extLst>
                  <a:ext uri="{FF2B5EF4-FFF2-40B4-BE49-F238E27FC236}">
                    <a16:creationId xmlns:a16="http://schemas.microsoft.com/office/drawing/2014/main" id="{4FB940B1-D65C-3B45-ACB4-1880B5289C8D}"/>
                  </a:ext>
                </a:extLst>
              </p:cNvPr>
              <p:cNvSpPr/>
              <p:nvPr/>
            </p:nvSpPr>
            <p:spPr>
              <a:xfrm>
                <a:off x="5850590" y="2324147"/>
                <a:ext cx="655718" cy="324465"/>
              </a:xfrm>
              <a:prstGeom prst="round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7CA48052-3DB2-D742-A410-2EBC460EDD3C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77D3C5B3-D3FA-7649-909E-B61B84E7EE32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CDE7970-1B04-B243-B369-0CB9F6BD5A8D}"/>
              </a:ext>
            </a:extLst>
          </p:cNvPr>
          <p:cNvGrpSpPr/>
          <p:nvPr/>
        </p:nvGrpSpPr>
        <p:grpSpPr>
          <a:xfrm>
            <a:off x="4421475" y="5541706"/>
            <a:ext cx="668492" cy="973394"/>
            <a:chOff x="5865740" y="2039407"/>
            <a:chExt cx="668492" cy="97339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1B96A24E-9913-4142-BB64-931BC287D100}"/>
                </a:ext>
              </a:extLst>
            </p:cNvPr>
            <p:cNvGrpSpPr/>
            <p:nvPr/>
          </p:nvGrpSpPr>
          <p:grpSpPr>
            <a:xfrm>
              <a:off x="5865740" y="2039407"/>
              <a:ext cx="668491" cy="324465"/>
              <a:chOff x="5850589" y="2324147"/>
              <a:chExt cx="668491" cy="324465"/>
            </a:xfrm>
          </p:grpSpPr>
          <p:sp>
            <p:nvSpPr>
              <p:cNvPr id="101" name="사각형: 둥근 모서리 128">
                <a:extLst>
                  <a:ext uri="{FF2B5EF4-FFF2-40B4-BE49-F238E27FC236}">
                    <a16:creationId xmlns:a16="http://schemas.microsoft.com/office/drawing/2014/main" id="{0DC954D4-C990-E641-9197-4C7FB1F3C630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C62FB8FF-E868-F342-B0B4-BAEB34D28E91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8BC85ED3-119F-8343-9167-4323ED15F763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134D865A-6717-2C46-BAC4-82DA09F8E9FB}"/>
                </a:ext>
              </a:extLst>
            </p:cNvPr>
            <p:cNvGrpSpPr/>
            <p:nvPr/>
          </p:nvGrpSpPr>
          <p:grpSpPr>
            <a:xfrm>
              <a:off x="5865740" y="2363871"/>
              <a:ext cx="668491" cy="324465"/>
              <a:chOff x="5850589" y="2324147"/>
              <a:chExt cx="668491" cy="324465"/>
            </a:xfrm>
          </p:grpSpPr>
          <p:sp>
            <p:nvSpPr>
              <p:cNvPr id="97" name="사각형: 둥근 모서리 124">
                <a:extLst>
                  <a:ext uri="{FF2B5EF4-FFF2-40B4-BE49-F238E27FC236}">
                    <a16:creationId xmlns:a16="http://schemas.microsoft.com/office/drawing/2014/main" id="{B5B88855-92E2-5248-8F75-6512AFE50AE6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B422FDA5-9A56-6A44-8CB2-42BB3C83E8EF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DC09F976-A5DF-634F-A2EE-1F9961CCB8A5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E1315DAB-1417-8A46-B62C-BDF16728669B}"/>
                </a:ext>
              </a:extLst>
            </p:cNvPr>
            <p:cNvGrpSpPr/>
            <p:nvPr/>
          </p:nvGrpSpPr>
          <p:grpSpPr>
            <a:xfrm>
              <a:off x="5865740" y="2688336"/>
              <a:ext cx="668492" cy="324465"/>
              <a:chOff x="5850590" y="2324147"/>
              <a:chExt cx="668492" cy="324465"/>
            </a:xfrm>
          </p:grpSpPr>
          <p:sp>
            <p:nvSpPr>
              <p:cNvPr id="93" name="사각형: 둥근 모서리 120">
                <a:extLst>
                  <a:ext uri="{FF2B5EF4-FFF2-40B4-BE49-F238E27FC236}">
                    <a16:creationId xmlns:a16="http://schemas.microsoft.com/office/drawing/2014/main" id="{7EFB7452-0DD2-BD43-9EEE-FA1229284FB2}"/>
                  </a:ext>
                </a:extLst>
              </p:cNvPr>
              <p:cNvSpPr/>
              <p:nvPr/>
            </p:nvSpPr>
            <p:spPr>
              <a:xfrm>
                <a:off x="5850590" y="2324147"/>
                <a:ext cx="668492" cy="324465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B6DBB4DD-1732-014C-977D-073CE376D2BF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54AB7290-14AE-C244-BB15-D4EB49FEC350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7D684E-10BA-4342-922A-AEAD7ACA8D42}"/>
                  </a:ext>
                </a:extLst>
              </p:cNvPr>
              <p:cNvSpPr txBox="1"/>
              <p:nvPr/>
            </p:nvSpPr>
            <p:spPr>
              <a:xfrm>
                <a:off x="1974830" y="2704054"/>
                <a:ext cx="186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7D684E-10BA-4342-922A-AEAD7ACA8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830" y="2704054"/>
                <a:ext cx="186269" cy="276999"/>
              </a:xfrm>
              <a:prstGeom prst="rect">
                <a:avLst/>
              </a:prstGeom>
              <a:blipFill>
                <a:blip r:embed="rId3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2BAB564-2D08-8144-83B3-FA49D4FC037E}"/>
                  </a:ext>
                </a:extLst>
              </p:cNvPr>
              <p:cNvSpPr txBox="1"/>
              <p:nvPr/>
            </p:nvSpPr>
            <p:spPr>
              <a:xfrm>
                <a:off x="4646867" y="2724137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2BAB564-2D08-8144-83B3-FA49D4FC0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67" y="2724137"/>
                <a:ext cx="250838" cy="276999"/>
              </a:xfrm>
              <a:prstGeom prst="rect">
                <a:avLst/>
              </a:prstGeom>
              <a:blipFill>
                <a:blip r:embed="rId4"/>
                <a:stretch>
                  <a:fillRect l="-9524" r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왼쪽 중괄호[L] 105">
            <a:extLst>
              <a:ext uri="{FF2B5EF4-FFF2-40B4-BE49-F238E27FC236}">
                <a16:creationId xmlns:a16="http://schemas.microsoft.com/office/drawing/2014/main" id="{E8F9B2B4-8A54-D849-BAA0-DF56B7287512}"/>
              </a:ext>
            </a:extLst>
          </p:cNvPr>
          <p:cNvSpPr/>
          <p:nvPr/>
        </p:nvSpPr>
        <p:spPr>
          <a:xfrm rot="5400000">
            <a:off x="1919557" y="2596355"/>
            <a:ext cx="224008" cy="919027"/>
          </a:xfrm>
          <a:prstGeom prst="leftBrace">
            <a:avLst>
              <a:gd name="adj1" fmla="val 508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7" name="왼쪽 중괄호[L] 106">
            <a:extLst>
              <a:ext uri="{FF2B5EF4-FFF2-40B4-BE49-F238E27FC236}">
                <a16:creationId xmlns:a16="http://schemas.microsoft.com/office/drawing/2014/main" id="{F180873C-E85F-104B-B439-1F9836EC6926}"/>
              </a:ext>
            </a:extLst>
          </p:cNvPr>
          <p:cNvSpPr/>
          <p:nvPr/>
        </p:nvSpPr>
        <p:spPr>
          <a:xfrm rot="5400000">
            <a:off x="4658661" y="2741696"/>
            <a:ext cx="219670" cy="668492"/>
          </a:xfrm>
          <a:prstGeom prst="leftBrace">
            <a:avLst>
              <a:gd name="adj1" fmla="val 508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73039995-EBF6-864C-9E1C-05DF0709D6F2}"/>
                  </a:ext>
                </a:extLst>
              </p:cNvPr>
              <p:cNvSpPr/>
              <p:nvPr/>
            </p:nvSpPr>
            <p:spPr>
              <a:xfrm>
                <a:off x="3511505" y="3386386"/>
                <a:ext cx="764889" cy="370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73039995-EBF6-864C-9E1C-05DF0709D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505" y="3386386"/>
                <a:ext cx="764889" cy="370230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E85023BC-7F68-BA4F-A785-F995D2792DDE}"/>
                  </a:ext>
                </a:extLst>
              </p:cNvPr>
              <p:cNvSpPr/>
              <p:nvPr/>
            </p:nvSpPr>
            <p:spPr>
              <a:xfrm>
                <a:off x="3521136" y="4686848"/>
                <a:ext cx="7769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E85023BC-7F68-BA4F-A785-F995D2792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136" y="4686848"/>
                <a:ext cx="77694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251C9CAE-FFBB-EB4F-BDE2-8308F8F25D58}"/>
                  </a:ext>
                </a:extLst>
              </p:cNvPr>
              <p:cNvSpPr/>
              <p:nvPr/>
            </p:nvSpPr>
            <p:spPr>
              <a:xfrm>
                <a:off x="3535403" y="5839279"/>
                <a:ext cx="7484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251C9CAE-FFBB-EB4F-BDE2-8308F8F25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403" y="5839279"/>
                <a:ext cx="7484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FE5850D4-34F2-0A4A-8250-A9C1E5940023}"/>
                  </a:ext>
                </a:extLst>
              </p:cNvPr>
              <p:cNvSpPr/>
              <p:nvPr/>
            </p:nvSpPr>
            <p:spPr>
              <a:xfrm>
                <a:off x="918481" y="3386386"/>
                <a:ext cx="3997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FE5850D4-34F2-0A4A-8250-A9C1E59400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81" y="3386386"/>
                <a:ext cx="399789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C31B69FE-B24A-D54A-A472-C3EF4B8C4CD0}"/>
                  </a:ext>
                </a:extLst>
              </p:cNvPr>
              <p:cNvSpPr/>
              <p:nvPr/>
            </p:nvSpPr>
            <p:spPr>
              <a:xfrm>
                <a:off x="928112" y="4686848"/>
                <a:ext cx="4064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C31B69FE-B24A-D54A-A472-C3EF4B8C4C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12" y="4686848"/>
                <a:ext cx="40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F3671D7A-EAA0-9B47-871A-6AAE08754814}"/>
                  </a:ext>
                </a:extLst>
              </p:cNvPr>
              <p:cNvSpPr/>
              <p:nvPr/>
            </p:nvSpPr>
            <p:spPr>
              <a:xfrm>
                <a:off x="942379" y="5839279"/>
                <a:ext cx="3891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F3671D7A-EAA0-9B47-871A-6AAE08754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79" y="5839279"/>
                <a:ext cx="38914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오른쪽 중괄호[R] 116">
            <a:extLst>
              <a:ext uri="{FF2B5EF4-FFF2-40B4-BE49-F238E27FC236}">
                <a16:creationId xmlns:a16="http://schemas.microsoft.com/office/drawing/2014/main" id="{BE5B09EF-296F-AA40-B9C1-376360D19E47}"/>
              </a:ext>
            </a:extLst>
          </p:cNvPr>
          <p:cNvSpPr/>
          <p:nvPr/>
        </p:nvSpPr>
        <p:spPr>
          <a:xfrm>
            <a:off x="5567680" y="3167873"/>
            <a:ext cx="436880" cy="3215770"/>
          </a:xfrm>
          <a:prstGeom prst="rightBrace">
            <a:avLst>
              <a:gd name="adj1" fmla="val 5484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BD7EB6A-A695-C644-B8DE-1437E09EC365}"/>
              </a:ext>
            </a:extLst>
          </p:cNvPr>
          <p:cNvSpPr txBox="1"/>
          <p:nvPr/>
        </p:nvSpPr>
        <p:spPr>
          <a:xfrm rot="16200000">
            <a:off x="5673355" y="4500882"/>
            <a:ext cx="1362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Attention</a:t>
            </a:r>
            <a:endParaRPr kumimoji="1" lang="ko-KR" altLang="en-US" sz="2400" dirty="0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E72B1B66-7241-8B4A-9003-A1F9BC32BA21}"/>
              </a:ext>
            </a:extLst>
          </p:cNvPr>
          <p:cNvCxnSpPr/>
          <p:nvPr/>
        </p:nvCxnSpPr>
        <p:spPr>
          <a:xfrm>
            <a:off x="2692400" y="3647440"/>
            <a:ext cx="66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FF1C674-39D8-8B43-9BBA-03CDE87B047F}"/>
              </a:ext>
            </a:extLst>
          </p:cNvPr>
          <p:cNvCxnSpPr/>
          <p:nvPr/>
        </p:nvCxnSpPr>
        <p:spPr>
          <a:xfrm>
            <a:off x="2692400" y="4866435"/>
            <a:ext cx="66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588A5FDE-5A96-224F-840B-DE622A251826}"/>
              </a:ext>
            </a:extLst>
          </p:cNvPr>
          <p:cNvCxnSpPr/>
          <p:nvPr/>
        </p:nvCxnSpPr>
        <p:spPr>
          <a:xfrm>
            <a:off x="2692400" y="6014515"/>
            <a:ext cx="66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BD5737AC-E8CE-F640-8502-A595F3DDDCE4}"/>
              </a:ext>
            </a:extLst>
          </p:cNvPr>
          <p:cNvCxnSpPr/>
          <p:nvPr/>
        </p:nvCxnSpPr>
        <p:spPr>
          <a:xfrm>
            <a:off x="6585240" y="4731715"/>
            <a:ext cx="66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89846D66-E2F1-ED4C-9160-CABBE1DB73A3}"/>
              </a:ext>
            </a:extLst>
          </p:cNvPr>
          <p:cNvGrpSpPr/>
          <p:nvPr/>
        </p:nvGrpSpPr>
        <p:grpSpPr>
          <a:xfrm>
            <a:off x="7580697" y="4245017"/>
            <a:ext cx="668492" cy="973394"/>
            <a:chOff x="5865740" y="2039407"/>
            <a:chExt cx="668492" cy="973394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BCF67BDA-711B-2E42-B1A1-E262A111C44E}"/>
                </a:ext>
              </a:extLst>
            </p:cNvPr>
            <p:cNvGrpSpPr/>
            <p:nvPr/>
          </p:nvGrpSpPr>
          <p:grpSpPr>
            <a:xfrm>
              <a:off x="5865740" y="2039407"/>
              <a:ext cx="668491" cy="324465"/>
              <a:chOff x="5850589" y="2324147"/>
              <a:chExt cx="668491" cy="324465"/>
            </a:xfrm>
          </p:grpSpPr>
          <p:sp>
            <p:nvSpPr>
              <p:cNvPr id="134" name="사각형: 둥근 모서리 128">
                <a:extLst>
                  <a:ext uri="{FF2B5EF4-FFF2-40B4-BE49-F238E27FC236}">
                    <a16:creationId xmlns:a16="http://schemas.microsoft.com/office/drawing/2014/main" id="{6F019916-799A-7E49-84DC-8E9ACC462D2D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064459F4-DF2B-674C-857D-992F340B425A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F93FE012-86CA-7A4C-88C2-86A27FF746B5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B0B50AA6-361F-5947-9E8B-750E355CF7CD}"/>
                </a:ext>
              </a:extLst>
            </p:cNvPr>
            <p:cNvGrpSpPr/>
            <p:nvPr/>
          </p:nvGrpSpPr>
          <p:grpSpPr>
            <a:xfrm>
              <a:off x="5865740" y="2363871"/>
              <a:ext cx="668491" cy="324465"/>
              <a:chOff x="5850589" y="2324147"/>
              <a:chExt cx="668491" cy="324465"/>
            </a:xfrm>
          </p:grpSpPr>
          <p:sp>
            <p:nvSpPr>
              <p:cNvPr id="131" name="사각형: 둥근 모서리 124">
                <a:extLst>
                  <a:ext uri="{FF2B5EF4-FFF2-40B4-BE49-F238E27FC236}">
                    <a16:creationId xmlns:a16="http://schemas.microsoft.com/office/drawing/2014/main" id="{CEE67766-9F91-0F41-BE8A-41E30B7BB04E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D2680B9E-B485-F643-87F2-86A0643DC146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F6C9D280-E84C-9840-AA34-526569B92129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6FFBA9BC-97AC-9040-8855-F4C975E83FA0}"/>
                </a:ext>
              </a:extLst>
            </p:cNvPr>
            <p:cNvGrpSpPr/>
            <p:nvPr/>
          </p:nvGrpSpPr>
          <p:grpSpPr>
            <a:xfrm>
              <a:off x="5865740" y="2688336"/>
              <a:ext cx="668492" cy="324465"/>
              <a:chOff x="5850590" y="2324147"/>
              <a:chExt cx="668492" cy="324465"/>
            </a:xfrm>
          </p:grpSpPr>
          <p:sp>
            <p:nvSpPr>
              <p:cNvPr id="128" name="사각형: 둥근 모서리 120">
                <a:extLst>
                  <a:ext uri="{FF2B5EF4-FFF2-40B4-BE49-F238E27FC236}">
                    <a16:creationId xmlns:a16="http://schemas.microsoft.com/office/drawing/2014/main" id="{A49C1207-EBB8-5448-AEE1-246201D490A2}"/>
                  </a:ext>
                </a:extLst>
              </p:cNvPr>
              <p:cNvSpPr/>
              <p:nvPr/>
            </p:nvSpPr>
            <p:spPr>
              <a:xfrm>
                <a:off x="5850590" y="2324147"/>
                <a:ext cx="668492" cy="324465"/>
              </a:xfrm>
              <a:prstGeom prst="round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4C964273-0D7B-034F-BDA7-8C92EF5D3213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FBA345CE-BB45-3846-B6FD-468E43AD7737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1489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B0CDE-A2C5-4B94-BC6F-48F4159E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Multi-headed Attention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60AC32-EAB1-4F31-9460-AD194EE7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24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3DE7F9-6A7F-426F-BDE7-FEB46A267D00}"/>
              </a:ext>
            </a:extLst>
          </p:cNvPr>
          <p:cNvGrpSpPr/>
          <p:nvPr/>
        </p:nvGrpSpPr>
        <p:grpSpPr>
          <a:xfrm>
            <a:off x="311850" y="1645919"/>
            <a:ext cx="5846100" cy="5179059"/>
            <a:chOff x="628650" y="1012343"/>
            <a:chExt cx="5846100" cy="557626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F1DEF57-60E4-4C56-80F9-6E4957C56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1012343"/>
              <a:ext cx="5846100" cy="292630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CDC7F1B-C369-4CB9-A093-B636E8B90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650" y="3684958"/>
              <a:ext cx="5846100" cy="290364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84CE790-3A0A-4DB0-AA03-AA788914D1EE}"/>
              </a:ext>
            </a:extLst>
          </p:cNvPr>
          <p:cNvSpPr txBox="1"/>
          <p:nvPr/>
        </p:nvSpPr>
        <p:spPr>
          <a:xfrm>
            <a:off x="6157950" y="2654818"/>
            <a:ext cx="266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The encoder self-attention at layer 5 and 6.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B6AA3-14F9-46A1-94F3-D369BEFE0F4B}"/>
              </a:ext>
            </a:extLst>
          </p:cNvPr>
          <p:cNvSpPr txBox="1"/>
          <p:nvPr/>
        </p:nvSpPr>
        <p:spPr>
          <a:xfrm>
            <a:off x="6157950" y="5075218"/>
            <a:ext cx="266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The heads clearly learned to perform different tasks.</a:t>
            </a:r>
            <a:endParaRPr lang="ko-KR" altLang="en-US" b="1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34320E5-F316-C34A-9C84-FC06F0F34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4972050"/>
          </a:xfrm>
        </p:spPr>
        <p:txBody>
          <a:bodyPr/>
          <a:lstStyle/>
          <a:p>
            <a:r>
              <a:rPr lang="en-US" altLang="ko-KR" dirty="0"/>
              <a:t>Head: A viewpoint of similarity</a:t>
            </a:r>
          </a:p>
        </p:txBody>
      </p:sp>
    </p:spTree>
    <p:extLst>
      <p:ext uri="{BB962C8B-B14F-4D97-AF65-F5344CB8AC3E}">
        <p14:creationId xmlns:p14="http://schemas.microsoft.com/office/powerpoint/2010/main" val="402909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879D2-2C08-4235-9AB2-44966D58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Multi-headed 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81531-4A3E-4B0E-AB79-5927C96E2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4972050"/>
          </a:xfrm>
        </p:spPr>
        <p:txBody>
          <a:bodyPr/>
          <a:lstStyle/>
          <a:p>
            <a:r>
              <a:rPr lang="en-US" altLang="ko-KR" dirty="0"/>
              <a:t>Let’s use multiple heads to capture various </a:t>
            </a:r>
            <a:r>
              <a:rPr lang="en-US" altLang="ko-KR" dirty="0" err="1"/>
              <a:t>similiarities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20F7B6-55FA-4195-B531-363206AE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365032E-859D-4249-A215-D755DD6F3CF3}"/>
                  </a:ext>
                </a:extLst>
              </p:cNvPr>
              <p:cNvSpPr/>
              <p:nvPr/>
            </p:nvSpPr>
            <p:spPr>
              <a:xfrm>
                <a:off x="358904" y="2729178"/>
                <a:ext cx="2853665" cy="424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  <m:sSubSup>
                            <m:sSubSup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Sup>
                            <m:sSubSup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Sup>
                            <m:sSubSup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365032E-859D-4249-A215-D755DD6F3C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04" y="2729178"/>
                <a:ext cx="2853665" cy="424283"/>
              </a:xfrm>
              <a:prstGeom prst="rect">
                <a:avLst/>
              </a:prstGeom>
              <a:blipFill>
                <a:blip r:embed="rId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7854FD5A-76B1-914F-A78E-B051C9074676}"/>
                  </a:ext>
                </a:extLst>
              </p:cNvPr>
              <p:cNvSpPr/>
              <p:nvPr/>
            </p:nvSpPr>
            <p:spPr>
              <a:xfrm>
                <a:off x="329844" y="3688363"/>
                <a:ext cx="2858988" cy="424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  <m:sSubSup>
                            <m:sSubSup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Sup>
                            <m:sSubSup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Sup>
                            <m:sSubSup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7854FD5A-76B1-914F-A78E-B051C9074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44" y="3688363"/>
                <a:ext cx="2858988" cy="4242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AECA1819-29AE-C04E-BDB9-92970F967C2F}"/>
                  </a:ext>
                </a:extLst>
              </p:cNvPr>
              <p:cNvSpPr/>
              <p:nvPr/>
            </p:nvSpPr>
            <p:spPr>
              <a:xfrm>
                <a:off x="1211619" y="4305978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AECA1819-29AE-C04E-BDB9-92970F967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619" y="4305978"/>
                <a:ext cx="4106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884BAA83-E788-E94A-BAFA-628A93C24912}"/>
                  </a:ext>
                </a:extLst>
              </p:cNvPr>
              <p:cNvSpPr/>
              <p:nvPr/>
            </p:nvSpPr>
            <p:spPr>
              <a:xfrm>
                <a:off x="229316" y="4968307"/>
                <a:ext cx="2983253" cy="424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𝑄</m:t>
                          </m:r>
                          <m:sSubSup>
                            <m:sSubSup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  <m:sSubSup>
                            <m:sSubSup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Sup>
                            <m:sSubSupPr>
                              <m:ctrlPr>
                                <a:rPr lang="en-US" altLang="ko-K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884BAA83-E788-E94A-BAFA-628A93C249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16" y="4968307"/>
                <a:ext cx="2983253" cy="4242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4F49FE0-6E68-1942-B99A-BAA6956CD3CF}"/>
                  </a:ext>
                </a:extLst>
              </p:cNvPr>
              <p:cNvSpPr/>
              <p:nvPr/>
            </p:nvSpPr>
            <p:spPr>
              <a:xfrm>
                <a:off x="5430947" y="2343886"/>
                <a:ext cx="1206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4F49FE0-6E68-1942-B99A-BAA6956CD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947" y="2343886"/>
                <a:ext cx="120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5400A95-E627-D344-AADE-060052B3B560}"/>
              </a:ext>
            </a:extLst>
          </p:cNvPr>
          <p:cNvGrpSpPr/>
          <p:nvPr/>
        </p:nvGrpSpPr>
        <p:grpSpPr>
          <a:xfrm>
            <a:off x="3286865" y="2454622"/>
            <a:ext cx="668492" cy="973394"/>
            <a:chOff x="5865740" y="2039407"/>
            <a:chExt cx="668492" cy="973394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BF576677-7AA4-734F-A1C8-B129FC948530}"/>
                </a:ext>
              </a:extLst>
            </p:cNvPr>
            <p:cNvGrpSpPr/>
            <p:nvPr/>
          </p:nvGrpSpPr>
          <p:grpSpPr>
            <a:xfrm>
              <a:off x="5865740" y="2039407"/>
              <a:ext cx="668491" cy="324465"/>
              <a:chOff x="5850589" y="2324147"/>
              <a:chExt cx="668491" cy="324465"/>
            </a:xfrm>
          </p:grpSpPr>
          <p:sp>
            <p:nvSpPr>
              <p:cNvPr id="132" name="사각형: 둥근 모서리 128">
                <a:extLst>
                  <a:ext uri="{FF2B5EF4-FFF2-40B4-BE49-F238E27FC236}">
                    <a16:creationId xmlns:a16="http://schemas.microsoft.com/office/drawing/2014/main" id="{41777742-A797-5F4B-894B-C16C56DC51FA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F1BC6A38-1315-3943-9B4D-4675CD36DD98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16A9B7B5-806B-7942-B8E4-6C164A06D48E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589CD3D4-03AB-DB40-8A21-968F557A91E6}"/>
                </a:ext>
              </a:extLst>
            </p:cNvPr>
            <p:cNvGrpSpPr/>
            <p:nvPr/>
          </p:nvGrpSpPr>
          <p:grpSpPr>
            <a:xfrm>
              <a:off x="5865740" y="2363871"/>
              <a:ext cx="668491" cy="324465"/>
              <a:chOff x="5850589" y="2324147"/>
              <a:chExt cx="668491" cy="324465"/>
            </a:xfrm>
          </p:grpSpPr>
          <p:sp>
            <p:nvSpPr>
              <p:cNvPr id="129" name="사각형: 둥근 모서리 124">
                <a:extLst>
                  <a:ext uri="{FF2B5EF4-FFF2-40B4-BE49-F238E27FC236}">
                    <a16:creationId xmlns:a16="http://schemas.microsoft.com/office/drawing/2014/main" id="{30650A2F-B642-0848-9A7C-7AB9746029F4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8E4FC433-418C-FC45-9536-4779ACADF2DA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49164A93-F735-5A49-9F55-B63701C4E0EE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0B665B5F-A19F-9449-9BA5-54CF429AD0F6}"/>
                </a:ext>
              </a:extLst>
            </p:cNvPr>
            <p:cNvGrpSpPr/>
            <p:nvPr/>
          </p:nvGrpSpPr>
          <p:grpSpPr>
            <a:xfrm>
              <a:off x="5865740" y="2688336"/>
              <a:ext cx="668492" cy="324465"/>
              <a:chOff x="5850590" y="2324147"/>
              <a:chExt cx="668492" cy="324465"/>
            </a:xfrm>
          </p:grpSpPr>
          <p:sp>
            <p:nvSpPr>
              <p:cNvPr id="126" name="사각형: 둥근 모서리 120">
                <a:extLst>
                  <a:ext uri="{FF2B5EF4-FFF2-40B4-BE49-F238E27FC236}">
                    <a16:creationId xmlns:a16="http://schemas.microsoft.com/office/drawing/2014/main" id="{F6303329-0F63-B942-8BBD-53C1CFD56DED}"/>
                  </a:ext>
                </a:extLst>
              </p:cNvPr>
              <p:cNvSpPr/>
              <p:nvPr/>
            </p:nvSpPr>
            <p:spPr>
              <a:xfrm>
                <a:off x="5850590" y="2324147"/>
                <a:ext cx="668492" cy="324465"/>
              </a:xfrm>
              <a:prstGeom prst="round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61423CAC-42C6-9647-8E9B-CBD085C79CB2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타원 127">
                <a:extLst>
                  <a:ext uri="{FF2B5EF4-FFF2-40B4-BE49-F238E27FC236}">
                    <a16:creationId xmlns:a16="http://schemas.microsoft.com/office/drawing/2014/main" id="{3BC40D75-5556-7C46-8ED1-018153D8011C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670A7E50-8641-EA4E-9E4D-E73F1DA6F331}"/>
              </a:ext>
            </a:extLst>
          </p:cNvPr>
          <p:cNvGrpSpPr/>
          <p:nvPr/>
        </p:nvGrpSpPr>
        <p:grpSpPr>
          <a:xfrm>
            <a:off x="3286865" y="3546123"/>
            <a:ext cx="668492" cy="973394"/>
            <a:chOff x="5865740" y="2039407"/>
            <a:chExt cx="668492" cy="973394"/>
          </a:xfrm>
        </p:grpSpPr>
        <p:grpSp>
          <p:nvGrpSpPr>
            <p:cNvPr id="136" name="그룹 135">
              <a:extLst>
                <a:ext uri="{FF2B5EF4-FFF2-40B4-BE49-F238E27FC236}">
                  <a16:creationId xmlns:a16="http://schemas.microsoft.com/office/drawing/2014/main" id="{80B7654C-18A5-0743-BDCE-72AB79B3BD5A}"/>
                </a:ext>
              </a:extLst>
            </p:cNvPr>
            <p:cNvGrpSpPr/>
            <p:nvPr/>
          </p:nvGrpSpPr>
          <p:grpSpPr>
            <a:xfrm>
              <a:off x="5865740" y="2039407"/>
              <a:ext cx="668491" cy="324465"/>
              <a:chOff x="5850589" y="2324147"/>
              <a:chExt cx="668491" cy="324465"/>
            </a:xfrm>
          </p:grpSpPr>
          <p:sp>
            <p:nvSpPr>
              <p:cNvPr id="145" name="사각형: 둥근 모서리 128">
                <a:extLst>
                  <a:ext uri="{FF2B5EF4-FFF2-40B4-BE49-F238E27FC236}">
                    <a16:creationId xmlns:a16="http://schemas.microsoft.com/office/drawing/2014/main" id="{ED05E855-3331-1C40-9A98-D12CB3084BAE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89C06183-59F1-234E-AAF6-72700DA57038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92A179BF-C6E0-7141-9FF5-3F761BDC1744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163F20D1-68A6-C24C-8412-3382A4DCA4F7}"/>
                </a:ext>
              </a:extLst>
            </p:cNvPr>
            <p:cNvGrpSpPr/>
            <p:nvPr/>
          </p:nvGrpSpPr>
          <p:grpSpPr>
            <a:xfrm>
              <a:off x="5865740" y="2363871"/>
              <a:ext cx="668491" cy="324465"/>
              <a:chOff x="5850589" y="2324147"/>
              <a:chExt cx="668491" cy="324465"/>
            </a:xfrm>
          </p:grpSpPr>
          <p:sp>
            <p:nvSpPr>
              <p:cNvPr id="142" name="사각형: 둥근 모서리 124">
                <a:extLst>
                  <a:ext uri="{FF2B5EF4-FFF2-40B4-BE49-F238E27FC236}">
                    <a16:creationId xmlns:a16="http://schemas.microsoft.com/office/drawing/2014/main" id="{88A661E0-A231-1649-8DBE-F04C8F6BD388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타원 142">
                <a:extLst>
                  <a:ext uri="{FF2B5EF4-FFF2-40B4-BE49-F238E27FC236}">
                    <a16:creationId xmlns:a16="http://schemas.microsoft.com/office/drawing/2014/main" id="{B20987F6-05A2-5E46-A379-AA61A349EC29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타원 143">
                <a:extLst>
                  <a:ext uri="{FF2B5EF4-FFF2-40B4-BE49-F238E27FC236}">
                    <a16:creationId xmlns:a16="http://schemas.microsoft.com/office/drawing/2014/main" id="{CD1826BD-7095-A14C-B94D-E836504C37BA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23B5CB79-B168-A84E-9498-993A996A94EE}"/>
                </a:ext>
              </a:extLst>
            </p:cNvPr>
            <p:cNvGrpSpPr/>
            <p:nvPr/>
          </p:nvGrpSpPr>
          <p:grpSpPr>
            <a:xfrm>
              <a:off x="5865740" y="2688336"/>
              <a:ext cx="668492" cy="324465"/>
              <a:chOff x="5850590" y="2324147"/>
              <a:chExt cx="668492" cy="324465"/>
            </a:xfrm>
          </p:grpSpPr>
          <p:sp>
            <p:nvSpPr>
              <p:cNvPr id="139" name="사각형: 둥근 모서리 120">
                <a:extLst>
                  <a:ext uri="{FF2B5EF4-FFF2-40B4-BE49-F238E27FC236}">
                    <a16:creationId xmlns:a16="http://schemas.microsoft.com/office/drawing/2014/main" id="{22613371-D5D6-BA47-A0AC-5D0BA580FB57}"/>
                  </a:ext>
                </a:extLst>
              </p:cNvPr>
              <p:cNvSpPr/>
              <p:nvPr/>
            </p:nvSpPr>
            <p:spPr>
              <a:xfrm>
                <a:off x="5850590" y="2324147"/>
                <a:ext cx="668492" cy="324465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BBCC89A0-4288-FE43-A0DE-F18F0BA77B12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658CDD47-E1F0-434C-B8E3-19B68E9B1D6F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CAD75474-7C15-B245-8AD0-506BD4B38FE2}"/>
              </a:ext>
            </a:extLst>
          </p:cNvPr>
          <p:cNvGrpSpPr/>
          <p:nvPr/>
        </p:nvGrpSpPr>
        <p:grpSpPr>
          <a:xfrm>
            <a:off x="3286865" y="4907855"/>
            <a:ext cx="668492" cy="973394"/>
            <a:chOff x="5865740" y="2039407"/>
            <a:chExt cx="668492" cy="973394"/>
          </a:xfrm>
        </p:grpSpPr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D56753BC-9EA4-574E-BC30-B4C2432307E3}"/>
                </a:ext>
              </a:extLst>
            </p:cNvPr>
            <p:cNvGrpSpPr/>
            <p:nvPr/>
          </p:nvGrpSpPr>
          <p:grpSpPr>
            <a:xfrm>
              <a:off x="5865740" y="2039407"/>
              <a:ext cx="668491" cy="324465"/>
              <a:chOff x="5850589" y="2324147"/>
              <a:chExt cx="668491" cy="324465"/>
            </a:xfrm>
          </p:grpSpPr>
          <p:sp>
            <p:nvSpPr>
              <p:cNvPr id="158" name="사각형: 둥근 모서리 128">
                <a:extLst>
                  <a:ext uri="{FF2B5EF4-FFF2-40B4-BE49-F238E27FC236}">
                    <a16:creationId xmlns:a16="http://schemas.microsoft.com/office/drawing/2014/main" id="{6EF8CD8E-F80D-A04B-A4BA-AD043A2DA32B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43693CE4-8807-C841-B39A-BAA1F03FD0FD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CAD36315-E957-F241-AE17-C34C67DBE67E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AF565CAA-04E1-0B4E-9F37-7271758D076A}"/>
                </a:ext>
              </a:extLst>
            </p:cNvPr>
            <p:cNvGrpSpPr/>
            <p:nvPr/>
          </p:nvGrpSpPr>
          <p:grpSpPr>
            <a:xfrm>
              <a:off x="5865740" y="2363871"/>
              <a:ext cx="668491" cy="324465"/>
              <a:chOff x="5850589" y="2324147"/>
              <a:chExt cx="668491" cy="324465"/>
            </a:xfrm>
          </p:grpSpPr>
          <p:sp>
            <p:nvSpPr>
              <p:cNvPr id="155" name="사각형: 둥근 모서리 124">
                <a:extLst>
                  <a:ext uri="{FF2B5EF4-FFF2-40B4-BE49-F238E27FC236}">
                    <a16:creationId xmlns:a16="http://schemas.microsoft.com/office/drawing/2014/main" id="{DBBA2E97-61D7-8446-A873-96116DA755FD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4F912054-6739-B549-80DE-357FD777A3F9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31F36D5E-92E1-F243-AB03-FC3AF4893537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E114FCFB-867A-7241-86EC-40D1C07B2E89}"/>
                </a:ext>
              </a:extLst>
            </p:cNvPr>
            <p:cNvGrpSpPr/>
            <p:nvPr/>
          </p:nvGrpSpPr>
          <p:grpSpPr>
            <a:xfrm>
              <a:off x="5865740" y="2688336"/>
              <a:ext cx="668492" cy="324465"/>
              <a:chOff x="5850590" y="2324147"/>
              <a:chExt cx="668492" cy="324465"/>
            </a:xfrm>
          </p:grpSpPr>
          <p:sp>
            <p:nvSpPr>
              <p:cNvPr id="152" name="사각형: 둥근 모서리 120">
                <a:extLst>
                  <a:ext uri="{FF2B5EF4-FFF2-40B4-BE49-F238E27FC236}">
                    <a16:creationId xmlns:a16="http://schemas.microsoft.com/office/drawing/2014/main" id="{49420B0B-6075-304A-A521-6591B79A6047}"/>
                  </a:ext>
                </a:extLst>
              </p:cNvPr>
              <p:cNvSpPr/>
              <p:nvPr/>
            </p:nvSpPr>
            <p:spPr>
              <a:xfrm>
                <a:off x="5850590" y="2324147"/>
                <a:ext cx="668492" cy="324465"/>
              </a:xfrm>
              <a:prstGeom prst="roundRect">
                <a:avLst/>
              </a:prstGeom>
              <a:ln>
                <a:solidFill>
                  <a:srgbClr val="CC66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5D780157-A9DE-8847-9E3D-103ED28CD6E2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CC66FF"/>
              </a:solidFill>
              <a:ln>
                <a:solidFill>
                  <a:srgbClr val="CC66FF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2226939F-1A55-7E45-BB3F-048F207159C7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CC66FF"/>
              </a:solidFill>
              <a:ln>
                <a:solidFill>
                  <a:srgbClr val="CC66FF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E55598B0-5C17-A64C-96B2-B7025C6BACFE}"/>
              </a:ext>
            </a:extLst>
          </p:cNvPr>
          <p:cNvGrpSpPr/>
          <p:nvPr/>
        </p:nvGrpSpPr>
        <p:grpSpPr>
          <a:xfrm>
            <a:off x="4798443" y="2832135"/>
            <a:ext cx="668492" cy="973394"/>
            <a:chOff x="5865740" y="2039407"/>
            <a:chExt cx="668492" cy="973394"/>
          </a:xfrm>
        </p:grpSpPr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4AF88B5D-CDF8-B84F-BFA2-953C96B31AE4}"/>
                </a:ext>
              </a:extLst>
            </p:cNvPr>
            <p:cNvGrpSpPr/>
            <p:nvPr/>
          </p:nvGrpSpPr>
          <p:grpSpPr>
            <a:xfrm>
              <a:off x="5865740" y="2039407"/>
              <a:ext cx="668491" cy="324465"/>
              <a:chOff x="5850589" y="2324147"/>
              <a:chExt cx="668491" cy="324465"/>
            </a:xfrm>
          </p:grpSpPr>
          <p:sp>
            <p:nvSpPr>
              <p:cNvPr id="171" name="사각형: 둥근 모서리 128">
                <a:extLst>
                  <a:ext uri="{FF2B5EF4-FFF2-40B4-BE49-F238E27FC236}">
                    <a16:creationId xmlns:a16="http://schemas.microsoft.com/office/drawing/2014/main" id="{5D7AB2EA-92B2-E14F-B1F6-D15E09154744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타원 171">
                <a:extLst>
                  <a:ext uri="{FF2B5EF4-FFF2-40B4-BE49-F238E27FC236}">
                    <a16:creationId xmlns:a16="http://schemas.microsoft.com/office/drawing/2014/main" id="{A43E98E7-4103-0E45-A1C2-FCB0E606A4CE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타원 172">
                <a:extLst>
                  <a:ext uri="{FF2B5EF4-FFF2-40B4-BE49-F238E27FC236}">
                    <a16:creationId xmlns:a16="http://schemas.microsoft.com/office/drawing/2014/main" id="{3E6DAC23-35CA-C546-92EB-C7626F92E9D4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3" name="그룹 162">
              <a:extLst>
                <a:ext uri="{FF2B5EF4-FFF2-40B4-BE49-F238E27FC236}">
                  <a16:creationId xmlns:a16="http://schemas.microsoft.com/office/drawing/2014/main" id="{FB6656E0-0A49-1646-B6FB-B1823A73CF0B}"/>
                </a:ext>
              </a:extLst>
            </p:cNvPr>
            <p:cNvGrpSpPr/>
            <p:nvPr/>
          </p:nvGrpSpPr>
          <p:grpSpPr>
            <a:xfrm>
              <a:off x="5865740" y="2363871"/>
              <a:ext cx="668491" cy="324465"/>
              <a:chOff x="5850589" y="2324147"/>
              <a:chExt cx="668491" cy="324465"/>
            </a:xfrm>
          </p:grpSpPr>
          <p:sp>
            <p:nvSpPr>
              <p:cNvPr id="168" name="사각형: 둥근 모서리 124">
                <a:extLst>
                  <a:ext uri="{FF2B5EF4-FFF2-40B4-BE49-F238E27FC236}">
                    <a16:creationId xmlns:a16="http://schemas.microsoft.com/office/drawing/2014/main" id="{CB6FC44E-0476-1145-8372-23682A17765C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AB3D7E60-CF2F-C74D-9EDE-A3CF53EF3658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23D3BF96-A8B0-EB4C-B59F-635335AB7546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419AC933-87FA-634A-95EE-D92EB3D5823C}"/>
                </a:ext>
              </a:extLst>
            </p:cNvPr>
            <p:cNvGrpSpPr/>
            <p:nvPr/>
          </p:nvGrpSpPr>
          <p:grpSpPr>
            <a:xfrm>
              <a:off x="5865740" y="2688336"/>
              <a:ext cx="668492" cy="324465"/>
              <a:chOff x="5850590" y="2324147"/>
              <a:chExt cx="668492" cy="324465"/>
            </a:xfrm>
          </p:grpSpPr>
          <p:sp>
            <p:nvSpPr>
              <p:cNvPr id="165" name="사각형: 둥근 모서리 120">
                <a:extLst>
                  <a:ext uri="{FF2B5EF4-FFF2-40B4-BE49-F238E27FC236}">
                    <a16:creationId xmlns:a16="http://schemas.microsoft.com/office/drawing/2014/main" id="{D9753C8B-843D-F946-B834-21D3446AB8E9}"/>
                  </a:ext>
                </a:extLst>
              </p:cNvPr>
              <p:cNvSpPr/>
              <p:nvPr/>
            </p:nvSpPr>
            <p:spPr>
              <a:xfrm>
                <a:off x="5850590" y="2324147"/>
                <a:ext cx="668492" cy="324465"/>
              </a:xfrm>
              <a:prstGeom prst="roundRect">
                <a:avLst/>
              </a:prstGeom>
              <a:ln>
                <a:solidFill>
                  <a:srgbClr val="00B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78C5CBE2-463B-364A-9673-679F4BA428FD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28272FFD-021C-7044-8845-2262F6549FE7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67A5ACCC-79A3-6848-9C71-0D9F5A6156F9}"/>
              </a:ext>
            </a:extLst>
          </p:cNvPr>
          <p:cNvGrpSpPr/>
          <p:nvPr/>
        </p:nvGrpSpPr>
        <p:grpSpPr>
          <a:xfrm>
            <a:off x="5466934" y="2827110"/>
            <a:ext cx="668492" cy="973394"/>
            <a:chOff x="5865740" y="2039407"/>
            <a:chExt cx="668492" cy="973394"/>
          </a:xfrm>
        </p:grpSpPr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AB121E59-A49F-1F45-B599-FB52CD7186A7}"/>
                </a:ext>
              </a:extLst>
            </p:cNvPr>
            <p:cNvGrpSpPr/>
            <p:nvPr/>
          </p:nvGrpSpPr>
          <p:grpSpPr>
            <a:xfrm>
              <a:off x="5865740" y="2039407"/>
              <a:ext cx="668491" cy="324465"/>
              <a:chOff x="5850589" y="2324147"/>
              <a:chExt cx="668491" cy="324465"/>
            </a:xfrm>
          </p:grpSpPr>
          <p:sp>
            <p:nvSpPr>
              <p:cNvPr id="184" name="사각형: 둥근 모서리 128">
                <a:extLst>
                  <a:ext uri="{FF2B5EF4-FFF2-40B4-BE49-F238E27FC236}">
                    <a16:creationId xmlns:a16="http://schemas.microsoft.com/office/drawing/2014/main" id="{0142E488-40C2-B54B-B941-AD40070CAA50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E9E347F8-8592-AC43-AC7C-664504D4B92B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028E0857-537F-0242-8189-CF15D694D570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96CB8EF7-4B91-7A4D-A3BF-0936EA1FB67A}"/>
                </a:ext>
              </a:extLst>
            </p:cNvPr>
            <p:cNvGrpSpPr/>
            <p:nvPr/>
          </p:nvGrpSpPr>
          <p:grpSpPr>
            <a:xfrm>
              <a:off x="5865740" y="2363871"/>
              <a:ext cx="668491" cy="324465"/>
              <a:chOff x="5850589" y="2324147"/>
              <a:chExt cx="668491" cy="324465"/>
            </a:xfrm>
          </p:grpSpPr>
          <p:sp>
            <p:nvSpPr>
              <p:cNvPr id="181" name="사각형: 둥근 모서리 124">
                <a:extLst>
                  <a:ext uri="{FF2B5EF4-FFF2-40B4-BE49-F238E27FC236}">
                    <a16:creationId xmlns:a16="http://schemas.microsoft.com/office/drawing/2014/main" id="{1D5EF9EB-73FC-704C-A866-D273F9342C70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E7021378-E282-1C40-B8C3-D0B5992AAE6C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068ADB07-9ABC-0545-9707-50FCC2A9F4D8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C75B8BF5-A77E-EC46-923B-EB90BBCCB9E4}"/>
                </a:ext>
              </a:extLst>
            </p:cNvPr>
            <p:cNvGrpSpPr/>
            <p:nvPr/>
          </p:nvGrpSpPr>
          <p:grpSpPr>
            <a:xfrm>
              <a:off x="5865740" y="2688336"/>
              <a:ext cx="668492" cy="324465"/>
              <a:chOff x="5850590" y="2324147"/>
              <a:chExt cx="668492" cy="324465"/>
            </a:xfrm>
          </p:grpSpPr>
          <p:sp>
            <p:nvSpPr>
              <p:cNvPr id="178" name="사각형: 둥근 모서리 120">
                <a:extLst>
                  <a:ext uri="{FF2B5EF4-FFF2-40B4-BE49-F238E27FC236}">
                    <a16:creationId xmlns:a16="http://schemas.microsoft.com/office/drawing/2014/main" id="{B23CCF04-4E42-8A4F-ABF6-BBD044563E26}"/>
                  </a:ext>
                </a:extLst>
              </p:cNvPr>
              <p:cNvSpPr/>
              <p:nvPr/>
            </p:nvSpPr>
            <p:spPr>
              <a:xfrm>
                <a:off x="5850590" y="2324147"/>
                <a:ext cx="668492" cy="324465"/>
              </a:xfrm>
              <a:prstGeom prst="roundRect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D5292BC0-1984-8C4B-950F-12C8908ED78A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F90BCB39-5561-1D45-8EC6-E30231B5C921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BC1E9A33-D55A-9242-AA11-B597741CC911}"/>
              </a:ext>
            </a:extLst>
          </p:cNvPr>
          <p:cNvGrpSpPr/>
          <p:nvPr/>
        </p:nvGrpSpPr>
        <p:grpSpPr>
          <a:xfrm>
            <a:off x="6767674" y="2818042"/>
            <a:ext cx="668492" cy="973394"/>
            <a:chOff x="5865740" y="2039407"/>
            <a:chExt cx="668492" cy="973394"/>
          </a:xfrm>
        </p:grpSpPr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65DC9223-FD04-5541-BE0A-F50658BAEC58}"/>
                </a:ext>
              </a:extLst>
            </p:cNvPr>
            <p:cNvGrpSpPr/>
            <p:nvPr/>
          </p:nvGrpSpPr>
          <p:grpSpPr>
            <a:xfrm>
              <a:off x="5865740" y="2039407"/>
              <a:ext cx="668491" cy="324465"/>
              <a:chOff x="5850589" y="2324147"/>
              <a:chExt cx="668491" cy="324465"/>
            </a:xfrm>
          </p:grpSpPr>
          <p:sp>
            <p:nvSpPr>
              <p:cNvPr id="197" name="사각형: 둥근 모서리 128">
                <a:extLst>
                  <a:ext uri="{FF2B5EF4-FFF2-40B4-BE49-F238E27FC236}">
                    <a16:creationId xmlns:a16="http://schemas.microsoft.com/office/drawing/2014/main" id="{95181E19-D890-A648-8AB0-781A033EA6B2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85F8AB2D-D447-6648-A848-BA1DAA1885E2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03F1BBB8-BF1B-1F43-8D0B-358A4EA43944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05E14E70-B372-E748-AFD6-0F7947B0A196}"/>
                </a:ext>
              </a:extLst>
            </p:cNvPr>
            <p:cNvGrpSpPr/>
            <p:nvPr/>
          </p:nvGrpSpPr>
          <p:grpSpPr>
            <a:xfrm>
              <a:off x="5865740" y="2363871"/>
              <a:ext cx="668491" cy="324465"/>
              <a:chOff x="5850589" y="2324147"/>
              <a:chExt cx="668491" cy="324465"/>
            </a:xfrm>
          </p:grpSpPr>
          <p:sp>
            <p:nvSpPr>
              <p:cNvPr id="194" name="사각형: 둥근 모서리 124">
                <a:extLst>
                  <a:ext uri="{FF2B5EF4-FFF2-40B4-BE49-F238E27FC236}">
                    <a16:creationId xmlns:a16="http://schemas.microsoft.com/office/drawing/2014/main" id="{90FF974E-E26E-8A49-9083-8B33A1BB13DE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668491" cy="324465"/>
              </a:xfrm>
              <a:prstGeom prst="roundRect">
                <a:avLst/>
              </a:prstGeom>
              <a:ln>
                <a:solidFill>
                  <a:srgbClr val="92D05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FBCB0969-3422-F745-A87E-2FC89FF1E59B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29962641-7253-4242-8DF2-0126C0FB83DE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0ACAFAAF-3FEE-974D-8486-6EA8C6BADA5D}"/>
                </a:ext>
              </a:extLst>
            </p:cNvPr>
            <p:cNvGrpSpPr/>
            <p:nvPr/>
          </p:nvGrpSpPr>
          <p:grpSpPr>
            <a:xfrm>
              <a:off x="5865740" y="2688336"/>
              <a:ext cx="668492" cy="324465"/>
              <a:chOff x="5850590" y="2324147"/>
              <a:chExt cx="668492" cy="324465"/>
            </a:xfrm>
          </p:grpSpPr>
          <p:sp>
            <p:nvSpPr>
              <p:cNvPr id="191" name="사각형: 둥근 모서리 120">
                <a:extLst>
                  <a:ext uri="{FF2B5EF4-FFF2-40B4-BE49-F238E27FC236}">
                    <a16:creationId xmlns:a16="http://schemas.microsoft.com/office/drawing/2014/main" id="{DCC2F529-9856-DC42-A419-AD4FAE1DAA07}"/>
                  </a:ext>
                </a:extLst>
              </p:cNvPr>
              <p:cNvSpPr/>
              <p:nvPr/>
            </p:nvSpPr>
            <p:spPr>
              <a:xfrm>
                <a:off x="5850590" y="2324147"/>
                <a:ext cx="668492" cy="324465"/>
              </a:xfrm>
              <a:prstGeom prst="roundRect">
                <a:avLst/>
              </a:prstGeom>
              <a:ln>
                <a:solidFill>
                  <a:srgbClr val="CC66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267001B7-12B8-F440-B5D2-97B636946C79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CC66FF"/>
              </a:solidFill>
              <a:ln>
                <a:solidFill>
                  <a:srgbClr val="CC66FF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타원 192">
                <a:extLst>
                  <a:ext uri="{FF2B5EF4-FFF2-40B4-BE49-F238E27FC236}">
                    <a16:creationId xmlns:a16="http://schemas.microsoft.com/office/drawing/2014/main" id="{EFFDA05A-D75E-D14F-BCDE-28E48A555183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CC66FF"/>
              </a:solidFill>
              <a:ln>
                <a:solidFill>
                  <a:srgbClr val="CC66FF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A2D4A369-B928-284B-9522-46EC23438A5C}"/>
                  </a:ext>
                </a:extLst>
              </p:cNvPr>
              <p:cNvSpPr/>
              <p:nvPr/>
            </p:nvSpPr>
            <p:spPr>
              <a:xfrm>
                <a:off x="6238596" y="3088274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A2D4A369-B928-284B-9522-46EC23438A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596" y="3088274"/>
                <a:ext cx="4106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56EB22B-F110-154B-8B81-451881578A5E}"/>
                  </a:ext>
                </a:extLst>
              </p:cNvPr>
              <p:cNvSpPr txBox="1"/>
              <p:nvPr/>
            </p:nvSpPr>
            <p:spPr>
              <a:xfrm>
                <a:off x="3516748" y="1921764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056EB22B-F110-154B-8B81-451881578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748" y="1921764"/>
                <a:ext cx="250838" cy="276999"/>
              </a:xfrm>
              <a:prstGeom prst="rect">
                <a:avLst/>
              </a:prstGeom>
              <a:blipFill>
                <a:blip r:embed="rId7"/>
                <a:stretch>
                  <a:fillRect l="-9524" r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왼쪽 중괄호[L] 201">
            <a:extLst>
              <a:ext uri="{FF2B5EF4-FFF2-40B4-BE49-F238E27FC236}">
                <a16:creationId xmlns:a16="http://schemas.microsoft.com/office/drawing/2014/main" id="{B66EF86C-E1E3-B747-9747-57E5824A12CE}"/>
              </a:ext>
            </a:extLst>
          </p:cNvPr>
          <p:cNvSpPr/>
          <p:nvPr/>
        </p:nvSpPr>
        <p:spPr>
          <a:xfrm rot="5400000">
            <a:off x="3528542" y="1939323"/>
            <a:ext cx="219670" cy="668492"/>
          </a:xfrm>
          <a:prstGeom prst="leftBrace">
            <a:avLst>
              <a:gd name="adj1" fmla="val 508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BA1362AA-1C1F-8042-A42E-CBFC9E3EAD3B}"/>
              </a:ext>
            </a:extLst>
          </p:cNvPr>
          <p:cNvGrpSpPr/>
          <p:nvPr/>
        </p:nvGrpSpPr>
        <p:grpSpPr>
          <a:xfrm rot="16200000">
            <a:off x="7987819" y="4770300"/>
            <a:ext cx="869097" cy="874775"/>
            <a:chOff x="5865740" y="2039410"/>
            <a:chExt cx="919032" cy="973391"/>
          </a:xfrm>
        </p:grpSpPr>
        <p:grpSp>
          <p:nvGrpSpPr>
            <p:cNvPr id="300" name="그룹 299">
              <a:extLst>
                <a:ext uri="{FF2B5EF4-FFF2-40B4-BE49-F238E27FC236}">
                  <a16:creationId xmlns:a16="http://schemas.microsoft.com/office/drawing/2014/main" id="{E73878AC-1EEF-3144-B429-ACAA56C508C3}"/>
                </a:ext>
              </a:extLst>
            </p:cNvPr>
            <p:cNvGrpSpPr/>
            <p:nvPr/>
          </p:nvGrpSpPr>
          <p:grpSpPr>
            <a:xfrm>
              <a:off x="5865745" y="2039410"/>
              <a:ext cx="919027" cy="324465"/>
              <a:chOff x="5850589" y="2324147"/>
              <a:chExt cx="919027" cy="324465"/>
            </a:xfrm>
          </p:grpSpPr>
          <p:sp>
            <p:nvSpPr>
              <p:cNvPr id="311" name="사각형: 둥근 모서리 547">
                <a:extLst>
                  <a:ext uri="{FF2B5EF4-FFF2-40B4-BE49-F238E27FC236}">
                    <a16:creationId xmlns:a16="http://schemas.microsoft.com/office/drawing/2014/main" id="{742BF8C8-F193-8747-BF32-2A6ECB3FF43C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2" name="타원 311">
                <a:extLst>
                  <a:ext uri="{FF2B5EF4-FFF2-40B4-BE49-F238E27FC236}">
                    <a16:creationId xmlns:a16="http://schemas.microsoft.com/office/drawing/2014/main" id="{219981F0-B42C-8F47-8E3B-4861D782EC30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타원 312">
                <a:extLst>
                  <a:ext uri="{FF2B5EF4-FFF2-40B4-BE49-F238E27FC236}">
                    <a16:creationId xmlns:a16="http://schemas.microsoft.com/office/drawing/2014/main" id="{805FA14B-ECD8-C844-8DED-8D4A554CDDB4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4" name="타원 313">
                <a:extLst>
                  <a:ext uri="{FF2B5EF4-FFF2-40B4-BE49-F238E27FC236}">
                    <a16:creationId xmlns:a16="http://schemas.microsoft.com/office/drawing/2014/main" id="{CAE51D84-6A9D-2B4C-B6FD-C42C4D56DA70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1" name="그룹 300">
              <a:extLst>
                <a:ext uri="{FF2B5EF4-FFF2-40B4-BE49-F238E27FC236}">
                  <a16:creationId xmlns:a16="http://schemas.microsoft.com/office/drawing/2014/main" id="{18543F46-71DC-8640-B6B3-9F3C5B3BFB6B}"/>
                </a:ext>
              </a:extLst>
            </p:cNvPr>
            <p:cNvGrpSpPr/>
            <p:nvPr/>
          </p:nvGrpSpPr>
          <p:grpSpPr>
            <a:xfrm>
              <a:off x="5865743" y="2363873"/>
              <a:ext cx="919027" cy="324465"/>
              <a:chOff x="5850589" y="2324147"/>
              <a:chExt cx="919027" cy="324465"/>
            </a:xfrm>
          </p:grpSpPr>
          <p:sp>
            <p:nvSpPr>
              <p:cNvPr id="307" name="사각형: 둥근 모서리 543">
                <a:extLst>
                  <a:ext uri="{FF2B5EF4-FFF2-40B4-BE49-F238E27FC236}">
                    <a16:creationId xmlns:a16="http://schemas.microsoft.com/office/drawing/2014/main" id="{E2E286F8-63A5-0F4C-B8F8-6D2F32B011F0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타원 307">
                <a:extLst>
                  <a:ext uri="{FF2B5EF4-FFF2-40B4-BE49-F238E27FC236}">
                    <a16:creationId xmlns:a16="http://schemas.microsoft.com/office/drawing/2014/main" id="{F4DBDDA4-E8DC-7D4B-95AF-8AA657076BF5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타원 308">
                <a:extLst>
                  <a:ext uri="{FF2B5EF4-FFF2-40B4-BE49-F238E27FC236}">
                    <a16:creationId xmlns:a16="http://schemas.microsoft.com/office/drawing/2014/main" id="{871A05F8-9CAE-484C-8292-0042F1C3BA16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타원 309">
                <a:extLst>
                  <a:ext uri="{FF2B5EF4-FFF2-40B4-BE49-F238E27FC236}">
                    <a16:creationId xmlns:a16="http://schemas.microsoft.com/office/drawing/2014/main" id="{959A8DEB-9D9E-9C45-8772-FA61E185E284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2" name="그룹 301">
              <a:extLst>
                <a:ext uri="{FF2B5EF4-FFF2-40B4-BE49-F238E27FC236}">
                  <a16:creationId xmlns:a16="http://schemas.microsoft.com/office/drawing/2014/main" id="{39D5DFEA-BD33-B64B-967C-7E0F1F9C46FE}"/>
                </a:ext>
              </a:extLst>
            </p:cNvPr>
            <p:cNvGrpSpPr/>
            <p:nvPr/>
          </p:nvGrpSpPr>
          <p:grpSpPr>
            <a:xfrm>
              <a:off x="5865740" y="2688336"/>
              <a:ext cx="919027" cy="324465"/>
              <a:chOff x="5850589" y="2324147"/>
              <a:chExt cx="919027" cy="324465"/>
            </a:xfrm>
          </p:grpSpPr>
          <p:sp>
            <p:nvSpPr>
              <p:cNvPr id="303" name="사각형: 둥근 모서리 539">
                <a:extLst>
                  <a:ext uri="{FF2B5EF4-FFF2-40B4-BE49-F238E27FC236}">
                    <a16:creationId xmlns:a16="http://schemas.microsoft.com/office/drawing/2014/main" id="{C7CE8FFB-497C-7241-BCBC-EB7AD8B460B6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4" name="타원 303">
                <a:extLst>
                  <a:ext uri="{FF2B5EF4-FFF2-40B4-BE49-F238E27FC236}">
                    <a16:creationId xmlns:a16="http://schemas.microsoft.com/office/drawing/2014/main" id="{3C523260-978D-3B4E-9DD8-911A33C9DB30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타원 304">
                <a:extLst>
                  <a:ext uri="{FF2B5EF4-FFF2-40B4-BE49-F238E27FC236}">
                    <a16:creationId xmlns:a16="http://schemas.microsoft.com/office/drawing/2014/main" id="{C7561359-B703-874D-ADC2-4CA57A3ED87B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타원 305">
                <a:extLst>
                  <a:ext uri="{FF2B5EF4-FFF2-40B4-BE49-F238E27FC236}">
                    <a16:creationId xmlns:a16="http://schemas.microsoft.com/office/drawing/2014/main" id="{433DE211-2C1A-9D4E-B9C0-D9AA484DFAB3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8FDC61EA-1F8D-BC44-A442-F267342C2257}"/>
              </a:ext>
            </a:extLst>
          </p:cNvPr>
          <p:cNvGrpSpPr/>
          <p:nvPr/>
        </p:nvGrpSpPr>
        <p:grpSpPr>
          <a:xfrm rot="16200000">
            <a:off x="7987819" y="3627275"/>
            <a:ext cx="869097" cy="874775"/>
            <a:chOff x="5865740" y="2039410"/>
            <a:chExt cx="919032" cy="973391"/>
          </a:xfrm>
        </p:grpSpPr>
        <p:grpSp>
          <p:nvGrpSpPr>
            <p:cNvPr id="285" name="그룹 284">
              <a:extLst>
                <a:ext uri="{FF2B5EF4-FFF2-40B4-BE49-F238E27FC236}">
                  <a16:creationId xmlns:a16="http://schemas.microsoft.com/office/drawing/2014/main" id="{41DFF761-63CD-504B-8AC4-9CA47FB257EF}"/>
                </a:ext>
              </a:extLst>
            </p:cNvPr>
            <p:cNvGrpSpPr/>
            <p:nvPr/>
          </p:nvGrpSpPr>
          <p:grpSpPr>
            <a:xfrm>
              <a:off x="5865745" y="2039410"/>
              <a:ext cx="919027" cy="324465"/>
              <a:chOff x="5850589" y="2324147"/>
              <a:chExt cx="919027" cy="324465"/>
            </a:xfrm>
          </p:grpSpPr>
          <p:sp>
            <p:nvSpPr>
              <p:cNvPr id="296" name="사각형: 둥근 모서리 532">
                <a:extLst>
                  <a:ext uri="{FF2B5EF4-FFF2-40B4-BE49-F238E27FC236}">
                    <a16:creationId xmlns:a16="http://schemas.microsoft.com/office/drawing/2014/main" id="{ACBA603B-43C4-1C4D-8A91-10D4677B7640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타원 296">
                <a:extLst>
                  <a:ext uri="{FF2B5EF4-FFF2-40B4-BE49-F238E27FC236}">
                    <a16:creationId xmlns:a16="http://schemas.microsoft.com/office/drawing/2014/main" id="{907C2D7D-A844-B843-8A91-E4B7E31EFDE8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타원 297">
                <a:extLst>
                  <a:ext uri="{FF2B5EF4-FFF2-40B4-BE49-F238E27FC236}">
                    <a16:creationId xmlns:a16="http://schemas.microsoft.com/office/drawing/2014/main" id="{F097724F-71D3-8542-A022-046B6C5CC19B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타원 298">
                <a:extLst>
                  <a:ext uri="{FF2B5EF4-FFF2-40B4-BE49-F238E27FC236}">
                    <a16:creationId xmlns:a16="http://schemas.microsoft.com/office/drawing/2014/main" id="{FB57F533-9CAB-DC44-A91D-2AE0FF0B1A2B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6" name="그룹 285">
              <a:extLst>
                <a:ext uri="{FF2B5EF4-FFF2-40B4-BE49-F238E27FC236}">
                  <a16:creationId xmlns:a16="http://schemas.microsoft.com/office/drawing/2014/main" id="{503F1E23-6317-1B4C-8965-937B6A2A812D}"/>
                </a:ext>
              </a:extLst>
            </p:cNvPr>
            <p:cNvGrpSpPr/>
            <p:nvPr/>
          </p:nvGrpSpPr>
          <p:grpSpPr>
            <a:xfrm>
              <a:off x="5865743" y="2363873"/>
              <a:ext cx="919027" cy="324465"/>
              <a:chOff x="5850589" y="2324147"/>
              <a:chExt cx="919027" cy="324465"/>
            </a:xfrm>
          </p:grpSpPr>
          <p:sp>
            <p:nvSpPr>
              <p:cNvPr id="292" name="사각형: 둥근 모서리 528">
                <a:extLst>
                  <a:ext uri="{FF2B5EF4-FFF2-40B4-BE49-F238E27FC236}">
                    <a16:creationId xmlns:a16="http://schemas.microsoft.com/office/drawing/2014/main" id="{EB5C6B28-574E-3F44-9D48-8A97955A2458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타원 292">
                <a:extLst>
                  <a:ext uri="{FF2B5EF4-FFF2-40B4-BE49-F238E27FC236}">
                    <a16:creationId xmlns:a16="http://schemas.microsoft.com/office/drawing/2014/main" id="{ED8F273C-535F-1E42-B99F-9DB13DB3411B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타원 293">
                <a:extLst>
                  <a:ext uri="{FF2B5EF4-FFF2-40B4-BE49-F238E27FC236}">
                    <a16:creationId xmlns:a16="http://schemas.microsoft.com/office/drawing/2014/main" id="{55FA3AF9-B75E-254B-B6A4-FA95B705A225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5" name="타원 294">
                <a:extLst>
                  <a:ext uri="{FF2B5EF4-FFF2-40B4-BE49-F238E27FC236}">
                    <a16:creationId xmlns:a16="http://schemas.microsoft.com/office/drawing/2014/main" id="{6B3D855D-EF67-CE47-BB50-68DC08C83D0C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7" name="그룹 286">
              <a:extLst>
                <a:ext uri="{FF2B5EF4-FFF2-40B4-BE49-F238E27FC236}">
                  <a16:creationId xmlns:a16="http://schemas.microsoft.com/office/drawing/2014/main" id="{0D5FCE03-458C-304C-A2D7-92F8B030E0FE}"/>
                </a:ext>
              </a:extLst>
            </p:cNvPr>
            <p:cNvGrpSpPr/>
            <p:nvPr/>
          </p:nvGrpSpPr>
          <p:grpSpPr>
            <a:xfrm>
              <a:off x="5865740" y="2688336"/>
              <a:ext cx="919027" cy="324465"/>
              <a:chOff x="5850589" y="2324147"/>
              <a:chExt cx="919027" cy="324465"/>
            </a:xfrm>
          </p:grpSpPr>
          <p:sp>
            <p:nvSpPr>
              <p:cNvPr id="288" name="사각형: 둥근 모서리 524">
                <a:extLst>
                  <a:ext uri="{FF2B5EF4-FFF2-40B4-BE49-F238E27FC236}">
                    <a16:creationId xmlns:a16="http://schemas.microsoft.com/office/drawing/2014/main" id="{F8EEAA74-854B-FF47-9EC0-3150B7BC6182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타원 288">
                <a:extLst>
                  <a:ext uri="{FF2B5EF4-FFF2-40B4-BE49-F238E27FC236}">
                    <a16:creationId xmlns:a16="http://schemas.microsoft.com/office/drawing/2014/main" id="{DCDD6A9D-156D-8C45-9FEC-2FCCE7A12208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타원 289">
                <a:extLst>
                  <a:ext uri="{FF2B5EF4-FFF2-40B4-BE49-F238E27FC236}">
                    <a16:creationId xmlns:a16="http://schemas.microsoft.com/office/drawing/2014/main" id="{B3E454B6-4400-D44B-966C-6EB7220A0C98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타원 290">
                <a:extLst>
                  <a:ext uri="{FF2B5EF4-FFF2-40B4-BE49-F238E27FC236}">
                    <a16:creationId xmlns:a16="http://schemas.microsoft.com/office/drawing/2014/main" id="{D1E1893D-7782-7E44-B19A-362BC7A398D3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ABF982B6-C6F8-8D44-B0CA-9FA41101C5E5}"/>
              </a:ext>
            </a:extLst>
          </p:cNvPr>
          <p:cNvGrpSpPr/>
          <p:nvPr/>
        </p:nvGrpSpPr>
        <p:grpSpPr>
          <a:xfrm rot="16200000">
            <a:off x="7987819" y="2756961"/>
            <a:ext cx="869097" cy="874775"/>
            <a:chOff x="5865740" y="2039410"/>
            <a:chExt cx="919032" cy="973391"/>
          </a:xfrm>
        </p:grpSpPr>
        <p:grpSp>
          <p:nvGrpSpPr>
            <p:cNvPr id="270" name="그룹 269">
              <a:extLst>
                <a:ext uri="{FF2B5EF4-FFF2-40B4-BE49-F238E27FC236}">
                  <a16:creationId xmlns:a16="http://schemas.microsoft.com/office/drawing/2014/main" id="{DA14C5FC-1993-3245-AB99-507951BA4934}"/>
                </a:ext>
              </a:extLst>
            </p:cNvPr>
            <p:cNvGrpSpPr/>
            <p:nvPr/>
          </p:nvGrpSpPr>
          <p:grpSpPr>
            <a:xfrm>
              <a:off x="5865745" y="2039410"/>
              <a:ext cx="919027" cy="324465"/>
              <a:chOff x="5850589" y="2324147"/>
              <a:chExt cx="919027" cy="324465"/>
            </a:xfrm>
          </p:grpSpPr>
          <p:sp>
            <p:nvSpPr>
              <p:cNvPr id="281" name="사각형: 둥근 모서리 517">
                <a:extLst>
                  <a:ext uri="{FF2B5EF4-FFF2-40B4-BE49-F238E27FC236}">
                    <a16:creationId xmlns:a16="http://schemas.microsoft.com/office/drawing/2014/main" id="{ABF4B13C-A604-1B4C-9413-FAC988B24A0F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타원 281">
                <a:extLst>
                  <a:ext uri="{FF2B5EF4-FFF2-40B4-BE49-F238E27FC236}">
                    <a16:creationId xmlns:a16="http://schemas.microsoft.com/office/drawing/2014/main" id="{85D93E15-88F2-3747-A13E-5BE389B0E438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타원 282">
                <a:extLst>
                  <a:ext uri="{FF2B5EF4-FFF2-40B4-BE49-F238E27FC236}">
                    <a16:creationId xmlns:a16="http://schemas.microsoft.com/office/drawing/2014/main" id="{A9318215-7F99-2142-B952-6B1D41F2C8AB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타원 283">
                <a:extLst>
                  <a:ext uri="{FF2B5EF4-FFF2-40B4-BE49-F238E27FC236}">
                    <a16:creationId xmlns:a16="http://schemas.microsoft.com/office/drawing/2014/main" id="{98D36E6E-2DF6-3047-A3ED-FA9B7DE3EA43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1" name="그룹 270">
              <a:extLst>
                <a:ext uri="{FF2B5EF4-FFF2-40B4-BE49-F238E27FC236}">
                  <a16:creationId xmlns:a16="http://schemas.microsoft.com/office/drawing/2014/main" id="{0B2926CE-5CA9-2D49-BF05-C0C2C785837D}"/>
                </a:ext>
              </a:extLst>
            </p:cNvPr>
            <p:cNvGrpSpPr/>
            <p:nvPr/>
          </p:nvGrpSpPr>
          <p:grpSpPr>
            <a:xfrm>
              <a:off x="5865743" y="2363873"/>
              <a:ext cx="919027" cy="324465"/>
              <a:chOff x="5850589" y="2324147"/>
              <a:chExt cx="919027" cy="324465"/>
            </a:xfrm>
          </p:grpSpPr>
          <p:sp>
            <p:nvSpPr>
              <p:cNvPr id="277" name="사각형: 둥근 모서리 513">
                <a:extLst>
                  <a:ext uri="{FF2B5EF4-FFF2-40B4-BE49-F238E27FC236}">
                    <a16:creationId xmlns:a16="http://schemas.microsoft.com/office/drawing/2014/main" id="{BABF10D6-149E-9548-835C-A5816F880CD1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타원 277">
                <a:extLst>
                  <a:ext uri="{FF2B5EF4-FFF2-40B4-BE49-F238E27FC236}">
                    <a16:creationId xmlns:a16="http://schemas.microsoft.com/office/drawing/2014/main" id="{72D925DC-230F-BA40-BF36-C8B293FE902B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9" name="타원 278">
                <a:extLst>
                  <a:ext uri="{FF2B5EF4-FFF2-40B4-BE49-F238E27FC236}">
                    <a16:creationId xmlns:a16="http://schemas.microsoft.com/office/drawing/2014/main" id="{25156211-D348-4F40-82F6-D0A1461FC041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0" name="타원 279">
                <a:extLst>
                  <a:ext uri="{FF2B5EF4-FFF2-40B4-BE49-F238E27FC236}">
                    <a16:creationId xmlns:a16="http://schemas.microsoft.com/office/drawing/2014/main" id="{D254BCF0-ABE5-834B-B852-C69AA4B12F45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2" name="그룹 271">
              <a:extLst>
                <a:ext uri="{FF2B5EF4-FFF2-40B4-BE49-F238E27FC236}">
                  <a16:creationId xmlns:a16="http://schemas.microsoft.com/office/drawing/2014/main" id="{225C133E-4184-D343-BDE3-273B03FEE330}"/>
                </a:ext>
              </a:extLst>
            </p:cNvPr>
            <p:cNvGrpSpPr/>
            <p:nvPr/>
          </p:nvGrpSpPr>
          <p:grpSpPr>
            <a:xfrm>
              <a:off x="5865740" y="2688336"/>
              <a:ext cx="919027" cy="324465"/>
              <a:chOff x="5850589" y="2324147"/>
              <a:chExt cx="919027" cy="324465"/>
            </a:xfrm>
          </p:grpSpPr>
          <p:sp>
            <p:nvSpPr>
              <p:cNvPr id="273" name="사각형: 둥근 모서리 509">
                <a:extLst>
                  <a:ext uri="{FF2B5EF4-FFF2-40B4-BE49-F238E27FC236}">
                    <a16:creationId xmlns:a16="http://schemas.microsoft.com/office/drawing/2014/main" id="{2EF71289-9420-5846-8CED-2B88CF74D06F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타원 273">
                <a:extLst>
                  <a:ext uri="{FF2B5EF4-FFF2-40B4-BE49-F238E27FC236}">
                    <a16:creationId xmlns:a16="http://schemas.microsoft.com/office/drawing/2014/main" id="{B2D758BF-31CD-604B-8C29-F689FB4699B2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타원 274">
                <a:extLst>
                  <a:ext uri="{FF2B5EF4-FFF2-40B4-BE49-F238E27FC236}">
                    <a16:creationId xmlns:a16="http://schemas.microsoft.com/office/drawing/2014/main" id="{BF154210-5933-F048-B94B-032368246219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타원 275">
                <a:extLst>
                  <a:ext uri="{FF2B5EF4-FFF2-40B4-BE49-F238E27FC236}">
                    <a16:creationId xmlns:a16="http://schemas.microsoft.com/office/drawing/2014/main" id="{E436650B-9CB2-6448-80FF-DF5258CC279E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직사각형 386">
                <a:extLst>
                  <a:ext uri="{FF2B5EF4-FFF2-40B4-BE49-F238E27FC236}">
                    <a16:creationId xmlns:a16="http://schemas.microsoft.com/office/drawing/2014/main" id="{DEF971B2-2385-5B49-965A-BDC2FD7F3274}"/>
                  </a:ext>
                </a:extLst>
              </p:cNvPr>
              <p:cNvSpPr/>
              <p:nvPr/>
            </p:nvSpPr>
            <p:spPr>
              <a:xfrm>
                <a:off x="8178075" y="4411142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7" name="직사각형 386">
                <a:extLst>
                  <a:ext uri="{FF2B5EF4-FFF2-40B4-BE49-F238E27FC236}">
                    <a16:creationId xmlns:a16="http://schemas.microsoft.com/office/drawing/2014/main" id="{DEF971B2-2385-5B49-965A-BDC2FD7F3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075" y="4411142"/>
                <a:ext cx="4106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직사각형 387">
                <a:extLst>
                  <a:ext uri="{FF2B5EF4-FFF2-40B4-BE49-F238E27FC236}">
                    <a16:creationId xmlns:a16="http://schemas.microsoft.com/office/drawing/2014/main" id="{5A2E34C1-A9B1-5144-8397-29EBF725181E}"/>
                  </a:ext>
                </a:extLst>
              </p:cNvPr>
              <p:cNvSpPr/>
              <p:nvPr/>
            </p:nvSpPr>
            <p:spPr>
              <a:xfrm>
                <a:off x="7499419" y="3097639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8" name="직사각형 387">
                <a:extLst>
                  <a:ext uri="{FF2B5EF4-FFF2-40B4-BE49-F238E27FC236}">
                    <a16:creationId xmlns:a16="http://schemas.microsoft.com/office/drawing/2014/main" id="{5A2E34C1-A9B1-5144-8397-29EBF7251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419" y="3097639"/>
                <a:ext cx="4106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8BF10D1E-83AA-3C4A-89DA-1367C2E05C76}"/>
                  </a:ext>
                </a:extLst>
              </p:cNvPr>
              <p:cNvSpPr txBox="1"/>
              <p:nvPr/>
            </p:nvSpPr>
            <p:spPr>
              <a:xfrm>
                <a:off x="8343512" y="2175467"/>
                <a:ext cx="186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8BF10D1E-83AA-3C4A-89DA-1367C2E05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512" y="2175467"/>
                <a:ext cx="186269" cy="276999"/>
              </a:xfrm>
              <a:prstGeom prst="rect">
                <a:avLst/>
              </a:prstGeom>
              <a:blipFill>
                <a:blip r:embed="rId10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0" name="왼쪽 중괄호[L] 389">
            <a:extLst>
              <a:ext uri="{FF2B5EF4-FFF2-40B4-BE49-F238E27FC236}">
                <a16:creationId xmlns:a16="http://schemas.microsoft.com/office/drawing/2014/main" id="{A3167D98-A225-9147-8B03-BB7A1D84871F}"/>
              </a:ext>
            </a:extLst>
          </p:cNvPr>
          <p:cNvSpPr/>
          <p:nvPr/>
        </p:nvSpPr>
        <p:spPr>
          <a:xfrm rot="5400000">
            <a:off x="8288239" y="2067768"/>
            <a:ext cx="224008" cy="919027"/>
          </a:xfrm>
          <a:prstGeom prst="leftBrace">
            <a:avLst>
              <a:gd name="adj1" fmla="val 508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91" name="그룹 390">
            <a:extLst>
              <a:ext uri="{FF2B5EF4-FFF2-40B4-BE49-F238E27FC236}">
                <a16:creationId xmlns:a16="http://schemas.microsoft.com/office/drawing/2014/main" id="{E61E9B72-3C40-A74F-B24A-774EAF7133DF}"/>
              </a:ext>
            </a:extLst>
          </p:cNvPr>
          <p:cNvGrpSpPr/>
          <p:nvPr/>
        </p:nvGrpSpPr>
        <p:grpSpPr>
          <a:xfrm>
            <a:off x="5313189" y="4668762"/>
            <a:ext cx="919028" cy="973394"/>
            <a:chOff x="5865739" y="2039407"/>
            <a:chExt cx="919028" cy="973394"/>
          </a:xfrm>
        </p:grpSpPr>
        <p:grpSp>
          <p:nvGrpSpPr>
            <p:cNvPr id="392" name="그룹 391">
              <a:extLst>
                <a:ext uri="{FF2B5EF4-FFF2-40B4-BE49-F238E27FC236}">
                  <a16:creationId xmlns:a16="http://schemas.microsoft.com/office/drawing/2014/main" id="{F7DC82EE-BF9C-5741-B42A-B8263F124CC6}"/>
                </a:ext>
              </a:extLst>
            </p:cNvPr>
            <p:cNvGrpSpPr/>
            <p:nvPr/>
          </p:nvGrpSpPr>
          <p:grpSpPr>
            <a:xfrm>
              <a:off x="5865740" y="2039407"/>
              <a:ext cx="919027" cy="324465"/>
              <a:chOff x="5850589" y="2324147"/>
              <a:chExt cx="919027" cy="324465"/>
            </a:xfrm>
          </p:grpSpPr>
          <p:sp>
            <p:nvSpPr>
              <p:cNvPr id="403" name="사각형: 둥근 모서리 76">
                <a:extLst>
                  <a:ext uri="{FF2B5EF4-FFF2-40B4-BE49-F238E27FC236}">
                    <a16:creationId xmlns:a16="http://schemas.microsoft.com/office/drawing/2014/main" id="{5F709D01-ABCA-904D-B6A4-F57508D438D1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타원 403">
                <a:extLst>
                  <a:ext uri="{FF2B5EF4-FFF2-40B4-BE49-F238E27FC236}">
                    <a16:creationId xmlns:a16="http://schemas.microsoft.com/office/drawing/2014/main" id="{F749CC34-2DB6-044F-BC02-4D30542591C0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타원 404">
                <a:extLst>
                  <a:ext uri="{FF2B5EF4-FFF2-40B4-BE49-F238E27FC236}">
                    <a16:creationId xmlns:a16="http://schemas.microsoft.com/office/drawing/2014/main" id="{1A0ECCAA-32D8-704A-A1C9-8752C950970F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타원 405">
                <a:extLst>
                  <a:ext uri="{FF2B5EF4-FFF2-40B4-BE49-F238E27FC236}">
                    <a16:creationId xmlns:a16="http://schemas.microsoft.com/office/drawing/2014/main" id="{ECF3D6AF-A128-AA47-A8C1-B35000EA13EE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3" name="그룹 392">
              <a:extLst>
                <a:ext uri="{FF2B5EF4-FFF2-40B4-BE49-F238E27FC236}">
                  <a16:creationId xmlns:a16="http://schemas.microsoft.com/office/drawing/2014/main" id="{0105C547-7D47-7D43-A8DA-E34598476C54}"/>
                </a:ext>
              </a:extLst>
            </p:cNvPr>
            <p:cNvGrpSpPr/>
            <p:nvPr/>
          </p:nvGrpSpPr>
          <p:grpSpPr>
            <a:xfrm>
              <a:off x="5865740" y="2363871"/>
              <a:ext cx="919027" cy="324465"/>
              <a:chOff x="5850589" y="2324147"/>
              <a:chExt cx="919027" cy="324465"/>
            </a:xfrm>
          </p:grpSpPr>
          <p:sp>
            <p:nvSpPr>
              <p:cNvPr id="399" name="사각형: 둥근 모서리 72">
                <a:extLst>
                  <a:ext uri="{FF2B5EF4-FFF2-40B4-BE49-F238E27FC236}">
                    <a16:creationId xmlns:a16="http://schemas.microsoft.com/office/drawing/2014/main" id="{1BDB4E2A-8CB6-1240-A8C9-684CEDD0A7E7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타원 399">
                <a:extLst>
                  <a:ext uri="{FF2B5EF4-FFF2-40B4-BE49-F238E27FC236}">
                    <a16:creationId xmlns:a16="http://schemas.microsoft.com/office/drawing/2014/main" id="{89EC6C64-6E63-8242-80CB-4BA9B0245813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타원 400">
                <a:extLst>
                  <a:ext uri="{FF2B5EF4-FFF2-40B4-BE49-F238E27FC236}">
                    <a16:creationId xmlns:a16="http://schemas.microsoft.com/office/drawing/2014/main" id="{1973C1AC-5E36-CA42-A2D6-BFFF0D271B26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타원 401">
                <a:extLst>
                  <a:ext uri="{FF2B5EF4-FFF2-40B4-BE49-F238E27FC236}">
                    <a16:creationId xmlns:a16="http://schemas.microsoft.com/office/drawing/2014/main" id="{E3C7C5D6-D2D5-C74A-BB46-83245646B3B6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4" name="그룹 393">
              <a:extLst>
                <a:ext uri="{FF2B5EF4-FFF2-40B4-BE49-F238E27FC236}">
                  <a16:creationId xmlns:a16="http://schemas.microsoft.com/office/drawing/2014/main" id="{BB52198F-4307-4D4E-9BC1-663E95F58167}"/>
                </a:ext>
              </a:extLst>
            </p:cNvPr>
            <p:cNvGrpSpPr/>
            <p:nvPr/>
          </p:nvGrpSpPr>
          <p:grpSpPr>
            <a:xfrm>
              <a:off x="5865739" y="2688336"/>
              <a:ext cx="919027" cy="324465"/>
              <a:chOff x="5850589" y="2324147"/>
              <a:chExt cx="919027" cy="324465"/>
            </a:xfrm>
          </p:grpSpPr>
          <p:sp>
            <p:nvSpPr>
              <p:cNvPr id="395" name="사각형: 둥근 모서리 68">
                <a:extLst>
                  <a:ext uri="{FF2B5EF4-FFF2-40B4-BE49-F238E27FC236}">
                    <a16:creationId xmlns:a16="http://schemas.microsoft.com/office/drawing/2014/main" id="{63F45FE3-C258-464D-921A-618BCC3E4B88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타원 395">
                <a:extLst>
                  <a:ext uri="{FF2B5EF4-FFF2-40B4-BE49-F238E27FC236}">
                    <a16:creationId xmlns:a16="http://schemas.microsoft.com/office/drawing/2014/main" id="{97256A28-7CA2-7F47-B43B-A19CA3C4BDBF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타원 396">
                <a:extLst>
                  <a:ext uri="{FF2B5EF4-FFF2-40B4-BE49-F238E27FC236}">
                    <a16:creationId xmlns:a16="http://schemas.microsoft.com/office/drawing/2014/main" id="{0224823D-E62B-2B47-B814-8D47F6D6D015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타원 397">
                <a:extLst>
                  <a:ext uri="{FF2B5EF4-FFF2-40B4-BE49-F238E27FC236}">
                    <a16:creationId xmlns:a16="http://schemas.microsoft.com/office/drawing/2014/main" id="{A27CE560-558D-DC41-AD53-93A8DD336069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7" name="직사각형 406">
                <a:extLst>
                  <a:ext uri="{FF2B5EF4-FFF2-40B4-BE49-F238E27FC236}">
                    <a16:creationId xmlns:a16="http://schemas.microsoft.com/office/drawing/2014/main" id="{DF8367FD-EA78-C840-AF7F-E8D18FE2BF2B}"/>
                  </a:ext>
                </a:extLst>
              </p:cNvPr>
              <p:cNvSpPr/>
              <p:nvPr/>
            </p:nvSpPr>
            <p:spPr>
              <a:xfrm>
                <a:off x="4796859" y="4967155"/>
                <a:ext cx="4106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7" name="직사각형 406">
                <a:extLst>
                  <a:ext uri="{FF2B5EF4-FFF2-40B4-BE49-F238E27FC236}">
                    <a16:creationId xmlns:a16="http://schemas.microsoft.com/office/drawing/2014/main" id="{DF8367FD-EA78-C840-AF7F-E8D18FE2BF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859" y="4967155"/>
                <a:ext cx="4106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BCD91AF7-444D-114A-816A-2C5B6D95BEAF}"/>
                  </a:ext>
                </a:extLst>
              </p:cNvPr>
              <p:cNvSpPr txBox="1"/>
              <p:nvPr/>
            </p:nvSpPr>
            <p:spPr>
              <a:xfrm>
                <a:off x="5722351" y="4145686"/>
                <a:ext cx="186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BCD91AF7-444D-114A-816A-2C5B6D95B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351" y="4145686"/>
                <a:ext cx="186269" cy="276999"/>
              </a:xfrm>
              <a:prstGeom prst="rect">
                <a:avLst/>
              </a:prstGeom>
              <a:blipFill>
                <a:blip r:embed="rId12"/>
                <a:stretch>
                  <a:fillRect l="-33333" r="-26667"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왼쪽 중괄호[L] 219">
            <a:extLst>
              <a:ext uri="{FF2B5EF4-FFF2-40B4-BE49-F238E27FC236}">
                <a16:creationId xmlns:a16="http://schemas.microsoft.com/office/drawing/2014/main" id="{84C8AB4E-ED4A-334F-84AA-C511CAB55BD1}"/>
              </a:ext>
            </a:extLst>
          </p:cNvPr>
          <p:cNvSpPr/>
          <p:nvPr/>
        </p:nvSpPr>
        <p:spPr>
          <a:xfrm rot="5400000">
            <a:off x="5667078" y="4037987"/>
            <a:ext cx="224008" cy="919027"/>
          </a:xfrm>
          <a:prstGeom prst="leftBrace">
            <a:avLst>
              <a:gd name="adj1" fmla="val 508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5087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879D2-2C08-4235-9AB2-44966D58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Multi-headed 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281531-4A3E-4B0E-AB79-5927C96E2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7886700" cy="4972050"/>
          </a:xfrm>
        </p:spPr>
        <p:txBody>
          <a:bodyPr/>
          <a:lstStyle/>
          <a:p>
            <a:r>
              <a:rPr lang="en-US" altLang="ko-KR" dirty="0"/>
              <a:t>Let’s use multiple heads to capture various </a:t>
            </a:r>
            <a:r>
              <a:rPr lang="en-US" altLang="ko-KR" dirty="0" err="1"/>
              <a:t>similiarities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20F7B6-55FA-4195-B531-363206AE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26</a:t>
            </a:fld>
            <a:endParaRPr lang="ko-KR" altLang="en-US"/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D557FC4B-5868-A544-878A-74FED7ACCA98}"/>
              </a:ext>
            </a:extLst>
          </p:cNvPr>
          <p:cNvGrpSpPr/>
          <p:nvPr/>
        </p:nvGrpSpPr>
        <p:grpSpPr>
          <a:xfrm>
            <a:off x="7153771" y="2598614"/>
            <a:ext cx="919028" cy="973394"/>
            <a:chOff x="5865739" y="2039407"/>
            <a:chExt cx="919028" cy="973394"/>
          </a:xfrm>
        </p:grpSpPr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1A64655C-2087-014A-A9F5-4DF29552284F}"/>
                </a:ext>
              </a:extLst>
            </p:cNvPr>
            <p:cNvGrpSpPr/>
            <p:nvPr/>
          </p:nvGrpSpPr>
          <p:grpSpPr>
            <a:xfrm>
              <a:off x="5865740" y="2039407"/>
              <a:ext cx="919027" cy="324465"/>
              <a:chOff x="5850589" y="2324147"/>
              <a:chExt cx="919027" cy="324465"/>
            </a:xfrm>
          </p:grpSpPr>
          <p:sp>
            <p:nvSpPr>
              <p:cNvPr id="215" name="사각형: 둥근 모서리 76">
                <a:extLst>
                  <a:ext uri="{FF2B5EF4-FFF2-40B4-BE49-F238E27FC236}">
                    <a16:creationId xmlns:a16="http://schemas.microsoft.com/office/drawing/2014/main" id="{9B565FA3-E793-6C40-9DB4-AE94A0866F42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타원 215">
                <a:extLst>
                  <a:ext uri="{FF2B5EF4-FFF2-40B4-BE49-F238E27FC236}">
                    <a16:creationId xmlns:a16="http://schemas.microsoft.com/office/drawing/2014/main" id="{DF79E4C7-12FB-6545-BC7C-1BC5FA6BB0E1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F83AB222-312D-8E4F-A438-AB6B14DF2867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04CEE1E5-D8B8-5F4F-9BBA-DD0256428416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84B0882F-F468-C944-A9FE-B31892DFB09D}"/>
                </a:ext>
              </a:extLst>
            </p:cNvPr>
            <p:cNvGrpSpPr/>
            <p:nvPr/>
          </p:nvGrpSpPr>
          <p:grpSpPr>
            <a:xfrm>
              <a:off x="5865740" y="2363871"/>
              <a:ext cx="919027" cy="324465"/>
              <a:chOff x="5850589" y="2324147"/>
              <a:chExt cx="919027" cy="324465"/>
            </a:xfrm>
          </p:grpSpPr>
          <p:sp>
            <p:nvSpPr>
              <p:cNvPr id="211" name="사각형: 둥근 모서리 72">
                <a:extLst>
                  <a:ext uri="{FF2B5EF4-FFF2-40B4-BE49-F238E27FC236}">
                    <a16:creationId xmlns:a16="http://schemas.microsoft.com/office/drawing/2014/main" id="{FA75B579-8641-0A43-8CE7-2E87579CECE2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타원 211">
                <a:extLst>
                  <a:ext uri="{FF2B5EF4-FFF2-40B4-BE49-F238E27FC236}">
                    <a16:creationId xmlns:a16="http://schemas.microsoft.com/office/drawing/2014/main" id="{C33B57A9-4445-B246-B21D-CFAE68E1B2B4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8A4E20C0-DE48-FD49-8079-1B2DF1A4C3D2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15888272-DE83-A44B-8C10-84C60224B706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06688A96-E54D-5F43-BDA2-7CFC9FEF14EE}"/>
                </a:ext>
              </a:extLst>
            </p:cNvPr>
            <p:cNvGrpSpPr/>
            <p:nvPr/>
          </p:nvGrpSpPr>
          <p:grpSpPr>
            <a:xfrm>
              <a:off x="5865739" y="2688336"/>
              <a:ext cx="919027" cy="324465"/>
              <a:chOff x="5850589" y="2324147"/>
              <a:chExt cx="919027" cy="324465"/>
            </a:xfrm>
          </p:grpSpPr>
          <p:sp>
            <p:nvSpPr>
              <p:cNvPr id="207" name="사각형: 둥근 모서리 68">
                <a:extLst>
                  <a:ext uri="{FF2B5EF4-FFF2-40B4-BE49-F238E27FC236}">
                    <a16:creationId xmlns:a16="http://schemas.microsoft.com/office/drawing/2014/main" id="{C380B9DD-4EFA-1842-8BAD-4CD2C49CB26E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타원 207">
                <a:extLst>
                  <a:ext uri="{FF2B5EF4-FFF2-40B4-BE49-F238E27FC236}">
                    <a16:creationId xmlns:a16="http://schemas.microsoft.com/office/drawing/2014/main" id="{C80DAADB-7AA0-B449-8188-C3A31E93F628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타원 208">
                <a:extLst>
                  <a:ext uri="{FF2B5EF4-FFF2-40B4-BE49-F238E27FC236}">
                    <a16:creationId xmlns:a16="http://schemas.microsoft.com/office/drawing/2014/main" id="{648A2D20-BDE8-C847-BCC8-BA4E20A23E8D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타원 209">
                <a:extLst>
                  <a:ext uri="{FF2B5EF4-FFF2-40B4-BE49-F238E27FC236}">
                    <a16:creationId xmlns:a16="http://schemas.microsoft.com/office/drawing/2014/main" id="{90ACDD3D-898C-D440-93B6-3411A0C262BA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148CAB4B-06D1-2548-9029-A4B1DAD7B957}"/>
              </a:ext>
            </a:extLst>
          </p:cNvPr>
          <p:cNvGrpSpPr/>
          <p:nvPr/>
        </p:nvGrpSpPr>
        <p:grpSpPr>
          <a:xfrm>
            <a:off x="1359461" y="2573045"/>
            <a:ext cx="919028" cy="973394"/>
            <a:chOff x="5865739" y="2039407"/>
            <a:chExt cx="919028" cy="973394"/>
          </a:xfrm>
        </p:grpSpPr>
        <p:grpSp>
          <p:nvGrpSpPr>
            <p:cNvPr id="409" name="그룹 408">
              <a:extLst>
                <a:ext uri="{FF2B5EF4-FFF2-40B4-BE49-F238E27FC236}">
                  <a16:creationId xmlns:a16="http://schemas.microsoft.com/office/drawing/2014/main" id="{FD56366D-D7A2-7F48-8856-B3F2E8F94F6C}"/>
                </a:ext>
              </a:extLst>
            </p:cNvPr>
            <p:cNvGrpSpPr/>
            <p:nvPr/>
          </p:nvGrpSpPr>
          <p:grpSpPr>
            <a:xfrm>
              <a:off x="5865740" y="2039407"/>
              <a:ext cx="919027" cy="324465"/>
              <a:chOff x="5850589" y="2324147"/>
              <a:chExt cx="919027" cy="324465"/>
            </a:xfrm>
          </p:grpSpPr>
          <p:sp>
            <p:nvSpPr>
              <p:cNvPr id="420" name="사각형: 둥근 모서리 96">
                <a:extLst>
                  <a:ext uri="{FF2B5EF4-FFF2-40B4-BE49-F238E27FC236}">
                    <a16:creationId xmlns:a16="http://schemas.microsoft.com/office/drawing/2014/main" id="{4BE412DB-FA90-9242-BEC5-F7F356070992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타원 420">
                <a:extLst>
                  <a:ext uri="{FF2B5EF4-FFF2-40B4-BE49-F238E27FC236}">
                    <a16:creationId xmlns:a16="http://schemas.microsoft.com/office/drawing/2014/main" id="{ADC92FAB-B2CC-2240-9F27-12E137689FE7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타원 421">
                <a:extLst>
                  <a:ext uri="{FF2B5EF4-FFF2-40B4-BE49-F238E27FC236}">
                    <a16:creationId xmlns:a16="http://schemas.microsoft.com/office/drawing/2014/main" id="{4089FA29-A854-454A-9F94-0CCBADB6CE2D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3" name="타원 422">
                <a:extLst>
                  <a:ext uri="{FF2B5EF4-FFF2-40B4-BE49-F238E27FC236}">
                    <a16:creationId xmlns:a16="http://schemas.microsoft.com/office/drawing/2014/main" id="{B64381C7-2AE4-0C4F-B0F4-0AE6AD647293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0" name="그룹 409">
              <a:extLst>
                <a:ext uri="{FF2B5EF4-FFF2-40B4-BE49-F238E27FC236}">
                  <a16:creationId xmlns:a16="http://schemas.microsoft.com/office/drawing/2014/main" id="{CCD20055-F90C-EB42-8E5D-F3B0B8FB0365}"/>
                </a:ext>
              </a:extLst>
            </p:cNvPr>
            <p:cNvGrpSpPr/>
            <p:nvPr/>
          </p:nvGrpSpPr>
          <p:grpSpPr>
            <a:xfrm>
              <a:off x="5865740" y="2363871"/>
              <a:ext cx="919027" cy="324465"/>
              <a:chOff x="5850589" y="2324147"/>
              <a:chExt cx="919027" cy="324465"/>
            </a:xfrm>
          </p:grpSpPr>
          <p:sp>
            <p:nvSpPr>
              <p:cNvPr id="416" name="사각형: 둥근 모서리 92">
                <a:extLst>
                  <a:ext uri="{FF2B5EF4-FFF2-40B4-BE49-F238E27FC236}">
                    <a16:creationId xmlns:a16="http://schemas.microsoft.com/office/drawing/2014/main" id="{5A60630A-622A-A54D-B785-57D61034E653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타원 416">
                <a:extLst>
                  <a:ext uri="{FF2B5EF4-FFF2-40B4-BE49-F238E27FC236}">
                    <a16:creationId xmlns:a16="http://schemas.microsoft.com/office/drawing/2014/main" id="{AA0B5EC3-8C00-5A4D-B127-3740389800DC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타원 417">
                <a:extLst>
                  <a:ext uri="{FF2B5EF4-FFF2-40B4-BE49-F238E27FC236}">
                    <a16:creationId xmlns:a16="http://schemas.microsoft.com/office/drawing/2014/main" id="{3D4B1C4A-4D80-DD4B-8F78-A16E7C4498E5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타원 418">
                <a:extLst>
                  <a:ext uri="{FF2B5EF4-FFF2-40B4-BE49-F238E27FC236}">
                    <a16:creationId xmlns:a16="http://schemas.microsoft.com/office/drawing/2014/main" id="{666F80ED-33E7-2A43-A7B3-6571B42EE4E5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1" name="그룹 410">
              <a:extLst>
                <a:ext uri="{FF2B5EF4-FFF2-40B4-BE49-F238E27FC236}">
                  <a16:creationId xmlns:a16="http://schemas.microsoft.com/office/drawing/2014/main" id="{442AFD22-EDFD-1841-880D-93E5FD9323E3}"/>
                </a:ext>
              </a:extLst>
            </p:cNvPr>
            <p:cNvGrpSpPr/>
            <p:nvPr/>
          </p:nvGrpSpPr>
          <p:grpSpPr>
            <a:xfrm>
              <a:off x="5865739" y="2688336"/>
              <a:ext cx="919027" cy="324465"/>
              <a:chOff x="5850589" y="2324147"/>
              <a:chExt cx="919027" cy="324465"/>
            </a:xfrm>
          </p:grpSpPr>
          <p:sp>
            <p:nvSpPr>
              <p:cNvPr id="412" name="사각형: 둥근 모서리 88">
                <a:extLst>
                  <a:ext uri="{FF2B5EF4-FFF2-40B4-BE49-F238E27FC236}">
                    <a16:creationId xmlns:a16="http://schemas.microsoft.com/office/drawing/2014/main" id="{159C8EEF-B4CA-6A45-9310-0CD0CA9891E2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타원 412">
                <a:extLst>
                  <a:ext uri="{FF2B5EF4-FFF2-40B4-BE49-F238E27FC236}">
                    <a16:creationId xmlns:a16="http://schemas.microsoft.com/office/drawing/2014/main" id="{7B7B6E6B-DE34-664A-82E6-ABCCC264C629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타원 413">
                <a:extLst>
                  <a:ext uri="{FF2B5EF4-FFF2-40B4-BE49-F238E27FC236}">
                    <a16:creationId xmlns:a16="http://schemas.microsoft.com/office/drawing/2014/main" id="{13B5A338-BF26-B346-835F-C94F3B6808CE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타원 414">
                <a:extLst>
                  <a:ext uri="{FF2B5EF4-FFF2-40B4-BE49-F238E27FC236}">
                    <a16:creationId xmlns:a16="http://schemas.microsoft.com/office/drawing/2014/main" id="{29165FDF-82D7-B44B-817D-0D5F4C785EA1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24" name="그룹 423">
            <a:extLst>
              <a:ext uri="{FF2B5EF4-FFF2-40B4-BE49-F238E27FC236}">
                <a16:creationId xmlns:a16="http://schemas.microsoft.com/office/drawing/2014/main" id="{CC5CE6A8-1F67-654E-B1F6-2DA973219363}"/>
              </a:ext>
            </a:extLst>
          </p:cNvPr>
          <p:cNvGrpSpPr/>
          <p:nvPr/>
        </p:nvGrpSpPr>
        <p:grpSpPr>
          <a:xfrm>
            <a:off x="1359266" y="3733259"/>
            <a:ext cx="919028" cy="973394"/>
            <a:chOff x="5865739" y="2039407"/>
            <a:chExt cx="919028" cy="973394"/>
          </a:xfrm>
        </p:grpSpPr>
        <p:grpSp>
          <p:nvGrpSpPr>
            <p:cNvPr id="425" name="그룹 424">
              <a:extLst>
                <a:ext uri="{FF2B5EF4-FFF2-40B4-BE49-F238E27FC236}">
                  <a16:creationId xmlns:a16="http://schemas.microsoft.com/office/drawing/2014/main" id="{1837A3E2-0E18-784A-92C6-E9FF423CC6B3}"/>
                </a:ext>
              </a:extLst>
            </p:cNvPr>
            <p:cNvGrpSpPr/>
            <p:nvPr/>
          </p:nvGrpSpPr>
          <p:grpSpPr>
            <a:xfrm>
              <a:off x="5865740" y="2039407"/>
              <a:ext cx="919027" cy="324465"/>
              <a:chOff x="5850589" y="2324147"/>
              <a:chExt cx="919027" cy="324465"/>
            </a:xfrm>
          </p:grpSpPr>
          <p:sp>
            <p:nvSpPr>
              <p:cNvPr id="436" name="사각형: 둥근 모서리 112">
                <a:extLst>
                  <a:ext uri="{FF2B5EF4-FFF2-40B4-BE49-F238E27FC236}">
                    <a16:creationId xmlns:a16="http://schemas.microsoft.com/office/drawing/2014/main" id="{C783BCB8-CD04-0142-88DA-E2874941665A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타원 436">
                <a:extLst>
                  <a:ext uri="{FF2B5EF4-FFF2-40B4-BE49-F238E27FC236}">
                    <a16:creationId xmlns:a16="http://schemas.microsoft.com/office/drawing/2014/main" id="{8626778F-30EB-D047-9229-FF67ABB449FC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8" name="타원 437">
                <a:extLst>
                  <a:ext uri="{FF2B5EF4-FFF2-40B4-BE49-F238E27FC236}">
                    <a16:creationId xmlns:a16="http://schemas.microsoft.com/office/drawing/2014/main" id="{23C15DDC-32EA-324E-B6A4-7EFE1D957128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9" name="타원 438">
                <a:extLst>
                  <a:ext uri="{FF2B5EF4-FFF2-40B4-BE49-F238E27FC236}">
                    <a16:creationId xmlns:a16="http://schemas.microsoft.com/office/drawing/2014/main" id="{493FF912-796F-8949-95F9-B0C1B8E94139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6" name="그룹 425">
              <a:extLst>
                <a:ext uri="{FF2B5EF4-FFF2-40B4-BE49-F238E27FC236}">
                  <a16:creationId xmlns:a16="http://schemas.microsoft.com/office/drawing/2014/main" id="{C3B95360-58CC-5348-AF97-B11E8C1ADB05}"/>
                </a:ext>
              </a:extLst>
            </p:cNvPr>
            <p:cNvGrpSpPr/>
            <p:nvPr/>
          </p:nvGrpSpPr>
          <p:grpSpPr>
            <a:xfrm>
              <a:off x="5865740" y="2363871"/>
              <a:ext cx="919027" cy="324465"/>
              <a:chOff x="5850589" y="2324147"/>
              <a:chExt cx="919027" cy="324465"/>
            </a:xfrm>
          </p:grpSpPr>
          <p:sp>
            <p:nvSpPr>
              <p:cNvPr id="432" name="사각형: 둥근 모서리 108">
                <a:extLst>
                  <a:ext uri="{FF2B5EF4-FFF2-40B4-BE49-F238E27FC236}">
                    <a16:creationId xmlns:a16="http://schemas.microsoft.com/office/drawing/2014/main" id="{3D20BA5D-B808-D14B-9A73-C6F0B0F77C70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타원 432">
                <a:extLst>
                  <a:ext uri="{FF2B5EF4-FFF2-40B4-BE49-F238E27FC236}">
                    <a16:creationId xmlns:a16="http://schemas.microsoft.com/office/drawing/2014/main" id="{7B7D6715-B4DD-8B42-8FE0-558AB85C0760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타원 433">
                <a:extLst>
                  <a:ext uri="{FF2B5EF4-FFF2-40B4-BE49-F238E27FC236}">
                    <a16:creationId xmlns:a16="http://schemas.microsoft.com/office/drawing/2014/main" id="{7CB8A2FD-5E36-B04B-91F3-1400B437BA31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5" name="타원 434">
                <a:extLst>
                  <a:ext uri="{FF2B5EF4-FFF2-40B4-BE49-F238E27FC236}">
                    <a16:creationId xmlns:a16="http://schemas.microsoft.com/office/drawing/2014/main" id="{9A2B42AA-19C8-614A-ADCB-0FD0CCD4CE18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7" name="그룹 426">
              <a:extLst>
                <a:ext uri="{FF2B5EF4-FFF2-40B4-BE49-F238E27FC236}">
                  <a16:creationId xmlns:a16="http://schemas.microsoft.com/office/drawing/2014/main" id="{032F0BCC-1BA1-AD44-8452-C77A9156E277}"/>
                </a:ext>
              </a:extLst>
            </p:cNvPr>
            <p:cNvGrpSpPr/>
            <p:nvPr/>
          </p:nvGrpSpPr>
          <p:grpSpPr>
            <a:xfrm>
              <a:off x="5865739" y="2688336"/>
              <a:ext cx="919027" cy="324465"/>
              <a:chOff x="5850589" y="2324147"/>
              <a:chExt cx="919027" cy="324465"/>
            </a:xfrm>
          </p:grpSpPr>
          <p:sp>
            <p:nvSpPr>
              <p:cNvPr id="428" name="사각형: 둥근 모서리 104">
                <a:extLst>
                  <a:ext uri="{FF2B5EF4-FFF2-40B4-BE49-F238E27FC236}">
                    <a16:creationId xmlns:a16="http://schemas.microsoft.com/office/drawing/2014/main" id="{4EFA7B54-AC48-D545-9EBD-32727ACB7033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9" name="타원 428">
                <a:extLst>
                  <a:ext uri="{FF2B5EF4-FFF2-40B4-BE49-F238E27FC236}">
                    <a16:creationId xmlns:a16="http://schemas.microsoft.com/office/drawing/2014/main" id="{995288AE-0B29-474A-BD0B-E183D6570D57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0" name="타원 429">
                <a:extLst>
                  <a:ext uri="{FF2B5EF4-FFF2-40B4-BE49-F238E27FC236}">
                    <a16:creationId xmlns:a16="http://schemas.microsoft.com/office/drawing/2014/main" id="{FF2EBF0F-C1CB-434C-A592-B8E647CDFD05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타원 430">
                <a:extLst>
                  <a:ext uri="{FF2B5EF4-FFF2-40B4-BE49-F238E27FC236}">
                    <a16:creationId xmlns:a16="http://schemas.microsoft.com/office/drawing/2014/main" id="{127316F5-F1A8-CA4C-AA2A-44F27117315B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40" name="그룹 439">
            <a:extLst>
              <a:ext uri="{FF2B5EF4-FFF2-40B4-BE49-F238E27FC236}">
                <a16:creationId xmlns:a16="http://schemas.microsoft.com/office/drawing/2014/main" id="{C2996F5B-4744-7943-B783-7369A84A9679}"/>
              </a:ext>
            </a:extLst>
          </p:cNvPr>
          <p:cNvGrpSpPr/>
          <p:nvPr/>
        </p:nvGrpSpPr>
        <p:grpSpPr>
          <a:xfrm>
            <a:off x="1346492" y="4917489"/>
            <a:ext cx="919028" cy="973394"/>
            <a:chOff x="5865739" y="2039407"/>
            <a:chExt cx="919028" cy="973394"/>
          </a:xfrm>
        </p:grpSpPr>
        <p:grpSp>
          <p:nvGrpSpPr>
            <p:cNvPr id="441" name="그룹 440">
              <a:extLst>
                <a:ext uri="{FF2B5EF4-FFF2-40B4-BE49-F238E27FC236}">
                  <a16:creationId xmlns:a16="http://schemas.microsoft.com/office/drawing/2014/main" id="{9512BE8B-F4C6-824D-8168-3509A16FDD08}"/>
                </a:ext>
              </a:extLst>
            </p:cNvPr>
            <p:cNvGrpSpPr/>
            <p:nvPr/>
          </p:nvGrpSpPr>
          <p:grpSpPr>
            <a:xfrm>
              <a:off x="5865740" y="2039407"/>
              <a:ext cx="919027" cy="324465"/>
              <a:chOff x="5850589" y="2324147"/>
              <a:chExt cx="919027" cy="324465"/>
            </a:xfrm>
          </p:grpSpPr>
          <p:sp>
            <p:nvSpPr>
              <p:cNvPr id="452" name="사각형: 둥근 모서리 128">
                <a:extLst>
                  <a:ext uri="{FF2B5EF4-FFF2-40B4-BE49-F238E27FC236}">
                    <a16:creationId xmlns:a16="http://schemas.microsoft.com/office/drawing/2014/main" id="{18FC0685-69C2-0E48-B826-C39626A868CB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3" name="타원 452">
                <a:extLst>
                  <a:ext uri="{FF2B5EF4-FFF2-40B4-BE49-F238E27FC236}">
                    <a16:creationId xmlns:a16="http://schemas.microsoft.com/office/drawing/2014/main" id="{CFBAA6C3-816D-5F48-963D-1F7156B4E79E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4" name="타원 453">
                <a:extLst>
                  <a:ext uri="{FF2B5EF4-FFF2-40B4-BE49-F238E27FC236}">
                    <a16:creationId xmlns:a16="http://schemas.microsoft.com/office/drawing/2014/main" id="{A75EC6BF-3BBF-EC49-80A3-316E9FC689D9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5" name="타원 454">
                <a:extLst>
                  <a:ext uri="{FF2B5EF4-FFF2-40B4-BE49-F238E27FC236}">
                    <a16:creationId xmlns:a16="http://schemas.microsoft.com/office/drawing/2014/main" id="{7FBDA7CC-C326-CF42-95BE-40DCBD827C59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2" name="그룹 441">
              <a:extLst>
                <a:ext uri="{FF2B5EF4-FFF2-40B4-BE49-F238E27FC236}">
                  <a16:creationId xmlns:a16="http://schemas.microsoft.com/office/drawing/2014/main" id="{875707BF-DAC9-0B4E-9AD4-D4CB653D387C}"/>
                </a:ext>
              </a:extLst>
            </p:cNvPr>
            <p:cNvGrpSpPr/>
            <p:nvPr/>
          </p:nvGrpSpPr>
          <p:grpSpPr>
            <a:xfrm>
              <a:off x="5865740" y="2363871"/>
              <a:ext cx="919027" cy="324465"/>
              <a:chOff x="5850589" y="2324147"/>
              <a:chExt cx="919027" cy="324465"/>
            </a:xfrm>
          </p:grpSpPr>
          <p:sp>
            <p:nvSpPr>
              <p:cNvPr id="448" name="사각형: 둥근 모서리 124">
                <a:extLst>
                  <a:ext uri="{FF2B5EF4-FFF2-40B4-BE49-F238E27FC236}">
                    <a16:creationId xmlns:a16="http://schemas.microsoft.com/office/drawing/2014/main" id="{4828055C-CEFF-EC40-9392-BA71C81E540C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9" name="타원 448">
                <a:extLst>
                  <a:ext uri="{FF2B5EF4-FFF2-40B4-BE49-F238E27FC236}">
                    <a16:creationId xmlns:a16="http://schemas.microsoft.com/office/drawing/2014/main" id="{72A08326-7974-C847-95D0-6E8EFED598DC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0" name="타원 449">
                <a:extLst>
                  <a:ext uri="{FF2B5EF4-FFF2-40B4-BE49-F238E27FC236}">
                    <a16:creationId xmlns:a16="http://schemas.microsoft.com/office/drawing/2014/main" id="{692F3508-C729-B94B-B747-BD9B6B8C749D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1" name="타원 450">
                <a:extLst>
                  <a:ext uri="{FF2B5EF4-FFF2-40B4-BE49-F238E27FC236}">
                    <a16:creationId xmlns:a16="http://schemas.microsoft.com/office/drawing/2014/main" id="{A85AB590-CAC4-3949-8E82-C90F9D27AB97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3" name="그룹 442">
              <a:extLst>
                <a:ext uri="{FF2B5EF4-FFF2-40B4-BE49-F238E27FC236}">
                  <a16:creationId xmlns:a16="http://schemas.microsoft.com/office/drawing/2014/main" id="{3848A694-101A-2E44-8970-BE8862D9CB78}"/>
                </a:ext>
              </a:extLst>
            </p:cNvPr>
            <p:cNvGrpSpPr/>
            <p:nvPr/>
          </p:nvGrpSpPr>
          <p:grpSpPr>
            <a:xfrm>
              <a:off x="5865739" y="2688336"/>
              <a:ext cx="919027" cy="324465"/>
              <a:chOff x="5850589" y="2324147"/>
              <a:chExt cx="919027" cy="324465"/>
            </a:xfrm>
          </p:grpSpPr>
          <p:sp>
            <p:nvSpPr>
              <p:cNvPr id="444" name="사각형: 둥근 모서리 120">
                <a:extLst>
                  <a:ext uri="{FF2B5EF4-FFF2-40B4-BE49-F238E27FC236}">
                    <a16:creationId xmlns:a16="http://schemas.microsoft.com/office/drawing/2014/main" id="{0D063748-77F9-9F4A-8EBB-12F0DB04675E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5" name="타원 444">
                <a:extLst>
                  <a:ext uri="{FF2B5EF4-FFF2-40B4-BE49-F238E27FC236}">
                    <a16:creationId xmlns:a16="http://schemas.microsoft.com/office/drawing/2014/main" id="{E4D154A2-F0BE-9C49-B473-17332584E06D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6" name="타원 445">
                <a:extLst>
                  <a:ext uri="{FF2B5EF4-FFF2-40B4-BE49-F238E27FC236}">
                    <a16:creationId xmlns:a16="http://schemas.microsoft.com/office/drawing/2014/main" id="{F299CA26-126C-C542-A391-BD8A18707EED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7" name="타원 446">
                <a:extLst>
                  <a:ext uri="{FF2B5EF4-FFF2-40B4-BE49-F238E27FC236}">
                    <a16:creationId xmlns:a16="http://schemas.microsoft.com/office/drawing/2014/main" id="{268DE990-3308-9F4B-B7C5-37ED599A38FB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직사각형 455">
                <a:extLst>
                  <a:ext uri="{FF2B5EF4-FFF2-40B4-BE49-F238E27FC236}">
                    <a16:creationId xmlns:a16="http://schemas.microsoft.com/office/drawing/2014/main" id="{981F2AA7-AE73-9D4D-9E10-0D9EA86B2A1D}"/>
                  </a:ext>
                </a:extLst>
              </p:cNvPr>
              <p:cNvSpPr/>
              <p:nvPr/>
            </p:nvSpPr>
            <p:spPr>
              <a:xfrm>
                <a:off x="705700" y="2766626"/>
                <a:ext cx="3997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6" name="직사각형 455">
                <a:extLst>
                  <a:ext uri="{FF2B5EF4-FFF2-40B4-BE49-F238E27FC236}">
                    <a16:creationId xmlns:a16="http://schemas.microsoft.com/office/drawing/2014/main" id="{981F2AA7-AE73-9D4D-9E10-0D9EA86B2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00" y="2766626"/>
                <a:ext cx="399789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7" name="직사각형 456">
                <a:extLst>
                  <a:ext uri="{FF2B5EF4-FFF2-40B4-BE49-F238E27FC236}">
                    <a16:creationId xmlns:a16="http://schemas.microsoft.com/office/drawing/2014/main" id="{0061CAF1-B2E8-6643-BE43-0506C2B8B566}"/>
                  </a:ext>
                </a:extLst>
              </p:cNvPr>
              <p:cNvSpPr/>
              <p:nvPr/>
            </p:nvSpPr>
            <p:spPr>
              <a:xfrm>
                <a:off x="715331" y="4067088"/>
                <a:ext cx="4064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7" name="직사각형 456">
                <a:extLst>
                  <a:ext uri="{FF2B5EF4-FFF2-40B4-BE49-F238E27FC236}">
                    <a16:creationId xmlns:a16="http://schemas.microsoft.com/office/drawing/2014/main" id="{0061CAF1-B2E8-6643-BE43-0506C2B8B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31" y="4067088"/>
                <a:ext cx="40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8" name="직사각형 457">
                <a:extLst>
                  <a:ext uri="{FF2B5EF4-FFF2-40B4-BE49-F238E27FC236}">
                    <a16:creationId xmlns:a16="http://schemas.microsoft.com/office/drawing/2014/main" id="{D7675DD5-6683-4B48-B4C8-8FD90F36ACC2}"/>
                  </a:ext>
                </a:extLst>
              </p:cNvPr>
              <p:cNvSpPr/>
              <p:nvPr/>
            </p:nvSpPr>
            <p:spPr>
              <a:xfrm>
                <a:off x="729598" y="5219519"/>
                <a:ext cx="3891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8" name="직사각형 457">
                <a:extLst>
                  <a:ext uri="{FF2B5EF4-FFF2-40B4-BE49-F238E27FC236}">
                    <a16:creationId xmlns:a16="http://schemas.microsoft.com/office/drawing/2014/main" id="{D7675DD5-6683-4B48-B4C8-8FD90F36AC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98" y="5219519"/>
                <a:ext cx="3891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51489FF8-9036-0B4B-A651-5FDEBF9FFB78}"/>
              </a:ext>
            </a:extLst>
          </p:cNvPr>
          <p:cNvGrpSpPr/>
          <p:nvPr/>
        </p:nvGrpSpPr>
        <p:grpSpPr>
          <a:xfrm>
            <a:off x="3797108" y="2612206"/>
            <a:ext cx="2324681" cy="942211"/>
            <a:chOff x="3598598" y="2549994"/>
            <a:chExt cx="2324681" cy="942211"/>
          </a:xfrm>
        </p:grpSpPr>
        <p:sp>
          <p:nvSpPr>
            <p:cNvPr id="460" name="직사각형 459">
              <a:extLst>
                <a:ext uri="{FF2B5EF4-FFF2-40B4-BE49-F238E27FC236}">
                  <a16:creationId xmlns:a16="http://schemas.microsoft.com/office/drawing/2014/main" id="{CD5FA56F-EE62-644C-915F-FA3CC42C3116}"/>
                </a:ext>
              </a:extLst>
            </p:cNvPr>
            <p:cNvSpPr/>
            <p:nvPr/>
          </p:nvSpPr>
          <p:spPr>
            <a:xfrm>
              <a:off x="3598598" y="2549994"/>
              <a:ext cx="2324681" cy="9422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F4C422D7-5B8F-1D42-8345-0324D3EC2633}"/>
                </a:ext>
              </a:extLst>
            </p:cNvPr>
            <p:cNvSpPr txBox="1"/>
            <p:nvPr/>
          </p:nvSpPr>
          <p:spPr>
            <a:xfrm>
              <a:off x="4101399" y="2790266"/>
              <a:ext cx="13621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Attention</a:t>
              </a:r>
              <a:endParaRPr kumimoji="1" lang="ko-KR" altLang="en-US" sz="2400" dirty="0"/>
            </a:p>
          </p:txBody>
        </p:sp>
      </p:grpSp>
      <p:sp>
        <p:nvSpPr>
          <p:cNvPr id="461" name="오른쪽 중괄호[R] 460">
            <a:extLst>
              <a:ext uri="{FF2B5EF4-FFF2-40B4-BE49-F238E27FC236}">
                <a16:creationId xmlns:a16="http://schemas.microsoft.com/office/drawing/2014/main" id="{D7F9B778-6C6F-8B49-88A4-3FDD946EAE57}"/>
              </a:ext>
            </a:extLst>
          </p:cNvPr>
          <p:cNvSpPr/>
          <p:nvPr/>
        </p:nvSpPr>
        <p:spPr>
          <a:xfrm>
            <a:off x="2600510" y="2735277"/>
            <a:ext cx="408399" cy="2993373"/>
          </a:xfrm>
          <a:prstGeom prst="rightBrace">
            <a:avLst>
              <a:gd name="adj1" fmla="val 55601"/>
              <a:gd name="adj2" fmla="val 489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464" name="그룹 463">
            <a:extLst>
              <a:ext uri="{FF2B5EF4-FFF2-40B4-BE49-F238E27FC236}">
                <a16:creationId xmlns:a16="http://schemas.microsoft.com/office/drawing/2014/main" id="{C612B372-46FB-7D49-8616-3BB5E4D1EFEB}"/>
              </a:ext>
            </a:extLst>
          </p:cNvPr>
          <p:cNvGrpSpPr/>
          <p:nvPr/>
        </p:nvGrpSpPr>
        <p:grpSpPr>
          <a:xfrm>
            <a:off x="3797108" y="4678439"/>
            <a:ext cx="2324681" cy="942211"/>
            <a:chOff x="3598598" y="2549994"/>
            <a:chExt cx="2324681" cy="942211"/>
          </a:xfrm>
        </p:grpSpPr>
        <p:sp>
          <p:nvSpPr>
            <p:cNvPr id="465" name="직사각형 464">
              <a:extLst>
                <a:ext uri="{FF2B5EF4-FFF2-40B4-BE49-F238E27FC236}">
                  <a16:creationId xmlns:a16="http://schemas.microsoft.com/office/drawing/2014/main" id="{16B39E37-011E-9940-A0E5-2FB63BE22451}"/>
                </a:ext>
              </a:extLst>
            </p:cNvPr>
            <p:cNvSpPr/>
            <p:nvPr/>
          </p:nvSpPr>
          <p:spPr>
            <a:xfrm>
              <a:off x="3598598" y="2549994"/>
              <a:ext cx="2324681" cy="9422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48CAE69D-A67C-4945-B4EF-18E15299860E}"/>
                </a:ext>
              </a:extLst>
            </p:cNvPr>
            <p:cNvSpPr txBox="1"/>
            <p:nvPr/>
          </p:nvSpPr>
          <p:spPr>
            <a:xfrm>
              <a:off x="3946308" y="2643777"/>
              <a:ext cx="160332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2400" dirty="0"/>
                <a:t>Multi-Head</a:t>
              </a:r>
            </a:p>
            <a:p>
              <a:pPr algn="ctr"/>
              <a:r>
                <a:rPr kumimoji="1" lang="en-US" altLang="ko-KR" sz="2400" dirty="0"/>
                <a:t>Attention</a:t>
              </a:r>
              <a:endParaRPr kumimoji="1" lang="ko-KR" altLang="en-US" sz="2400" dirty="0"/>
            </a:p>
          </p:txBody>
        </p:sp>
      </p:grpSp>
      <p:cxnSp>
        <p:nvCxnSpPr>
          <p:cNvPr id="468" name="직선 화살표 연결선 467">
            <a:extLst>
              <a:ext uri="{FF2B5EF4-FFF2-40B4-BE49-F238E27FC236}">
                <a16:creationId xmlns:a16="http://schemas.microsoft.com/office/drawing/2014/main" id="{B0106788-2A97-4D48-88E6-CF37A1AC4C01}"/>
              </a:ext>
            </a:extLst>
          </p:cNvPr>
          <p:cNvCxnSpPr>
            <a:endCxn id="460" idx="1"/>
          </p:cNvCxnSpPr>
          <p:nvPr/>
        </p:nvCxnSpPr>
        <p:spPr>
          <a:xfrm flipV="1">
            <a:off x="3008909" y="3083312"/>
            <a:ext cx="788199" cy="1136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직선 화살표 연결선 468">
            <a:extLst>
              <a:ext uri="{FF2B5EF4-FFF2-40B4-BE49-F238E27FC236}">
                <a16:creationId xmlns:a16="http://schemas.microsoft.com/office/drawing/2014/main" id="{54601EBC-C78B-864B-9E64-7D0B91BEE521}"/>
              </a:ext>
            </a:extLst>
          </p:cNvPr>
          <p:cNvCxnSpPr>
            <a:cxnSpLocks/>
            <a:stCxn id="461" idx="1"/>
            <a:endCxn id="465" idx="1"/>
          </p:cNvCxnSpPr>
          <p:nvPr/>
        </p:nvCxnSpPr>
        <p:spPr>
          <a:xfrm>
            <a:off x="3008909" y="4201491"/>
            <a:ext cx="788199" cy="948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직선 화살표 연결선 471">
            <a:extLst>
              <a:ext uri="{FF2B5EF4-FFF2-40B4-BE49-F238E27FC236}">
                <a16:creationId xmlns:a16="http://schemas.microsoft.com/office/drawing/2014/main" id="{DB67971E-0D1F-5C40-8CF8-9BF0785BCD51}"/>
              </a:ext>
            </a:extLst>
          </p:cNvPr>
          <p:cNvCxnSpPr>
            <a:cxnSpLocks/>
            <a:stCxn id="460" idx="3"/>
            <a:endCxn id="211" idx="1"/>
          </p:cNvCxnSpPr>
          <p:nvPr/>
        </p:nvCxnSpPr>
        <p:spPr>
          <a:xfrm>
            <a:off x="6121789" y="3083312"/>
            <a:ext cx="1031983" cy="1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368B1995-BDAE-0E41-BE1A-D38EB5FFCA8D}"/>
              </a:ext>
            </a:extLst>
          </p:cNvPr>
          <p:cNvGrpSpPr/>
          <p:nvPr/>
        </p:nvGrpSpPr>
        <p:grpSpPr>
          <a:xfrm>
            <a:off x="7153770" y="4662569"/>
            <a:ext cx="919028" cy="973394"/>
            <a:chOff x="5865739" y="2039407"/>
            <a:chExt cx="919028" cy="973394"/>
          </a:xfrm>
        </p:grpSpPr>
        <p:grpSp>
          <p:nvGrpSpPr>
            <p:cNvPr id="476" name="그룹 475">
              <a:extLst>
                <a:ext uri="{FF2B5EF4-FFF2-40B4-BE49-F238E27FC236}">
                  <a16:creationId xmlns:a16="http://schemas.microsoft.com/office/drawing/2014/main" id="{30B74067-D58F-4C4C-B350-F27D0F42AFD4}"/>
                </a:ext>
              </a:extLst>
            </p:cNvPr>
            <p:cNvGrpSpPr/>
            <p:nvPr/>
          </p:nvGrpSpPr>
          <p:grpSpPr>
            <a:xfrm>
              <a:off x="5865740" y="2039407"/>
              <a:ext cx="919027" cy="324465"/>
              <a:chOff x="5850589" y="2324147"/>
              <a:chExt cx="919027" cy="324465"/>
            </a:xfrm>
          </p:grpSpPr>
          <p:sp>
            <p:nvSpPr>
              <p:cNvPr id="487" name="사각형: 둥근 모서리 76">
                <a:extLst>
                  <a:ext uri="{FF2B5EF4-FFF2-40B4-BE49-F238E27FC236}">
                    <a16:creationId xmlns:a16="http://schemas.microsoft.com/office/drawing/2014/main" id="{50288690-1B4C-7B4B-BE8E-595A347A0DAA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타원 487">
                <a:extLst>
                  <a:ext uri="{FF2B5EF4-FFF2-40B4-BE49-F238E27FC236}">
                    <a16:creationId xmlns:a16="http://schemas.microsoft.com/office/drawing/2014/main" id="{445D1BFC-CD87-8649-91C5-FC811645C69C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9" name="타원 488">
                <a:extLst>
                  <a:ext uri="{FF2B5EF4-FFF2-40B4-BE49-F238E27FC236}">
                    <a16:creationId xmlns:a16="http://schemas.microsoft.com/office/drawing/2014/main" id="{7ECEE112-AAF1-1042-A65C-7F36F9C87941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0" name="타원 489">
                <a:extLst>
                  <a:ext uri="{FF2B5EF4-FFF2-40B4-BE49-F238E27FC236}">
                    <a16:creationId xmlns:a16="http://schemas.microsoft.com/office/drawing/2014/main" id="{D9E3CE0E-2484-3C41-AA33-6E933C30CEB9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7" name="그룹 476">
              <a:extLst>
                <a:ext uri="{FF2B5EF4-FFF2-40B4-BE49-F238E27FC236}">
                  <a16:creationId xmlns:a16="http://schemas.microsoft.com/office/drawing/2014/main" id="{25F0829F-460E-6A4D-8036-098E9F1B459A}"/>
                </a:ext>
              </a:extLst>
            </p:cNvPr>
            <p:cNvGrpSpPr/>
            <p:nvPr/>
          </p:nvGrpSpPr>
          <p:grpSpPr>
            <a:xfrm>
              <a:off x="5865740" y="2363871"/>
              <a:ext cx="919027" cy="324465"/>
              <a:chOff x="5850589" y="2324147"/>
              <a:chExt cx="919027" cy="324465"/>
            </a:xfrm>
          </p:grpSpPr>
          <p:sp>
            <p:nvSpPr>
              <p:cNvPr id="483" name="사각형: 둥근 모서리 72">
                <a:extLst>
                  <a:ext uri="{FF2B5EF4-FFF2-40B4-BE49-F238E27FC236}">
                    <a16:creationId xmlns:a16="http://schemas.microsoft.com/office/drawing/2014/main" id="{F6507FEC-04EA-BA4F-B20A-2A981DE8A36F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4" name="타원 483">
                <a:extLst>
                  <a:ext uri="{FF2B5EF4-FFF2-40B4-BE49-F238E27FC236}">
                    <a16:creationId xmlns:a16="http://schemas.microsoft.com/office/drawing/2014/main" id="{CEA2D8FC-F4E8-3740-BD4B-831D67FDC9EB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타원 484">
                <a:extLst>
                  <a:ext uri="{FF2B5EF4-FFF2-40B4-BE49-F238E27FC236}">
                    <a16:creationId xmlns:a16="http://schemas.microsoft.com/office/drawing/2014/main" id="{7121D549-2606-7344-9090-534F0C8DB289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6" name="타원 485">
                <a:extLst>
                  <a:ext uri="{FF2B5EF4-FFF2-40B4-BE49-F238E27FC236}">
                    <a16:creationId xmlns:a16="http://schemas.microsoft.com/office/drawing/2014/main" id="{52830894-0D98-3C49-BEBE-B596793C21D0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8" name="그룹 477">
              <a:extLst>
                <a:ext uri="{FF2B5EF4-FFF2-40B4-BE49-F238E27FC236}">
                  <a16:creationId xmlns:a16="http://schemas.microsoft.com/office/drawing/2014/main" id="{6EDF5145-1FEC-3540-8E43-E53DF331E2ED}"/>
                </a:ext>
              </a:extLst>
            </p:cNvPr>
            <p:cNvGrpSpPr/>
            <p:nvPr/>
          </p:nvGrpSpPr>
          <p:grpSpPr>
            <a:xfrm>
              <a:off x="5865739" y="2688336"/>
              <a:ext cx="919027" cy="324465"/>
              <a:chOff x="5850589" y="2324147"/>
              <a:chExt cx="919027" cy="324465"/>
            </a:xfrm>
          </p:grpSpPr>
          <p:sp>
            <p:nvSpPr>
              <p:cNvPr id="479" name="사각형: 둥근 모서리 68">
                <a:extLst>
                  <a:ext uri="{FF2B5EF4-FFF2-40B4-BE49-F238E27FC236}">
                    <a16:creationId xmlns:a16="http://schemas.microsoft.com/office/drawing/2014/main" id="{B84E3D6B-075D-8642-A308-0F74B972B0CC}"/>
                  </a:ext>
                </a:extLst>
              </p:cNvPr>
              <p:cNvSpPr/>
              <p:nvPr/>
            </p:nvSpPr>
            <p:spPr>
              <a:xfrm>
                <a:off x="5850589" y="2324147"/>
                <a:ext cx="919027" cy="324465"/>
              </a:xfrm>
              <a:prstGeom prst="roundRect">
                <a:avLst/>
              </a:prstGeom>
              <a:solidFill>
                <a:schemeClr val="accent1">
                  <a:lumMod val="50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0" name="타원 479">
                <a:extLst>
                  <a:ext uri="{FF2B5EF4-FFF2-40B4-BE49-F238E27FC236}">
                    <a16:creationId xmlns:a16="http://schemas.microsoft.com/office/drawing/2014/main" id="{4717C54B-0DDB-4442-BA57-1F966103563C}"/>
                  </a:ext>
                </a:extLst>
              </p:cNvPr>
              <p:cNvSpPr/>
              <p:nvPr/>
            </p:nvSpPr>
            <p:spPr>
              <a:xfrm>
                <a:off x="5922848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1" name="타원 480">
                <a:extLst>
                  <a:ext uri="{FF2B5EF4-FFF2-40B4-BE49-F238E27FC236}">
                    <a16:creationId xmlns:a16="http://schemas.microsoft.com/office/drawing/2014/main" id="{58B21527-7E70-BC43-9013-128E895D798A}"/>
                  </a:ext>
                </a:extLst>
              </p:cNvPr>
              <p:cNvSpPr/>
              <p:nvPr/>
            </p:nvSpPr>
            <p:spPr>
              <a:xfrm>
                <a:off x="6202102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타원 481">
                <a:extLst>
                  <a:ext uri="{FF2B5EF4-FFF2-40B4-BE49-F238E27FC236}">
                    <a16:creationId xmlns:a16="http://schemas.microsoft.com/office/drawing/2014/main" id="{EACF36FD-D4B6-854B-9236-CF90E4186E56}"/>
                  </a:ext>
                </a:extLst>
              </p:cNvPr>
              <p:cNvSpPr/>
              <p:nvPr/>
            </p:nvSpPr>
            <p:spPr>
              <a:xfrm>
                <a:off x="6481356" y="2378379"/>
                <a:ext cx="216000" cy="216000"/>
              </a:xfrm>
              <a:prstGeom prst="ellipse">
                <a:avLst/>
              </a:prstGeom>
              <a:solidFill>
                <a:srgbClr val="0000FF">
                  <a:alpha val="5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491" name="직선 화살표 연결선 490">
            <a:extLst>
              <a:ext uri="{FF2B5EF4-FFF2-40B4-BE49-F238E27FC236}">
                <a16:creationId xmlns:a16="http://schemas.microsoft.com/office/drawing/2014/main" id="{DF518930-1A8F-1E4F-B083-3C9E1EB2DC0D}"/>
              </a:ext>
            </a:extLst>
          </p:cNvPr>
          <p:cNvCxnSpPr>
            <a:cxnSpLocks/>
            <a:stCxn id="465" idx="3"/>
            <a:endCxn id="483" idx="1"/>
          </p:cNvCxnSpPr>
          <p:nvPr/>
        </p:nvCxnSpPr>
        <p:spPr>
          <a:xfrm flipV="1">
            <a:off x="6121789" y="5149266"/>
            <a:ext cx="1031982" cy="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118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D7692-4DD8-441A-A581-C7868BE7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Feed Forward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6009E-4FE7-429D-B2A5-9190BABDE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8305800" cy="4972050"/>
          </a:xfrm>
        </p:spPr>
        <p:txBody>
          <a:bodyPr/>
          <a:lstStyle/>
          <a:p>
            <a:r>
              <a:rPr lang="en-US" altLang="ko-KR" dirty="0"/>
              <a:t>Point-wise Feed Forward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9CD1EB-AD93-464F-A6B5-FE0AFF23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E89EFF-1EC4-4C4D-9ACA-1DED1EC20A55}"/>
              </a:ext>
            </a:extLst>
          </p:cNvPr>
          <p:cNvSpPr txBox="1"/>
          <p:nvPr/>
        </p:nvSpPr>
        <p:spPr>
          <a:xfrm>
            <a:off x="737851" y="5961077"/>
            <a:ext cx="725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Input</a:t>
            </a:r>
            <a:endParaRPr lang="ko-KR" altLang="en-US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DFF7BE-9EB1-43C3-95FB-3A4FFC1AB3B1}"/>
              </a:ext>
            </a:extLst>
          </p:cNvPr>
          <p:cNvSpPr txBox="1"/>
          <p:nvPr/>
        </p:nvSpPr>
        <p:spPr>
          <a:xfrm>
            <a:off x="587442" y="5403068"/>
            <a:ext cx="103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Embedding</a:t>
            </a:r>
            <a:endParaRPr lang="ko-KR" altLang="en-US" sz="1400" b="1" dirty="0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7C6A8DE8-E9F5-8640-9112-C60FC6F0F7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00" t="35287" r="50127" b="3024"/>
          <a:stretch/>
        </p:blipFill>
        <p:spPr>
          <a:xfrm>
            <a:off x="6764482" y="2667177"/>
            <a:ext cx="2140527" cy="3951806"/>
          </a:xfrm>
          <a:prstGeom prst="rect">
            <a:avLst/>
          </a:prstGeom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734AE839-1AE8-3B4B-9694-98BBCF02B4B2}"/>
              </a:ext>
            </a:extLst>
          </p:cNvPr>
          <p:cNvSpPr/>
          <p:nvPr/>
        </p:nvSpPr>
        <p:spPr>
          <a:xfrm>
            <a:off x="7347269" y="2879270"/>
            <a:ext cx="1388518" cy="25322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5570A95-E6A4-694B-9567-C467D24CCABA}"/>
              </a:ext>
            </a:extLst>
          </p:cNvPr>
          <p:cNvSpPr/>
          <p:nvPr/>
        </p:nvSpPr>
        <p:spPr>
          <a:xfrm>
            <a:off x="6926713" y="3851658"/>
            <a:ext cx="261845" cy="33895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194CB25-2AB2-8B45-9C40-AF18151A894E}"/>
              </a:ext>
            </a:extLst>
          </p:cNvPr>
          <p:cNvSpPr/>
          <p:nvPr/>
        </p:nvSpPr>
        <p:spPr>
          <a:xfrm>
            <a:off x="7371282" y="3732378"/>
            <a:ext cx="1388518" cy="45685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FD55EA7-12BF-AF4B-A1D4-E15702E183A9}"/>
              </a:ext>
            </a:extLst>
          </p:cNvPr>
          <p:cNvSpPr/>
          <p:nvPr/>
        </p:nvSpPr>
        <p:spPr>
          <a:xfrm>
            <a:off x="7371282" y="3115122"/>
            <a:ext cx="233629" cy="66591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DB2880F-9E4B-0B4C-9EBF-55FBFDB5122D}"/>
              </a:ext>
            </a:extLst>
          </p:cNvPr>
          <p:cNvSpPr/>
          <p:nvPr/>
        </p:nvSpPr>
        <p:spPr>
          <a:xfrm>
            <a:off x="7371281" y="4189234"/>
            <a:ext cx="233629" cy="66591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EA3F457-286B-4C4D-A62D-8BE118DC39F0}"/>
              </a:ext>
            </a:extLst>
          </p:cNvPr>
          <p:cNvSpPr/>
          <p:nvPr/>
        </p:nvSpPr>
        <p:spPr>
          <a:xfrm>
            <a:off x="7371280" y="4843190"/>
            <a:ext cx="808158" cy="10905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401B726-A5DD-3848-A241-C2C3DE2F292C}"/>
              </a:ext>
            </a:extLst>
          </p:cNvPr>
          <p:cNvSpPr/>
          <p:nvPr/>
        </p:nvSpPr>
        <p:spPr>
          <a:xfrm>
            <a:off x="6764482" y="5099335"/>
            <a:ext cx="1644850" cy="45685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140">
            <a:extLst>
              <a:ext uri="{FF2B5EF4-FFF2-40B4-BE49-F238E27FC236}">
                <a16:creationId xmlns:a16="http://schemas.microsoft.com/office/drawing/2014/main" id="{38586441-E5A9-CE46-BB8E-7C382E25CAFA}"/>
              </a:ext>
            </a:extLst>
          </p:cNvPr>
          <p:cNvSpPr/>
          <p:nvPr/>
        </p:nvSpPr>
        <p:spPr>
          <a:xfrm>
            <a:off x="1703714" y="2786018"/>
            <a:ext cx="4919599" cy="2377440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79" name="사각형: 둥근 모서리 141">
            <a:extLst>
              <a:ext uri="{FF2B5EF4-FFF2-40B4-BE49-F238E27FC236}">
                <a16:creationId xmlns:a16="http://schemas.microsoft.com/office/drawing/2014/main" id="{88DFC5EC-2571-0848-BCEA-40AF383892AF}"/>
              </a:ext>
            </a:extLst>
          </p:cNvPr>
          <p:cNvSpPr/>
          <p:nvPr/>
        </p:nvSpPr>
        <p:spPr>
          <a:xfrm>
            <a:off x="1943602" y="2899988"/>
            <a:ext cx="1192975" cy="56357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Feed forward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0" name="사각형: 둥근 모서리 142">
            <a:extLst>
              <a:ext uri="{FF2B5EF4-FFF2-40B4-BE49-F238E27FC236}">
                <a16:creationId xmlns:a16="http://schemas.microsoft.com/office/drawing/2014/main" id="{A96A6051-64CA-B14A-AAFA-005792F1540B}"/>
              </a:ext>
            </a:extLst>
          </p:cNvPr>
          <p:cNvSpPr/>
          <p:nvPr/>
        </p:nvSpPr>
        <p:spPr>
          <a:xfrm>
            <a:off x="1840596" y="4418532"/>
            <a:ext cx="4639351" cy="5635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Multi-Head Attention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09BC5213-1C5E-2F43-8140-82F44ED9E6AF}"/>
              </a:ext>
            </a:extLst>
          </p:cNvPr>
          <p:cNvCxnSpPr>
            <a:cxnSpLocks/>
          </p:cNvCxnSpPr>
          <p:nvPr/>
        </p:nvCxnSpPr>
        <p:spPr>
          <a:xfrm flipV="1">
            <a:off x="2550782" y="4982108"/>
            <a:ext cx="0" cy="4634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B756CC3-D3C0-B746-9858-5E103895041A}"/>
              </a:ext>
            </a:extLst>
          </p:cNvPr>
          <p:cNvCxnSpPr>
            <a:cxnSpLocks/>
          </p:cNvCxnSpPr>
          <p:nvPr/>
        </p:nvCxnSpPr>
        <p:spPr>
          <a:xfrm flipV="1">
            <a:off x="4166222" y="4982108"/>
            <a:ext cx="0" cy="4634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2D6F62A-F83F-6D44-B3FD-8095B78D7BC5}"/>
              </a:ext>
            </a:extLst>
          </p:cNvPr>
          <p:cNvCxnSpPr>
            <a:cxnSpLocks/>
          </p:cNvCxnSpPr>
          <p:nvPr/>
        </p:nvCxnSpPr>
        <p:spPr>
          <a:xfrm flipH="1" flipV="1">
            <a:off x="5793461" y="4981126"/>
            <a:ext cx="3776" cy="464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C1B8831-85E2-094D-BB47-961D0DED4FD0}"/>
              </a:ext>
            </a:extLst>
          </p:cNvPr>
          <p:cNvCxnSpPr>
            <a:cxnSpLocks/>
          </p:cNvCxnSpPr>
          <p:nvPr/>
        </p:nvCxnSpPr>
        <p:spPr>
          <a:xfrm flipH="1" flipV="1">
            <a:off x="5797237" y="4109666"/>
            <a:ext cx="5230" cy="308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196F73D-F68E-F54E-92C1-A1C70E865AE8}"/>
              </a:ext>
            </a:extLst>
          </p:cNvPr>
          <p:cNvCxnSpPr>
            <a:cxnSpLocks/>
          </p:cNvCxnSpPr>
          <p:nvPr/>
        </p:nvCxnSpPr>
        <p:spPr>
          <a:xfrm flipH="1" flipV="1">
            <a:off x="4166612" y="4109662"/>
            <a:ext cx="5230" cy="308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CC01223-6A82-F541-8546-0CC948C60066}"/>
              </a:ext>
            </a:extLst>
          </p:cNvPr>
          <p:cNvCxnSpPr>
            <a:cxnSpLocks/>
          </p:cNvCxnSpPr>
          <p:nvPr/>
        </p:nvCxnSpPr>
        <p:spPr>
          <a:xfrm flipH="1" flipV="1">
            <a:off x="2534876" y="4109661"/>
            <a:ext cx="5230" cy="308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4E21634-D863-9446-9199-CF051DAFC53A}"/>
              </a:ext>
            </a:extLst>
          </p:cNvPr>
          <p:cNvCxnSpPr>
            <a:cxnSpLocks/>
          </p:cNvCxnSpPr>
          <p:nvPr/>
        </p:nvCxnSpPr>
        <p:spPr>
          <a:xfrm flipH="1" flipV="1">
            <a:off x="2534860" y="3476334"/>
            <a:ext cx="5230" cy="308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330D9AE-3E50-2A47-AABC-09DEDB8EE3DD}"/>
              </a:ext>
            </a:extLst>
          </p:cNvPr>
          <p:cNvCxnSpPr>
            <a:cxnSpLocks/>
          </p:cNvCxnSpPr>
          <p:nvPr/>
        </p:nvCxnSpPr>
        <p:spPr>
          <a:xfrm flipH="1" flipV="1">
            <a:off x="4169211" y="3467821"/>
            <a:ext cx="5230" cy="308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0CA6544C-0AFD-D14B-ABDD-CBD03CF29CC5}"/>
              </a:ext>
            </a:extLst>
          </p:cNvPr>
          <p:cNvCxnSpPr>
            <a:cxnSpLocks/>
          </p:cNvCxnSpPr>
          <p:nvPr/>
        </p:nvCxnSpPr>
        <p:spPr>
          <a:xfrm flipH="1" flipV="1">
            <a:off x="5799852" y="3467820"/>
            <a:ext cx="5230" cy="308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644E583-F3FE-D14B-8B69-5B9E55510DB7}"/>
              </a:ext>
            </a:extLst>
          </p:cNvPr>
          <p:cNvCxnSpPr>
            <a:cxnSpLocks/>
          </p:cNvCxnSpPr>
          <p:nvPr/>
        </p:nvCxnSpPr>
        <p:spPr>
          <a:xfrm flipH="1" flipV="1">
            <a:off x="2526641" y="2603893"/>
            <a:ext cx="5230" cy="308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CD05644-D340-EA49-B84D-E0FF8C697207}"/>
              </a:ext>
            </a:extLst>
          </p:cNvPr>
          <p:cNvCxnSpPr>
            <a:cxnSpLocks/>
          </p:cNvCxnSpPr>
          <p:nvPr/>
        </p:nvCxnSpPr>
        <p:spPr>
          <a:xfrm flipH="1" flipV="1">
            <a:off x="4160992" y="2595380"/>
            <a:ext cx="5230" cy="308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1AFE372-95A3-5047-A98F-E540B24F28E4}"/>
              </a:ext>
            </a:extLst>
          </p:cNvPr>
          <p:cNvCxnSpPr>
            <a:cxnSpLocks/>
          </p:cNvCxnSpPr>
          <p:nvPr/>
        </p:nvCxnSpPr>
        <p:spPr>
          <a:xfrm flipH="1" flipV="1">
            <a:off x="5791633" y="2595379"/>
            <a:ext cx="5230" cy="308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8BF38CC-7AAE-CE46-9527-099086E91D83}"/>
              </a:ext>
            </a:extLst>
          </p:cNvPr>
          <p:cNvSpPr txBox="1"/>
          <p:nvPr/>
        </p:nvSpPr>
        <p:spPr>
          <a:xfrm>
            <a:off x="2067992" y="5982092"/>
            <a:ext cx="965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Thinking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3CE0CC-880B-5A48-AE59-7B0B9F95416B}"/>
              </a:ext>
            </a:extLst>
          </p:cNvPr>
          <p:cNvSpPr txBox="1"/>
          <p:nvPr/>
        </p:nvSpPr>
        <p:spPr>
          <a:xfrm>
            <a:off x="3677480" y="5982092"/>
            <a:ext cx="965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machine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DF7F0C1-8C38-3940-BD11-0B1700034965}"/>
              </a:ext>
            </a:extLst>
          </p:cNvPr>
          <p:cNvSpPr txBox="1"/>
          <p:nvPr/>
        </p:nvSpPr>
        <p:spPr>
          <a:xfrm>
            <a:off x="5308843" y="5982092"/>
            <a:ext cx="965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learning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105" name="사각형: 둥근 모서리 159">
            <a:extLst>
              <a:ext uri="{FF2B5EF4-FFF2-40B4-BE49-F238E27FC236}">
                <a16:creationId xmlns:a16="http://schemas.microsoft.com/office/drawing/2014/main" id="{B17A567B-19E6-F74E-B42A-135E3BD8E3DC}"/>
              </a:ext>
            </a:extLst>
          </p:cNvPr>
          <p:cNvSpPr/>
          <p:nvPr/>
        </p:nvSpPr>
        <p:spPr>
          <a:xfrm>
            <a:off x="3569734" y="2899988"/>
            <a:ext cx="1192975" cy="56357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Feed forward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7" name="사각형: 둥근 모서리 160">
            <a:extLst>
              <a:ext uri="{FF2B5EF4-FFF2-40B4-BE49-F238E27FC236}">
                <a16:creationId xmlns:a16="http://schemas.microsoft.com/office/drawing/2014/main" id="{45DE0EB9-0325-D641-B6D8-361DE644AA73}"/>
              </a:ext>
            </a:extLst>
          </p:cNvPr>
          <p:cNvSpPr/>
          <p:nvPr/>
        </p:nvSpPr>
        <p:spPr>
          <a:xfrm>
            <a:off x="5182094" y="2899988"/>
            <a:ext cx="1192975" cy="563576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Feed forward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5" name="사각형: 둥근 모서리 194">
            <a:extLst>
              <a:ext uri="{FF2B5EF4-FFF2-40B4-BE49-F238E27FC236}">
                <a16:creationId xmlns:a16="http://schemas.microsoft.com/office/drawing/2014/main" id="{68A3B37F-9366-0B4E-90A3-85A3982DD5BB}"/>
              </a:ext>
            </a:extLst>
          </p:cNvPr>
          <p:cNvSpPr/>
          <p:nvPr/>
        </p:nvSpPr>
        <p:spPr>
          <a:xfrm>
            <a:off x="1994920" y="5440613"/>
            <a:ext cx="1111723" cy="32446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B79AF05E-A649-884C-A81E-874BAAAE7882}"/>
              </a:ext>
            </a:extLst>
          </p:cNvPr>
          <p:cNvGrpSpPr/>
          <p:nvPr/>
        </p:nvGrpSpPr>
        <p:grpSpPr>
          <a:xfrm>
            <a:off x="2034059" y="5494845"/>
            <a:ext cx="1018021" cy="216000"/>
            <a:chOff x="2301025" y="5734204"/>
            <a:chExt cx="1018021" cy="216000"/>
          </a:xfrm>
        </p:grpSpPr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0C4E5EF5-12AF-0945-939F-14A56FBDEA84}"/>
                </a:ext>
              </a:extLst>
            </p:cNvPr>
            <p:cNvSpPr/>
            <p:nvPr/>
          </p:nvSpPr>
          <p:spPr>
            <a:xfrm>
              <a:off x="2568365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75E3A5FC-A0B8-6E47-A6FF-9D960FE210A1}"/>
                </a:ext>
              </a:extLst>
            </p:cNvPr>
            <p:cNvSpPr/>
            <p:nvPr/>
          </p:nvSpPr>
          <p:spPr>
            <a:xfrm>
              <a:off x="2835705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0246ABF5-B85B-754A-9C9A-1A34DF6F9D0B}"/>
                </a:ext>
              </a:extLst>
            </p:cNvPr>
            <p:cNvSpPr/>
            <p:nvPr/>
          </p:nvSpPr>
          <p:spPr>
            <a:xfrm>
              <a:off x="3103046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C05A4D36-06EC-004D-A6C8-2E20A278548A}"/>
                </a:ext>
              </a:extLst>
            </p:cNvPr>
            <p:cNvSpPr/>
            <p:nvPr/>
          </p:nvSpPr>
          <p:spPr>
            <a:xfrm>
              <a:off x="2301025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9" name="사각형: 둥근 모서리 188">
            <a:extLst>
              <a:ext uri="{FF2B5EF4-FFF2-40B4-BE49-F238E27FC236}">
                <a16:creationId xmlns:a16="http://schemas.microsoft.com/office/drawing/2014/main" id="{43179558-C23D-744A-BDD4-E63C17BEC465}"/>
              </a:ext>
            </a:extLst>
          </p:cNvPr>
          <p:cNvSpPr/>
          <p:nvPr/>
        </p:nvSpPr>
        <p:spPr>
          <a:xfrm>
            <a:off x="3567595" y="5440613"/>
            <a:ext cx="1111723" cy="32446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6100A83B-50F6-6E42-A357-9710096B7465}"/>
              </a:ext>
            </a:extLst>
          </p:cNvPr>
          <p:cNvGrpSpPr/>
          <p:nvPr/>
        </p:nvGrpSpPr>
        <p:grpSpPr>
          <a:xfrm>
            <a:off x="3606734" y="5494845"/>
            <a:ext cx="1018021" cy="216000"/>
            <a:chOff x="2301025" y="5734204"/>
            <a:chExt cx="1018021" cy="216000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2C492323-9146-A748-A0C5-FEDDC86C6177}"/>
                </a:ext>
              </a:extLst>
            </p:cNvPr>
            <p:cNvSpPr/>
            <p:nvPr/>
          </p:nvSpPr>
          <p:spPr>
            <a:xfrm>
              <a:off x="2568365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EFF3100C-AC5A-1D40-89DF-D7FF73124B98}"/>
                </a:ext>
              </a:extLst>
            </p:cNvPr>
            <p:cNvSpPr/>
            <p:nvPr/>
          </p:nvSpPr>
          <p:spPr>
            <a:xfrm>
              <a:off x="2835705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9EA5138A-4254-E549-AF03-23BB405BD4E1}"/>
                </a:ext>
              </a:extLst>
            </p:cNvPr>
            <p:cNvSpPr/>
            <p:nvPr/>
          </p:nvSpPr>
          <p:spPr>
            <a:xfrm>
              <a:off x="3103046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99B40BA-442B-8249-AD4B-E4DB95AD813A}"/>
                </a:ext>
              </a:extLst>
            </p:cNvPr>
            <p:cNvSpPr/>
            <p:nvPr/>
          </p:nvSpPr>
          <p:spPr>
            <a:xfrm>
              <a:off x="2301025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63" name="사각형: 둥근 모서리 182">
            <a:extLst>
              <a:ext uri="{FF2B5EF4-FFF2-40B4-BE49-F238E27FC236}">
                <a16:creationId xmlns:a16="http://schemas.microsoft.com/office/drawing/2014/main" id="{31B77333-38D2-CA46-9F91-A5E59A7866CE}"/>
              </a:ext>
            </a:extLst>
          </p:cNvPr>
          <p:cNvSpPr/>
          <p:nvPr/>
        </p:nvSpPr>
        <p:spPr>
          <a:xfrm>
            <a:off x="5243991" y="5440613"/>
            <a:ext cx="1111723" cy="324465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21B9839F-84B1-2940-BE1A-FF8C31655726}"/>
              </a:ext>
            </a:extLst>
          </p:cNvPr>
          <p:cNvGrpSpPr/>
          <p:nvPr/>
        </p:nvGrpSpPr>
        <p:grpSpPr>
          <a:xfrm>
            <a:off x="5283130" y="5494845"/>
            <a:ext cx="1018021" cy="216000"/>
            <a:chOff x="2301025" y="5734204"/>
            <a:chExt cx="1018021" cy="216000"/>
          </a:xfrm>
        </p:grpSpPr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68B43046-DFA7-6B45-8736-E3384B4C19F6}"/>
                </a:ext>
              </a:extLst>
            </p:cNvPr>
            <p:cNvSpPr/>
            <p:nvPr/>
          </p:nvSpPr>
          <p:spPr>
            <a:xfrm>
              <a:off x="2568365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0DB90DC9-4994-2144-9CA6-5C931FA2B58A}"/>
                </a:ext>
              </a:extLst>
            </p:cNvPr>
            <p:cNvSpPr/>
            <p:nvPr/>
          </p:nvSpPr>
          <p:spPr>
            <a:xfrm>
              <a:off x="2835705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C7358B38-EC79-DA4E-A6B0-934A88744AFE}"/>
                </a:ext>
              </a:extLst>
            </p:cNvPr>
            <p:cNvSpPr/>
            <p:nvPr/>
          </p:nvSpPr>
          <p:spPr>
            <a:xfrm>
              <a:off x="3103046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C802A7A4-2322-814A-AAD9-D8BD3E19713C}"/>
                </a:ext>
              </a:extLst>
            </p:cNvPr>
            <p:cNvSpPr/>
            <p:nvPr/>
          </p:nvSpPr>
          <p:spPr>
            <a:xfrm>
              <a:off x="2301025" y="5734204"/>
              <a:ext cx="216000" cy="2160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1" name="사각형: 둥근 모서리 164">
            <a:extLst>
              <a:ext uri="{FF2B5EF4-FFF2-40B4-BE49-F238E27FC236}">
                <a16:creationId xmlns:a16="http://schemas.microsoft.com/office/drawing/2014/main" id="{C69243AE-2BF7-D349-A872-DC46886B94AB}"/>
              </a:ext>
            </a:extLst>
          </p:cNvPr>
          <p:cNvSpPr/>
          <p:nvPr/>
        </p:nvSpPr>
        <p:spPr>
          <a:xfrm>
            <a:off x="1994920" y="2278714"/>
            <a:ext cx="1111723" cy="32446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EC2CA964-D243-C54B-B0D3-434FF5BE59CC}"/>
              </a:ext>
            </a:extLst>
          </p:cNvPr>
          <p:cNvSpPr/>
          <p:nvPr/>
        </p:nvSpPr>
        <p:spPr>
          <a:xfrm>
            <a:off x="2301399" y="2332946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6E6FE859-D115-064C-B08C-321EFDE74F8D}"/>
              </a:ext>
            </a:extLst>
          </p:cNvPr>
          <p:cNvSpPr/>
          <p:nvPr/>
        </p:nvSpPr>
        <p:spPr>
          <a:xfrm>
            <a:off x="2568739" y="2332946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647B4673-C55F-C441-AB5A-D8CD80A8B77E}"/>
              </a:ext>
            </a:extLst>
          </p:cNvPr>
          <p:cNvSpPr/>
          <p:nvPr/>
        </p:nvSpPr>
        <p:spPr>
          <a:xfrm>
            <a:off x="2836080" y="2332946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EC719418-4B75-0240-84C0-4598C225A574}"/>
              </a:ext>
            </a:extLst>
          </p:cNvPr>
          <p:cNvSpPr/>
          <p:nvPr/>
        </p:nvSpPr>
        <p:spPr>
          <a:xfrm>
            <a:off x="2034059" y="2332946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7" name="사각형: 둥근 모서리 166">
            <a:extLst>
              <a:ext uri="{FF2B5EF4-FFF2-40B4-BE49-F238E27FC236}">
                <a16:creationId xmlns:a16="http://schemas.microsoft.com/office/drawing/2014/main" id="{E84AC507-8C51-094E-82BD-8089268039F7}"/>
              </a:ext>
            </a:extLst>
          </p:cNvPr>
          <p:cNvSpPr/>
          <p:nvPr/>
        </p:nvSpPr>
        <p:spPr>
          <a:xfrm>
            <a:off x="3567595" y="2278714"/>
            <a:ext cx="1111723" cy="32446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8CDC45B-E49F-474D-B2B8-C6443946B15A}"/>
              </a:ext>
            </a:extLst>
          </p:cNvPr>
          <p:cNvSpPr/>
          <p:nvPr/>
        </p:nvSpPr>
        <p:spPr>
          <a:xfrm>
            <a:off x="3874074" y="2332946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05D80659-8878-CD43-A782-3F80F77B9B2E}"/>
              </a:ext>
            </a:extLst>
          </p:cNvPr>
          <p:cNvSpPr/>
          <p:nvPr/>
        </p:nvSpPr>
        <p:spPr>
          <a:xfrm>
            <a:off x="4141414" y="2332946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F266FEED-FBA7-9B49-A26B-D1E95311616A}"/>
              </a:ext>
            </a:extLst>
          </p:cNvPr>
          <p:cNvSpPr/>
          <p:nvPr/>
        </p:nvSpPr>
        <p:spPr>
          <a:xfrm>
            <a:off x="4408755" y="2332946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E638756A-F3FC-E549-8F0D-9AEC35DDB561}"/>
              </a:ext>
            </a:extLst>
          </p:cNvPr>
          <p:cNvSpPr/>
          <p:nvPr/>
        </p:nvSpPr>
        <p:spPr>
          <a:xfrm>
            <a:off x="3606734" y="2332946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49" name="사각형: 둥근 모서리 168">
            <a:extLst>
              <a:ext uri="{FF2B5EF4-FFF2-40B4-BE49-F238E27FC236}">
                <a16:creationId xmlns:a16="http://schemas.microsoft.com/office/drawing/2014/main" id="{88E049CC-56D6-2A4F-B4DA-FFD9231B0EF7}"/>
              </a:ext>
            </a:extLst>
          </p:cNvPr>
          <p:cNvSpPr/>
          <p:nvPr/>
        </p:nvSpPr>
        <p:spPr>
          <a:xfrm>
            <a:off x="5243991" y="2278714"/>
            <a:ext cx="1111723" cy="32446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03C7448B-7BF3-FA4C-87DA-0D34C22163EE}"/>
              </a:ext>
            </a:extLst>
          </p:cNvPr>
          <p:cNvSpPr/>
          <p:nvPr/>
        </p:nvSpPr>
        <p:spPr>
          <a:xfrm>
            <a:off x="5550470" y="2332946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88A8B8C1-992B-BD41-87BB-F15BA822533D}"/>
              </a:ext>
            </a:extLst>
          </p:cNvPr>
          <p:cNvSpPr/>
          <p:nvPr/>
        </p:nvSpPr>
        <p:spPr>
          <a:xfrm>
            <a:off x="5817810" y="2332946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E76174A6-8F40-9E4A-A60F-F9CBA811D748}"/>
              </a:ext>
            </a:extLst>
          </p:cNvPr>
          <p:cNvSpPr/>
          <p:nvPr/>
        </p:nvSpPr>
        <p:spPr>
          <a:xfrm>
            <a:off x="6085151" y="2332946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0B25AAAF-30AA-6A48-B079-1BBF8A16E072}"/>
              </a:ext>
            </a:extLst>
          </p:cNvPr>
          <p:cNvSpPr/>
          <p:nvPr/>
        </p:nvSpPr>
        <p:spPr>
          <a:xfrm>
            <a:off x="5283130" y="2332946"/>
            <a:ext cx="216000" cy="2160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546408BF-18A4-074B-9247-383AF45ED882}"/>
              </a:ext>
            </a:extLst>
          </p:cNvPr>
          <p:cNvGrpSpPr/>
          <p:nvPr/>
        </p:nvGrpSpPr>
        <p:grpSpPr>
          <a:xfrm>
            <a:off x="5171522" y="3803765"/>
            <a:ext cx="1212600" cy="311975"/>
            <a:chOff x="2279583" y="5679972"/>
            <a:chExt cx="1111723" cy="324465"/>
          </a:xfrm>
        </p:grpSpPr>
        <p:sp>
          <p:nvSpPr>
            <p:cNvPr id="215" name="사각형: 둥근 모서리 447">
              <a:extLst>
                <a:ext uri="{FF2B5EF4-FFF2-40B4-BE49-F238E27FC236}">
                  <a16:creationId xmlns:a16="http://schemas.microsoft.com/office/drawing/2014/main" id="{1E1F2D64-9FF4-DA4D-8EB8-76188C53109F}"/>
                </a:ext>
              </a:extLst>
            </p:cNvPr>
            <p:cNvSpPr/>
            <p:nvPr/>
          </p:nvSpPr>
          <p:spPr>
            <a:xfrm>
              <a:off x="2279583" y="5679972"/>
              <a:ext cx="1111723" cy="324465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16" name="그룹 215">
              <a:extLst>
                <a:ext uri="{FF2B5EF4-FFF2-40B4-BE49-F238E27FC236}">
                  <a16:creationId xmlns:a16="http://schemas.microsoft.com/office/drawing/2014/main" id="{1D7F8AD4-AA66-BA4A-9876-9930980A56F5}"/>
                </a:ext>
              </a:extLst>
            </p:cNvPr>
            <p:cNvGrpSpPr/>
            <p:nvPr/>
          </p:nvGrpSpPr>
          <p:grpSpPr>
            <a:xfrm>
              <a:off x="2318722" y="5734204"/>
              <a:ext cx="1018021" cy="216000"/>
              <a:chOff x="2301025" y="5734204"/>
              <a:chExt cx="1018021" cy="216000"/>
            </a:xfrm>
          </p:grpSpPr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57EC46DE-77A9-7449-9E3F-52380A34FF81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1313EB9A-FDB9-8845-896B-71A50346FC4A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타원 218">
                <a:extLst>
                  <a:ext uri="{FF2B5EF4-FFF2-40B4-BE49-F238E27FC236}">
                    <a16:creationId xmlns:a16="http://schemas.microsoft.com/office/drawing/2014/main" id="{F79CA355-B354-AF40-ACF3-EBCF5F8E5998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타원 219">
                <a:extLst>
                  <a:ext uri="{FF2B5EF4-FFF2-40B4-BE49-F238E27FC236}">
                    <a16:creationId xmlns:a16="http://schemas.microsoft.com/office/drawing/2014/main" id="{D33B4867-CD00-5D45-A56D-D21338B8EF58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BA2BA599-F6FF-FD42-ACA7-A32222614E45}"/>
              </a:ext>
            </a:extLst>
          </p:cNvPr>
          <p:cNvGrpSpPr/>
          <p:nvPr/>
        </p:nvGrpSpPr>
        <p:grpSpPr>
          <a:xfrm>
            <a:off x="3539786" y="3809766"/>
            <a:ext cx="1212600" cy="311975"/>
            <a:chOff x="2279583" y="5679972"/>
            <a:chExt cx="1111723" cy="324465"/>
          </a:xfrm>
        </p:grpSpPr>
        <p:sp>
          <p:nvSpPr>
            <p:cNvPr id="209" name="사각형: 둥근 모서리 441">
              <a:extLst>
                <a:ext uri="{FF2B5EF4-FFF2-40B4-BE49-F238E27FC236}">
                  <a16:creationId xmlns:a16="http://schemas.microsoft.com/office/drawing/2014/main" id="{B7D301ED-97A1-8B4A-80C8-DF9516F1D789}"/>
                </a:ext>
              </a:extLst>
            </p:cNvPr>
            <p:cNvSpPr/>
            <p:nvPr/>
          </p:nvSpPr>
          <p:spPr>
            <a:xfrm>
              <a:off x="2279583" y="5679972"/>
              <a:ext cx="1111723" cy="324465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541E1CFC-6948-D44D-9078-888B9BA4B52F}"/>
                </a:ext>
              </a:extLst>
            </p:cNvPr>
            <p:cNvGrpSpPr/>
            <p:nvPr/>
          </p:nvGrpSpPr>
          <p:grpSpPr>
            <a:xfrm>
              <a:off x="2318722" y="5734204"/>
              <a:ext cx="1018021" cy="216000"/>
              <a:chOff x="2301025" y="5734204"/>
              <a:chExt cx="1018021" cy="216000"/>
            </a:xfrm>
          </p:grpSpPr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D7270656-A1E4-4845-B2A4-C3A623A83F54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타원 211">
                <a:extLst>
                  <a:ext uri="{FF2B5EF4-FFF2-40B4-BE49-F238E27FC236}">
                    <a16:creationId xmlns:a16="http://schemas.microsoft.com/office/drawing/2014/main" id="{2C02D102-DD85-0244-AC3D-C3B5349AF435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타원 212">
                <a:extLst>
                  <a:ext uri="{FF2B5EF4-FFF2-40B4-BE49-F238E27FC236}">
                    <a16:creationId xmlns:a16="http://schemas.microsoft.com/office/drawing/2014/main" id="{16CBA238-7A8A-314D-9B4F-11E652CC754D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9C2CD462-DD46-AF45-A75D-56453305DB92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A58DEAF6-DE16-1C47-8F8E-238B98C986B1}"/>
              </a:ext>
            </a:extLst>
          </p:cNvPr>
          <p:cNvGrpSpPr/>
          <p:nvPr/>
        </p:nvGrpSpPr>
        <p:grpSpPr>
          <a:xfrm>
            <a:off x="1891703" y="3808127"/>
            <a:ext cx="1212600" cy="311975"/>
            <a:chOff x="2279583" y="5679972"/>
            <a:chExt cx="1111723" cy="324465"/>
          </a:xfrm>
        </p:grpSpPr>
        <p:sp>
          <p:nvSpPr>
            <p:cNvPr id="203" name="사각형: 둥근 모서리 435">
              <a:extLst>
                <a:ext uri="{FF2B5EF4-FFF2-40B4-BE49-F238E27FC236}">
                  <a16:creationId xmlns:a16="http://schemas.microsoft.com/office/drawing/2014/main" id="{A88D9C51-78E1-D64A-A050-89173F2C806E}"/>
                </a:ext>
              </a:extLst>
            </p:cNvPr>
            <p:cNvSpPr/>
            <p:nvPr/>
          </p:nvSpPr>
          <p:spPr>
            <a:xfrm>
              <a:off x="2279583" y="5679972"/>
              <a:ext cx="1111723" cy="324465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D813E0B3-5290-5E4A-8664-2BE832A78B34}"/>
                </a:ext>
              </a:extLst>
            </p:cNvPr>
            <p:cNvGrpSpPr/>
            <p:nvPr/>
          </p:nvGrpSpPr>
          <p:grpSpPr>
            <a:xfrm>
              <a:off x="2318722" y="5734204"/>
              <a:ext cx="1018021" cy="216000"/>
              <a:chOff x="2301025" y="5734204"/>
              <a:chExt cx="1018021" cy="216000"/>
            </a:xfrm>
          </p:grpSpPr>
          <p:sp>
            <p:nvSpPr>
              <p:cNvPr id="205" name="타원 204">
                <a:extLst>
                  <a:ext uri="{FF2B5EF4-FFF2-40B4-BE49-F238E27FC236}">
                    <a16:creationId xmlns:a16="http://schemas.microsoft.com/office/drawing/2014/main" id="{E42888CD-D2E9-884C-8A21-DE5B04CD3AC9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타원 205">
                <a:extLst>
                  <a:ext uri="{FF2B5EF4-FFF2-40B4-BE49-F238E27FC236}">
                    <a16:creationId xmlns:a16="http://schemas.microsoft.com/office/drawing/2014/main" id="{27078EB7-740B-874D-9508-28AFEF408D38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타원 206">
                <a:extLst>
                  <a:ext uri="{FF2B5EF4-FFF2-40B4-BE49-F238E27FC236}">
                    <a16:creationId xmlns:a16="http://schemas.microsoft.com/office/drawing/2014/main" id="{BA6A8784-A5B2-D24B-BE17-6CD5F8138E97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타원 207">
                <a:extLst>
                  <a:ext uri="{FF2B5EF4-FFF2-40B4-BE49-F238E27FC236}">
                    <a16:creationId xmlns:a16="http://schemas.microsoft.com/office/drawing/2014/main" id="{51CF2486-F275-0140-A0EA-E26B0968509A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7547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D7692-4DD8-441A-A581-C7868BE7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Feed Forward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6009E-4FE7-429D-B2A5-9190BABDE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8305800" cy="4972050"/>
          </a:xfrm>
        </p:spPr>
        <p:txBody>
          <a:bodyPr/>
          <a:lstStyle/>
          <a:p>
            <a:r>
              <a:rPr lang="en-US" altLang="ko-KR" dirty="0"/>
              <a:t>Point-wise Feed Forward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9CD1EB-AD93-464F-A6B5-FE0AFF23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7C6A8DE8-E9F5-8640-9112-C60FC6F0F7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00" t="35287" r="50127" b="3024"/>
          <a:stretch/>
        </p:blipFill>
        <p:spPr>
          <a:xfrm>
            <a:off x="6764482" y="2667177"/>
            <a:ext cx="2140527" cy="3951806"/>
          </a:xfrm>
          <a:prstGeom prst="rect">
            <a:avLst/>
          </a:prstGeom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734AE839-1AE8-3B4B-9694-98BBCF02B4B2}"/>
              </a:ext>
            </a:extLst>
          </p:cNvPr>
          <p:cNvSpPr/>
          <p:nvPr/>
        </p:nvSpPr>
        <p:spPr>
          <a:xfrm>
            <a:off x="7347269" y="2879270"/>
            <a:ext cx="1388518" cy="25322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5570A95-E6A4-694B-9567-C467D24CCABA}"/>
              </a:ext>
            </a:extLst>
          </p:cNvPr>
          <p:cNvSpPr/>
          <p:nvPr/>
        </p:nvSpPr>
        <p:spPr>
          <a:xfrm>
            <a:off x="6926713" y="3851658"/>
            <a:ext cx="261845" cy="33895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194CB25-2AB2-8B45-9C40-AF18151A894E}"/>
              </a:ext>
            </a:extLst>
          </p:cNvPr>
          <p:cNvSpPr/>
          <p:nvPr/>
        </p:nvSpPr>
        <p:spPr>
          <a:xfrm>
            <a:off x="7371282" y="3732378"/>
            <a:ext cx="1388518" cy="45685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EFD55EA7-12BF-AF4B-A1D4-E15702E183A9}"/>
              </a:ext>
            </a:extLst>
          </p:cNvPr>
          <p:cNvSpPr/>
          <p:nvPr/>
        </p:nvSpPr>
        <p:spPr>
          <a:xfrm>
            <a:off x="7371282" y="3115122"/>
            <a:ext cx="233629" cy="66591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DB2880F-9E4B-0B4C-9EBF-55FBFDB5122D}"/>
              </a:ext>
            </a:extLst>
          </p:cNvPr>
          <p:cNvSpPr/>
          <p:nvPr/>
        </p:nvSpPr>
        <p:spPr>
          <a:xfrm>
            <a:off x="7371281" y="4189234"/>
            <a:ext cx="233629" cy="66591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EA3F457-286B-4C4D-A62D-8BE118DC39F0}"/>
              </a:ext>
            </a:extLst>
          </p:cNvPr>
          <p:cNvSpPr/>
          <p:nvPr/>
        </p:nvSpPr>
        <p:spPr>
          <a:xfrm>
            <a:off x="7371280" y="4843190"/>
            <a:ext cx="808158" cy="10905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401B726-A5DD-3848-A241-C2C3DE2F292C}"/>
              </a:ext>
            </a:extLst>
          </p:cNvPr>
          <p:cNvSpPr/>
          <p:nvPr/>
        </p:nvSpPr>
        <p:spPr>
          <a:xfrm>
            <a:off x="6764482" y="5099335"/>
            <a:ext cx="1644850" cy="45685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147" name="그림 146">
            <a:extLst>
              <a:ext uri="{FF2B5EF4-FFF2-40B4-BE49-F238E27FC236}">
                <a16:creationId xmlns:a16="http://schemas.microsoft.com/office/drawing/2014/main" id="{47F96EEC-6B2D-CC47-9359-A06C02858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918" y="2605818"/>
            <a:ext cx="2943433" cy="2979884"/>
          </a:xfrm>
          <a:prstGeom prst="rect">
            <a:avLst/>
          </a:prstGeom>
        </p:spPr>
      </p:pic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A74048DD-7C7E-A442-AD17-152C5D43B177}"/>
              </a:ext>
            </a:extLst>
          </p:cNvPr>
          <p:cNvCxnSpPr/>
          <p:nvPr/>
        </p:nvCxnSpPr>
        <p:spPr>
          <a:xfrm flipV="1">
            <a:off x="3874883" y="4897718"/>
            <a:ext cx="0" cy="20161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BDC3E985-4003-9A43-8F5E-C293066DC140}"/>
              </a:ext>
            </a:extLst>
          </p:cNvPr>
          <p:cNvCxnSpPr/>
          <p:nvPr/>
        </p:nvCxnSpPr>
        <p:spPr>
          <a:xfrm flipV="1">
            <a:off x="3864320" y="4053608"/>
            <a:ext cx="0" cy="20161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3A96A33A-27D7-A94F-8AD8-04832FA1FE3D}"/>
              </a:ext>
            </a:extLst>
          </p:cNvPr>
          <p:cNvCxnSpPr/>
          <p:nvPr/>
        </p:nvCxnSpPr>
        <p:spPr>
          <a:xfrm flipV="1">
            <a:off x="3861301" y="3227383"/>
            <a:ext cx="0" cy="20161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모서리가 둥근 직사각형 152">
            <a:extLst>
              <a:ext uri="{FF2B5EF4-FFF2-40B4-BE49-F238E27FC236}">
                <a16:creationId xmlns:a16="http://schemas.microsoft.com/office/drawing/2014/main" id="{697EE275-D5B0-AD40-A6F2-A5FE90E336A2}"/>
              </a:ext>
            </a:extLst>
          </p:cNvPr>
          <p:cNvSpPr/>
          <p:nvPr/>
        </p:nvSpPr>
        <p:spPr>
          <a:xfrm>
            <a:off x="1971366" y="2362954"/>
            <a:ext cx="3674713" cy="336789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785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D7692-4DD8-441A-A581-C7868BE7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Positional Encoding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6009E-4FE7-429D-B2A5-9190BABDE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8305800" cy="4972050"/>
          </a:xfrm>
        </p:spPr>
        <p:txBody>
          <a:bodyPr/>
          <a:lstStyle/>
          <a:p>
            <a:r>
              <a:rPr lang="en-US" altLang="ko-KR" dirty="0"/>
              <a:t>Need to consider the order of the words in the input sentence.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9CD1EB-AD93-464F-A6B5-FE0AFF23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DAE8A-E93A-4DBD-82EA-72B998A26DAA}"/>
              </a:ext>
            </a:extLst>
          </p:cNvPr>
          <p:cNvSpPr txBox="1"/>
          <p:nvPr/>
        </p:nvSpPr>
        <p:spPr>
          <a:xfrm>
            <a:off x="2165552" y="6385122"/>
            <a:ext cx="965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Thinking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61C803-694B-48EA-9C40-154800CB9AF2}"/>
              </a:ext>
            </a:extLst>
          </p:cNvPr>
          <p:cNvSpPr txBox="1"/>
          <p:nvPr/>
        </p:nvSpPr>
        <p:spPr>
          <a:xfrm>
            <a:off x="3851461" y="6385122"/>
            <a:ext cx="965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machine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BEF74F-6269-466C-B198-82187BBE80FB}"/>
              </a:ext>
            </a:extLst>
          </p:cNvPr>
          <p:cNvSpPr txBox="1"/>
          <p:nvPr/>
        </p:nvSpPr>
        <p:spPr>
          <a:xfrm>
            <a:off x="5522815" y="6385121"/>
            <a:ext cx="965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</a:rPr>
              <a:t>learning</a:t>
            </a:r>
            <a:endParaRPr lang="ko-KR" altLang="en-US" sz="1400" b="1" dirty="0">
              <a:solidFill>
                <a:schemeClr val="accent6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DF732E9-8337-40AA-A31D-D1ABD4329809}"/>
              </a:ext>
            </a:extLst>
          </p:cNvPr>
          <p:cNvGrpSpPr/>
          <p:nvPr/>
        </p:nvGrpSpPr>
        <p:grpSpPr>
          <a:xfrm>
            <a:off x="2126465" y="5792449"/>
            <a:ext cx="1111723" cy="324465"/>
            <a:chOff x="2279583" y="5679972"/>
            <a:chExt cx="1111723" cy="324465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B4A0EC4-5AE3-4100-9059-79B1AC206384}"/>
                </a:ext>
              </a:extLst>
            </p:cNvPr>
            <p:cNvSpPr/>
            <p:nvPr/>
          </p:nvSpPr>
          <p:spPr>
            <a:xfrm>
              <a:off x="2279583" y="5679972"/>
              <a:ext cx="1111723" cy="324465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6C0B04-1BEF-4241-BBC1-D2BBFDC82A08}"/>
                </a:ext>
              </a:extLst>
            </p:cNvPr>
            <p:cNvGrpSpPr/>
            <p:nvPr/>
          </p:nvGrpSpPr>
          <p:grpSpPr>
            <a:xfrm>
              <a:off x="2318722" y="5734204"/>
              <a:ext cx="1018021" cy="216000"/>
              <a:chOff x="2301025" y="5734204"/>
              <a:chExt cx="1018021" cy="216000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B74FD38E-9756-4BDA-AA84-6F92E0067841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78779D34-BBA3-478F-B99A-DD4F4659FF1A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D14BD489-9C4C-4DA8-B215-8074A2CC0A33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99382B4D-FC45-422B-9A13-79C1A2AEB2C6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C7CFD2-859F-4F49-A6B7-EB61E10DCB17}"/>
              </a:ext>
            </a:extLst>
          </p:cNvPr>
          <p:cNvGrpSpPr/>
          <p:nvPr/>
        </p:nvGrpSpPr>
        <p:grpSpPr>
          <a:xfrm>
            <a:off x="3751001" y="5792449"/>
            <a:ext cx="1111723" cy="324465"/>
            <a:chOff x="2279583" y="5679972"/>
            <a:chExt cx="1111723" cy="324465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342022B-1101-4317-AF1D-70BC7CA22BF9}"/>
                </a:ext>
              </a:extLst>
            </p:cNvPr>
            <p:cNvSpPr/>
            <p:nvPr/>
          </p:nvSpPr>
          <p:spPr>
            <a:xfrm>
              <a:off x="2279583" y="5679972"/>
              <a:ext cx="1111723" cy="324465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0913E91-4EDA-4D10-82F5-29FD64596906}"/>
                </a:ext>
              </a:extLst>
            </p:cNvPr>
            <p:cNvGrpSpPr/>
            <p:nvPr/>
          </p:nvGrpSpPr>
          <p:grpSpPr>
            <a:xfrm>
              <a:off x="2318722" y="5734204"/>
              <a:ext cx="1018021" cy="216000"/>
              <a:chOff x="2301025" y="5734204"/>
              <a:chExt cx="1018021" cy="216000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F9E56115-F866-406F-B033-F735EA001616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11AF8C4A-212A-4B20-86F7-F82C8A6AE1C9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CA88D71F-77D3-46BA-81AD-B119EEE4B7EB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FC0C957F-F10F-4B60-A531-667350124A54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BA01C1E-C556-49BC-AF9B-4050F30BCF0B}"/>
              </a:ext>
            </a:extLst>
          </p:cNvPr>
          <p:cNvGrpSpPr/>
          <p:nvPr/>
        </p:nvGrpSpPr>
        <p:grpSpPr>
          <a:xfrm>
            <a:off x="5375536" y="5792449"/>
            <a:ext cx="1111723" cy="324465"/>
            <a:chOff x="2279583" y="5679972"/>
            <a:chExt cx="1111723" cy="324465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450840B-DE11-445F-A0AD-F26C79D99632}"/>
                </a:ext>
              </a:extLst>
            </p:cNvPr>
            <p:cNvSpPr/>
            <p:nvPr/>
          </p:nvSpPr>
          <p:spPr>
            <a:xfrm>
              <a:off x="2279583" y="5679972"/>
              <a:ext cx="1111723" cy="324465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8DC4B84-B7F3-4D9F-ABB4-CC1F93FECED2}"/>
                </a:ext>
              </a:extLst>
            </p:cNvPr>
            <p:cNvGrpSpPr/>
            <p:nvPr/>
          </p:nvGrpSpPr>
          <p:grpSpPr>
            <a:xfrm>
              <a:off x="2318722" y="5734204"/>
              <a:ext cx="1018021" cy="216000"/>
              <a:chOff x="2301025" y="5734204"/>
              <a:chExt cx="1018021" cy="216000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D4B43217-705E-450D-A2E7-9711E6B74A7F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373F5380-C8E7-4248-B901-B038E7453506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B3B67D45-5F22-4658-9C76-43DA7196C292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1666672E-5F83-4744-A154-5AB47CDD3237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1E89EFF-1EC4-4C4D-9ACA-1DED1EC20A55}"/>
              </a:ext>
            </a:extLst>
          </p:cNvPr>
          <p:cNvSpPr txBox="1"/>
          <p:nvPr/>
        </p:nvSpPr>
        <p:spPr>
          <a:xfrm>
            <a:off x="958146" y="6372290"/>
            <a:ext cx="725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Input</a:t>
            </a:r>
            <a:endParaRPr lang="ko-KR" altLang="en-US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DFF7BE-9EB1-43C3-95FB-3A4FFC1AB3B1}"/>
              </a:ext>
            </a:extLst>
          </p:cNvPr>
          <p:cNvSpPr txBox="1"/>
          <p:nvPr/>
        </p:nvSpPr>
        <p:spPr>
          <a:xfrm>
            <a:off x="807737" y="5814281"/>
            <a:ext cx="103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Embedding</a:t>
            </a:r>
            <a:endParaRPr lang="ko-KR" altLang="en-US" sz="1400" b="1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A7B605A-D3B6-43F4-970E-D7C736EBA431}"/>
              </a:ext>
            </a:extLst>
          </p:cNvPr>
          <p:cNvGrpSpPr/>
          <p:nvPr/>
        </p:nvGrpSpPr>
        <p:grpSpPr>
          <a:xfrm>
            <a:off x="2132233" y="4922278"/>
            <a:ext cx="1111723" cy="324465"/>
            <a:chOff x="2279583" y="5679972"/>
            <a:chExt cx="1111723" cy="324465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F7169602-2DF8-492B-9074-07B96EECA43C}"/>
                </a:ext>
              </a:extLst>
            </p:cNvPr>
            <p:cNvSpPr/>
            <p:nvPr/>
          </p:nvSpPr>
          <p:spPr>
            <a:xfrm>
              <a:off x="2279583" y="5679972"/>
              <a:ext cx="1111723" cy="324465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971F9A5-529E-45FB-9423-96DE68D9C975}"/>
                </a:ext>
              </a:extLst>
            </p:cNvPr>
            <p:cNvGrpSpPr/>
            <p:nvPr/>
          </p:nvGrpSpPr>
          <p:grpSpPr>
            <a:xfrm>
              <a:off x="2318722" y="5734204"/>
              <a:ext cx="1018021" cy="216000"/>
              <a:chOff x="2301025" y="5734204"/>
              <a:chExt cx="1018021" cy="216000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C264608A-1E87-41F7-A209-2FB532526E3D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C2A596C-D414-4297-B433-11CD01C19224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C6BBA8C2-228B-4778-9105-917BCAC7AA3A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C7DBCB6F-29F5-4FE6-9F49-7997CB9A2E91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4B0BA3D-22FB-4031-A4A5-9C4629C7DD0D}"/>
              </a:ext>
            </a:extLst>
          </p:cNvPr>
          <p:cNvGrpSpPr/>
          <p:nvPr/>
        </p:nvGrpSpPr>
        <p:grpSpPr>
          <a:xfrm>
            <a:off x="3756769" y="4922278"/>
            <a:ext cx="1111723" cy="324465"/>
            <a:chOff x="2279583" y="5679972"/>
            <a:chExt cx="1111723" cy="324465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E05274A9-BA4A-4600-9741-4459FA13A3F4}"/>
                </a:ext>
              </a:extLst>
            </p:cNvPr>
            <p:cNvSpPr/>
            <p:nvPr/>
          </p:nvSpPr>
          <p:spPr>
            <a:xfrm>
              <a:off x="2279583" y="5679972"/>
              <a:ext cx="1111723" cy="324465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CAD34F7-FE7A-4920-8F6A-E708B8ABA083}"/>
                </a:ext>
              </a:extLst>
            </p:cNvPr>
            <p:cNvGrpSpPr/>
            <p:nvPr/>
          </p:nvGrpSpPr>
          <p:grpSpPr>
            <a:xfrm>
              <a:off x="2318722" y="5734204"/>
              <a:ext cx="1018021" cy="216000"/>
              <a:chOff x="2301025" y="5734204"/>
              <a:chExt cx="1018021" cy="216000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469B185B-9857-4029-A405-7096545F94A5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1FF0BD12-EECB-4A90-B7DE-991F572D2C95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F34A4396-C5BD-4282-A515-45B8015CE193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26730011-01B4-47C8-B7AF-866B83D8E84F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194736B-DA86-47EA-BBB9-B2FC9568483D}"/>
              </a:ext>
            </a:extLst>
          </p:cNvPr>
          <p:cNvGrpSpPr/>
          <p:nvPr/>
        </p:nvGrpSpPr>
        <p:grpSpPr>
          <a:xfrm>
            <a:off x="5381304" y="4922278"/>
            <a:ext cx="1111723" cy="324465"/>
            <a:chOff x="2279583" y="5679972"/>
            <a:chExt cx="1111723" cy="324465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CF37237A-36B0-4FCF-BA02-D744DE485DDC}"/>
                </a:ext>
              </a:extLst>
            </p:cNvPr>
            <p:cNvSpPr/>
            <p:nvPr/>
          </p:nvSpPr>
          <p:spPr>
            <a:xfrm>
              <a:off x="2279583" y="5679972"/>
              <a:ext cx="1111723" cy="324465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ED2E903-68CC-4B40-94E2-827D3E070591}"/>
                </a:ext>
              </a:extLst>
            </p:cNvPr>
            <p:cNvGrpSpPr/>
            <p:nvPr/>
          </p:nvGrpSpPr>
          <p:grpSpPr>
            <a:xfrm>
              <a:off x="2318722" y="5734204"/>
              <a:ext cx="1018021" cy="216000"/>
              <a:chOff x="2301025" y="5734204"/>
              <a:chExt cx="1018021" cy="216000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41CEA731-E332-41BC-9682-C80F68F2D214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6171644B-5F9F-4CEE-BADD-FB44C2FBBF56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511E0D74-8B90-470E-A9E3-F5ED20DF1736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8B5A512A-15E4-44D6-92C0-B850E795102A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E2E4729-A8DB-46DE-A957-7853AE6DC88B}"/>
              </a:ext>
            </a:extLst>
          </p:cNvPr>
          <p:cNvGrpSpPr/>
          <p:nvPr/>
        </p:nvGrpSpPr>
        <p:grpSpPr>
          <a:xfrm>
            <a:off x="2126465" y="4055681"/>
            <a:ext cx="1111723" cy="324465"/>
            <a:chOff x="2279583" y="5679972"/>
            <a:chExt cx="1111723" cy="324465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B1E1FDF7-5AE1-4D58-8AC5-2A7E0626F3FF}"/>
                </a:ext>
              </a:extLst>
            </p:cNvPr>
            <p:cNvSpPr/>
            <p:nvPr/>
          </p:nvSpPr>
          <p:spPr>
            <a:xfrm>
              <a:off x="2279583" y="5679972"/>
              <a:ext cx="1111723" cy="324465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548CFC9C-C7ED-42E9-A683-E0C4A866B58E}"/>
                </a:ext>
              </a:extLst>
            </p:cNvPr>
            <p:cNvGrpSpPr/>
            <p:nvPr/>
          </p:nvGrpSpPr>
          <p:grpSpPr>
            <a:xfrm>
              <a:off x="2318722" y="5734204"/>
              <a:ext cx="1018021" cy="216000"/>
              <a:chOff x="2301025" y="5734204"/>
              <a:chExt cx="1018021" cy="216000"/>
            </a:xfrm>
          </p:grpSpPr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9F50EC13-284E-4685-A42F-ED0BE84ABDF3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A8190E65-3A21-414A-9F92-BEE54DCE5A1C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8C34A0B7-6C6E-4FAA-BFE7-91CC78DBD86F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92B0B5FB-655E-43FB-8596-768EFDB28D47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7ED93B6-B5EA-49BB-9619-5673DD70C56C}"/>
              </a:ext>
            </a:extLst>
          </p:cNvPr>
          <p:cNvGrpSpPr/>
          <p:nvPr/>
        </p:nvGrpSpPr>
        <p:grpSpPr>
          <a:xfrm>
            <a:off x="3751001" y="4055681"/>
            <a:ext cx="1111723" cy="324465"/>
            <a:chOff x="2279583" y="5679972"/>
            <a:chExt cx="1111723" cy="324465"/>
          </a:xfrm>
        </p:grpSpPr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F1065E6D-52F0-42DC-85A3-07CE79002CAB}"/>
                </a:ext>
              </a:extLst>
            </p:cNvPr>
            <p:cNvSpPr/>
            <p:nvPr/>
          </p:nvSpPr>
          <p:spPr>
            <a:xfrm>
              <a:off x="2279583" y="5679972"/>
              <a:ext cx="1111723" cy="324465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C9B9C0B4-CC01-45C6-9CA0-E3C27E60E1BA}"/>
                </a:ext>
              </a:extLst>
            </p:cNvPr>
            <p:cNvGrpSpPr/>
            <p:nvPr/>
          </p:nvGrpSpPr>
          <p:grpSpPr>
            <a:xfrm>
              <a:off x="2318722" y="5734204"/>
              <a:ext cx="1018021" cy="216000"/>
              <a:chOff x="2301025" y="5734204"/>
              <a:chExt cx="1018021" cy="216000"/>
            </a:xfrm>
          </p:grpSpPr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B3D3D3B4-EC5A-4B42-8487-AA03D84F3BE5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8055440E-4699-4A38-9DC6-8A132D13E5B5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33794C30-B5C2-4683-9FD3-B0AEF2D6D51F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3A3BFCE0-D6EB-48F4-920F-5C672A0B622A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1C1720C-4B96-4C8E-9B81-69AF38C8F878}"/>
              </a:ext>
            </a:extLst>
          </p:cNvPr>
          <p:cNvGrpSpPr/>
          <p:nvPr/>
        </p:nvGrpSpPr>
        <p:grpSpPr>
          <a:xfrm>
            <a:off x="5375536" y="4055681"/>
            <a:ext cx="1111723" cy="324465"/>
            <a:chOff x="2279583" y="5679972"/>
            <a:chExt cx="1111723" cy="324465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AEAB75F1-A5A3-4258-9880-73588C2E2361}"/>
                </a:ext>
              </a:extLst>
            </p:cNvPr>
            <p:cNvSpPr/>
            <p:nvPr/>
          </p:nvSpPr>
          <p:spPr>
            <a:xfrm>
              <a:off x="2279583" y="5679972"/>
              <a:ext cx="1111723" cy="324465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E5C994FF-1BD5-4C97-8B23-786127BA4386}"/>
                </a:ext>
              </a:extLst>
            </p:cNvPr>
            <p:cNvGrpSpPr/>
            <p:nvPr/>
          </p:nvGrpSpPr>
          <p:grpSpPr>
            <a:xfrm>
              <a:off x="2318722" y="5734204"/>
              <a:ext cx="1018021" cy="216000"/>
              <a:chOff x="2301025" y="5734204"/>
              <a:chExt cx="1018021" cy="216000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E019ECBE-8011-4597-8052-FD0699D4E98F}"/>
                  </a:ext>
                </a:extLst>
              </p:cNvPr>
              <p:cNvSpPr/>
              <p:nvPr/>
            </p:nvSpPr>
            <p:spPr>
              <a:xfrm>
                <a:off x="256836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974A0741-7981-4487-BE83-8E765076013B}"/>
                  </a:ext>
                </a:extLst>
              </p:cNvPr>
              <p:cNvSpPr/>
              <p:nvPr/>
            </p:nvSpPr>
            <p:spPr>
              <a:xfrm>
                <a:off x="283570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E8727508-4351-4832-A914-38A1F98267C4}"/>
                  </a:ext>
                </a:extLst>
              </p:cNvPr>
              <p:cNvSpPr/>
              <p:nvPr/>
            </p:nvSpPr>
            <p:spPr>
              <a:xfrm>
                <a:off x="3103046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8206383B-F5B0-4FF8-89CC-C444B2930B7E}"/>
                  </a:ext>
                </a:extLst>
              </p:cNvPr>
              <p:cNvSpPr/>
              <p:nvPr/>
            </p:nvSpPr>
            <p:spPr>
              <a:xfrm>
                <a:off x="2301025" y="5734204"/>
                <a:ext cx="216000" cy="216000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DBB6D2A4-0C16-4025-9C17-DD257D9AA286}"/>
              </a:ext>
            </a:extLst>
          </p:cNvPr>
          <p:cNvSpPr txBox="1"/>
          <p:nvPr/>
        </p:nvSpPr>
        <p:spPr>
          <a:xfrm>
            <a:off x="845233" y="4829572"/>
            <a:ext cx="1030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Positional encoding</a:t>
            </a:r>
            <a:endParaRPr lang="ko-KR" altLang="en-US" sz="1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08640E-96A7-48E4-A166-A91ED999623A}"/>
              </a:ext>
            </a:extLst>
          </p:cNvPr>
          <p:cNvSpPr txBox="1"/>
          <p:nvPr/>
        </p:nvSpPr>
        <p:spPr>
          <a:xfrm>
            <a:off x="434014" y="3956303"/>
            <a:ext cx="143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Embedding with time signal</a:t>
            </a:r>
            <a:endParaRPr lang="ko-KR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0024688-CB6F-438B-AE34-B1693975F381}"/>
                  </a:ext>
                </a:extLst>
              </p:cNvPr>
              <p:cNvSpPr txBox="1"/>
              <p:nvPr/>
            </p:nvSpPr>
            <p:spPr>
              <a:xfrm rot="16200000">
                <a:off x="2517404" y="4466546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0024688-CB6F-438B-AE34-B1693975F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517404" y="4466546"/>
                <a:ext cx="36576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58C2722-1E70-49C1-BE5F-456FFF0AFB23}"/>
                  </a:ext>
                </a:extLst>
              </p:cNvPr>
              <p:cNvSpPr txBox="1"/>
              <p:nvPr/>
            </p:nvSpPr>
            <p:spPr>
              <a:xfrm rot="16200000">
                <a:off x="4141940" y="4466546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58C2722-1E70-49C1-BE5F-456FFF0AF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141940" y="4466546"/>
                <a:ext cx="3657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0444A68-BB5E-4572-99D1-5A9108406CFB}"/>
                  </a:ext>
                </a:extLst>
              </p:cNvPr>
              <p:cNvSpPr txBox="1"/>
              <p:nvPr/>
            </p:nvSpPr>
            <p:spPr>
              <a:xfrm rot="16200000">
                <a:off x="5760426" y="4466546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0444A68-BB5E-4572-99D1-5A9108406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760426" y="4466546"/>
                <a:ext cx="3657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7F4F8B0-646C-4E32-9B67-13210EC2AF5A}"/>
                  </a:ext>
                </a:extLst>
              </p:cNvPr>
              <p:cNvSpPr txBox="1"/>
              <p:nvPr/>
            </p:nvSpPr>
            <p:spPr>
              <a:xfrm>
                <a:off x="5748517" y="5334929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7F4F8B0-646C-4E32-9B67-13210EC2A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517" y="5334929"/>
                <a:ext cx="36576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EF7830B-C020-41AC-8756-D2DFC5D25509}"/>
                  </a:ext>
                </a:extLst>
              </p:cNvPr>
              <p:cNvSpPr txBox="1"/>
              <p:nvPr/>
            </p:nvSpPr>
            <p:spPr>
              <a:xfrm>
                <a:off x="4123982" y="5334929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EF7830B-C020-41AC-8756-D2DFC5D25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982" y="5334929"/>
                <a:ext cx="36576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C53FFF0-9291-47B9-9348-9509B09DF7D2}"/>
                  </a:ext>
                </a:extLst>
              </p:cNvPr>
              <p:cNvSpPr txBox="1"/>
              <p:nvPr/>
            </p:nvSpPr>
            <p:spPr>
              <a:xfrm>
                <a:off x="2496614" y="5334929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C53FFF0-9291-47B9-9348-9509B09D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614" y="5334929"/>
                <a:ext cx="36576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오른쪽 대괄호 82">
            <a:extLst>
              <a:ext uri="{FF2B5EF4-FFF2-40B4-BE49-F238E27FC236}">
                <a16:creationId xmlns:a16="http://schemas.microsoft.com/office/drawing/2014/main" id="{78E2C757-05F8-4DED-862A-67B116976F7B}"/>
              </a:ext>
            </a:extLst>
          </p:cNvPr>
          <p:cNvSpPr/>
          <p:nvPr/>
        </p:nvSpPr>
        <p:spPr>
          <a:xfrm rot="5400000">
            <a:off x="3400320" y="339350"/>
            <a:ext cx="1646906" cy="5389643"/>
          </a:xfrm>
          <a:prstGeom prst="rightBracket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4C8F0949-C21D-4493-A3EE-A1B3889AD990}"/>
              </a:ext>
            </a:extLst>
          </p:cNvPr>
          <p:cNvSpPr/>
          <p:nvPr/>
        </p:nvSpPr>
        <p:spPr>
          <a:xfrm>
            <a:off x="1875826" y="3057545"/>
            <a:ext cx="4639351" cy="5635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Encoder #0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F8085DA2-FEC9-45C4-9890-67D6611DA42D}"/>
              </a:ext>
            </a:extLst>
          </p:cNvPr>
          <p:cNvSpPr/>
          <p:nvPr/>
        </p:nvSpPr>
        <p:spPr>
          <a:xfrm>
            <a:off x="1883946" y="2301872"/>
            <a:ext cx="4639351" cy="563576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Encoder #1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B65A3CF-FCFA-4E38-88F7-BACD4F21E7A5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2682327" y="3621121"/>
            <a:ext cx="0" cy="4345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AD01716-0804-4F37-9912-DCF7F66449CF}"/>
              </a:ext>
            </a:extLst>
          </p:cNvPr>
          <p:cNvCxnSpPr>
            <a:cxnSpLocks/>
          </p:cNvCxnSpPr>
          <p:nvPr/>
        </p:nvCxnSpPr>
        <p:spPr>
          <a:xfrm flipV="1">
            <a:off x="2689401" y="2865448"/>
            <a:ext cx="0" cy="1920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4D50AE7-F6CA-4303-85ED-E25777B6CCF5}"/>
              </a:ext>
            </a:extLst>
          </p:cNvPr>
          <p:cNvCxnSpPr>
            <a:cxnSpLocks/>
          </p:cNvCxnSpPr>
          <p:nvPr/>
        </p:nvCxnSpPr>
        <p:spPr>
          <a:xfrm flipV="1">
            <a:off x="4327177" y="3621121"/>
            <a:ext cx="0" cy="4345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43F4EBE-4576-4F9C-B177-E13E95694DFC}"/>
              </a:ext>
            </a:extLst>
          </p:cNvPr>
          <p:cNvCxnSpPr>
            <a:cxnSpLocks/>
          </p:cNvCxnSpPr>
          <p:nvPr/>
        </p:nvCxnSpPr>
        <p:spPr>
          <a:xfrm flipV="1">
            <a:off x="4334251" y="2865448"/>
            <a:ext cx="0" cy="1920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1649F63-99D3-41BD-9440-8D5D50955369}"/>
              </a:ext>
            </a:extLst>
          </p:cNvPr>
          <p:cNvCxnSpPr>
            <a:cxnSpLocks/>
          </p:cNvCxnSpPr>
          <p:nvPr/>
        </p:nvCxnSpPr>
        <p:spPr>
          <a:xfrm flipV="1">
            <a:off x="5943022" y="3621121"/>
            <a:ext cx="0" cy="4345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1807F82-F6C8-4092-BF80-BA389AE38D0E}"/>
              </a:ext>
            </a:extLst>
          </p:cNvPr>
          <p:cNvCxnSpPr>
            <a:cxnSpLocks/>
          </p:cNvCxnSpPr>
          <p:nvPr/>
        </p:nvCxnSpPr>
        <p:spPr>
          <a:xfrm flipV="1">
            <a:off x="5950096" y="2865448"/>
            <a:ext cx="0" cy="1920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C2978ADE-7A01-43AC-96B7-59CF97B552E8}"/>
              </a:ext>
            </a:extLst>
          </p:cNvPr>
          <p:cNvCxnSpPr>
            <a:cxnSpLocks/>
          </p:cNvCxnSpPr>
          <p:nvPr/>
        </p:nvCxnSpPr>
        <p:spPr>
          <a:xfrm flipV="1">
            <a:off x="2688094" y="2109775"/>
            <a:ext cx="0" cy="1920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3F384356-1C4B-41BE-BB32-3C27E0CD2B1F}"/>
              </a:ext>
            </a:extLst>
          </p:cNvPr>
          <p:cNvCxnSpPr>
            <a:cxnSpLocks/>
          </p:cNvCxnSpPr>
          <p:nvPr/>
        </p:nvCxnSpPr>
        <p:spPr>
          <a:xfrm flipV="1">
            <a:off x="4332944" y="2109775"/>
            <a:ext cx="0" cy="1920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E3B95F1F-8B10-4B0F-AA84-FB1699FB3657}"/>
              </a:ext>
            </a:extLst>
          </p:cNvPr>
          <p:cNvCxnSpPr>
            <a:cxnSpLocks/>
          </p:cNvCxnSpPr>
          <p:nvPr/>
        </p:nvCxnSpPr>
        <p:spPr>
          <a:xfrm flipV="1">
            <a:off x="5948789" y="2109775"/>
            <a:ext cx="0" cy="19209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그림 92">
            <a:extLst>
              <a:ext uri="{FF2B5EF4-FFF2-40B4-BE49-F238E27FC236}">
                <a16:creationId xmlns:a16="http://schemas.microsoft.com/office/drawing/2014/main" id="{7C6A8DE8-E9F5-8640-9112-C60FC6F0F79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00" t="35287" r="50127" b="3024"/>
          <a:stretch/>
        </p:blipFill>
        <p:spPr>
          <a:xfrm>
            <a:off x="6764482" y="2667177"/>
            <a:ext cx="2140527" cy="3951806"/>
          </a:xfrm>
          <a:prstGeom prst="rect">
            <a:avLst/>
          </a:prstGeom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734AE839-1AE8-3B4B-9694-98BBCF02B4B2}"/>
              </a:ext>
            </a:extLst>
          </p:cNvPr>
          <p:cNvSpPr/>
          <p:nvPr/>
        </p:nvSpPr>
        <p:spPr>
          <a:xfrm>
            <a:off x="7347269" y="2879270"/>
            <a:ext cx="1388518" cy="209724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5570A95-E6A4-694B-9567-C467D24CCABA}"/>
              </a:ext>
            </a:extLst>
          </p:cNvPr>
          <p:cNvSpPr/>
          <p:nvPr/>
        </p:nvSpPr>
        <p:spPr>
          <a:xfrm>
            <a:off x="6926713" y="3851658"/>
            <a:ext cx="261845" cy="33895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480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83E4D-BC5C-4304-8669-E8761375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RNN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A2E69-6C5B-4382-8EC9-13E4659CA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Sequential computation prevents </a:t>
            </a:r>
            <a:r>
              <a:rPr lang="en-US" altLang="ko-KR" dirty="0">
                <a:solidFill>
                  <a:srgbClr val="C00000"/>
                </a:solidFill>
              </a:rPr>
              <a:t>parallelization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Despite GRUs and LSTMs, RNNs still need attention mechanism to deal with long range dependencies.</a:t>
            </a:r>
          </a:p>
          <a:p>
            <a:r>
              <a:rPr lang="en-US" altLang="ko-KR" dirty="0"/>
              <a:t>Can we parallelize the encoding process?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109D58-52D2-4307-84D0-024ADE42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1D29FE9-72B1-4F8E-98A9-A345BD7F3823}"/>
              </a:ext>
            </a:extLst>
          </p:cNvPr>
          <p:cNvGrpSpPr/>
          <p:nvPr/>
        </p:nvGrpSpPr>
        <p:grpSpPr>
          <a:xfrm>
            <a:off x="3309741" y="2752339"/>
            <a:ext cx="504825" cy="1353322"/>
            <a:chOff x="1200150" y="3305176"/>
            <a:chExt cx="504825" cy="1353322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9325BA31-8249-4DC5-BEC8-60AEE7A1D305}"/>
                </a:ext>
              </a:extLst>
            </p:cNvPr>
            <p:cNvSpPr/>
            <p:nvPr/>
          </p:nvSpPr>
          <p:spPr>
            <a:xfrm>
              <a:off x="1200150" y="3305176"/>
              <a:ext cx="504825" cy="1353322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2F91DEC-23CF-4DD8-92AF-DDA80BD79820}"/>
                </a:ext>
              </a:extLst>
            </p:cNvPr>
            <p:cNvSpPr/>
            <p:nvPr/>
          </p:nvSpPr>
          <p:spPr>
            <a:xfrm>
              <a:off x="1299562" y="3443075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D850321-95A7-4E5A-A94A-88CCF9537081}"/>
                </a:ext>
              </a:extLst>
            </p:cNvPr>
            <p:cNvSpPr/>
            <p:nvPr/>
          </p:nvSpPr>
          <p:spPr>
            <a:xfrm>
              <a:off x="1299562" y="3828837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92409FE-DEC5-4756-8AA8-74D7DFBFD67E}"/>
                </a:ext>
              </a:extLst>
            </p:cNvPr>
            <p:cNvSpPr/>
            <p:nvPr/>
          </p:nvSpPr>
          <p:spPr>
            <a:xfrm>
              <a:off x="1299562" y="4214600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EA2F0AA-DAF9-4417-A104-3B23A24D648D}"/>
              </a:ext>
            </a:extLst>
          </p:cNvPr>
          <p:cNvGrpSpPr/>
          <p:nvPr/>
        </p:nvGrpSpPr>
        <p:grpSpPr>
          <a:xfrm>
            <a:off x="3990778" y="2752339"/>
            <a:ext cx="504825" cy="1353322"/>
            <a:chOff x="1200150" y="3305176"/>
            <a:chExt cx="504825" cy="135332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34BF8559-07EE-46AB-9D49-54D0083ACFD7}"/>
                </a:ext>
              </a:extLst>
            </p:cNvPr>
            <p:cNvSpPr/>
            <p:nvPr/>
          </p:nvSpPr>
          <p:spPr>
            <a:xfrm>
              <a:off x="1200150" y="3305176"/>
              <a:ext cx="504825" cy="1353322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F13382FB-5EE8-4932-95FB-5E9C7DBFA08F}"/>
                </a:ext>
              </a:extLst>
            </p:cNvPr>
            <p:cNvSpPr/>
            <p:nvPr/>
          </p:nvSpPr>
          <p:spPr>
            <a:xfrm>
              <a:off x="1299562" y="3443075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9C67CBF-37D6-4F9F-963C-F0EC5AF85358}"/>
                </a:ext>
              </a:extLst>
            </p:cNvPr>
            <p:cNvSpPr/>
            <p:nvPr/>
          </p:nvSpPr>
          <p:spPr>
            <a:xfrm>
              <a:off x="1299562" y="3828837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088CDE6-4AF0-40C3-B530-C5CE41CE8321}"/>
                </a:ext>
              </a:extLst>
            </p:cNvPr>
            <p:cNvSpPr/>
            <p:nvPr/>
          </p:nvSpPr>
          <p:spPr>
            <a:xfrm>
              <a:off x="1299562" y="4214600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1B58044-0AEB-4DCC-9B37-C7B5777926BE}"/>
              </a:ext>
            </a:extLst>
          </p:cNvPr>
          <p:cNvGrpSpPr/>
          <p:nvPr/>
        </p:nvGrpSpPr>
        <p:grpSpPr>
          <a:xfrm>
            <a:off x="4671816" y="2752339"/>
            <a:ext cx="504825" cy="1353322"/>
            <a:chOff x="1200150" y="3305176"/>
            <a:chExt cx="504825" cy="1353322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D0317E5-039D-4E9D-B474-FC3517FC3FAA}"/>
                </a:ext>
              </a:extLst>
            </p:cNvPr>
            <p:cNvSpPr/>
            <p:nvPr/>
          </p:nvSpPr>
          <p:spPr>
            <a:xfrm>
              <a:off x="1200150" y="3305176"/>
              <a:ext cx="504825" cy="1353322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D7CC3DF-2FA2-43A7-A694-0FB496EAE87A}"/>
                </a:ext>
              </a:extLst>
            </p:cNvPr>
            <p:cNvSpPr/>
            <p:nvPr/>
          </p:nvSpPr>
          <p:spPr>
            <a:xfrm>
              <a:off x="1299562" y="3443075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361566D-0F2C-4770-822A-963A04F28EA8}"/>
                </a:ext>
              </a:extLst>
            </p:cNvPr>
            <p:cNvSpPr/>
            <p:nvPr/>
          </p:nvSpPr>
          <p:spPr>
            <a:xfrm>
              <a:off x="1299562" y="3828837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C7828A1-BCAA-4CDF-9645-2775182CC160}"/>
                </a:ext>
              </a:extLst>
            </p:cNvPr>
            <p:cNvSpPr/>
            <p:nvPr/>
          </p:nvSpPr>
          <p:spPr>
            <a:xfrm>
              <a:off x="1299562" y="4214600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A75B77A-27AB-4DD6-A15C-B318D6723D6B}"/>
              </a:ext>
            </a:extLst>
          </p:cNvPr>
          <p:cNvGrpSpPr/>
          <p:nvPr/>
        </p:nvGrpSpPr>
        <p:grpSpPr>
          <a:xfrm>
            <a:off x="5815495" y="2752339"/>
            <a:ext cx="504825" cy="1353322"/>
            <a:chOff x="1200150" y="3305176"/>
            <a:chExt cx="504825" cy="1353322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CB63C1BE-54EF-42B6-87FE-524219C2A4D6}"/>
                </a:ext>
              </a:extLst>
            </p:cNvPr>
            <p:cNvSpPr/>
            <p:nvPr/>
          </p:nvSpPr>
          <p:spPr>
            <a:xfrm>
              <a:off x="1200150" y="3305176"/>
              <a:ext cx="504825" cy="1353322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0D500D92-FFAB-4AC2-8950-D3715F005DA0}"/>
                </a:ext>
              </a:extLst>
            </p:cNvPr>
            <p:cNvSpPr/>
            <p:nvPr/>
          </p:nvSpPr>
          <p:spPr>
            <a:xfrm>
              <a:off x="1299562" y="3443075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7D9FDDEF-EE45-4CB7-A5B5-CFE251EE3D65}"/>
                </a:ext>
              </a:extLst>
            </p:cNvPr>
            <p:cNvSpPr/>
            <p:nvPr/>
          </p:nvSpPr>
          <p:spPr>
            <a:xfrm>
              <a:off x="1299562" y="3828837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733C3F7-D26C-4A12-B30F-AFA00B09B8F2}"/>
                </a:ext>
              </a:extLst>
            </p:cNvPr>
            <p:cNvSpPr/>
            <p:nvPr/>
          </p:nvSpPr>
          <p:spPr>
            <a:xfrm>
              <a:off x="1299562" y="4214600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C8ACF76-878A-499C-AF3A-E6648446FD0A}"/>
              </a:ext>
            </a:extLst>
          </p:cNvPr>
          <p:cNvGrpSpPr/>
          <p:nvPr/>
        </p:nvGrpSpPr>
        <p:grpSpPr>
          <a:xfrm>
            <a:off x="6477482" y="2752339"/>
            <a:ext cx="504825" cy="1353322"/>
            <a:chOff x="1200150" y="3305176"/>
            <a:chExt cx="504825" cy="135332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B1CB162-4CBA-4D57-BE46-F7F68D4BB0E6}"/>
                </a:ext>
              </a:extLst>
            </p:cNvPr>
            <p:cNvSpPr/>
            <p:nvPr/>
          </p:nvSpPr>
          <p:spPr>
            <a:xfrm>
              <a:off x="1200150" y="3305176"/>
              <a:ext cx="504825" cy="1353322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2E71D10E-E5C5-43C4-A54A-D92D9FCD8444}"/>
                </a:ext>
              </a:extLst>
            </p:cNvPr>
            <p:cNvSpPr/>
            <p:nvPr/>
          </p:nvSpPr>
          <p:spPr>
            <a:xfrm>
              <a:off x="1299562" y="3443075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6DBB423-B7BA-484B-936E-0EA299EB5AC2}"/>
                </a:ext>
              </a:extLst>
            </p:cNvPr>
            <p:cNvSpPr/>
            <p:nvPr/>
          </p:nvSpPr>
          <p:spPr>
            <a:xfrm>
              <a:off x="1299562" y="3828837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1FF53E2-893A-415B-AB1E-825945C5C217}"/>
                </a:ext>
              </a:extLst>
            </p:cNvPr>
            <p:cNvSpPr/>
            <p:nvPr/>
          </p:nvSpPr>
          <p:spPr>
            <a:xfrm>
              <a:off x="1299562" y="4214600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816F87B-B1AA-4955-9BD4-68542D754507}"/>
              </a:ext>
            </a:extLst>
          </p:cNvPr>
          <p:cNvGrpSpPr/>
          <p:nvPr/>
        </p:nvGrpSpPr>
        <p:grpSpPr>
          <a:xfrm>
            <a:off x="7139469" y="2752339"/>
            <a:ext cx="504825" cy="1353322"/>
            <a:chOff x="1200150" y="3305176"/>
            <a:chExt cx="504825" cy="1353322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4FE2B209-1618-4C73-B88F-1E8E5C2B319E}"/>
                </a:ext>
              </a:extLst>
            </p:cNvPr>
            <p:cNvSpPr/>
            <p:nvPr/>
          </p:nvSpPr>
          <p:spPr>
            <a:xfrm>
              <a:off x="1200150" y="3305176"/>
              <a:ext cx="504825" cy="1353322"/>
            </a:xfrm>
            <a:prstGeom prst="round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97BE27C-0A5F-4035-B874-4CD4D6B90AF1}"/>
                </a:ext>
              </a:extLst>
            </p:cNvPr>
            <p:cNvSpPr/>
            <p:nvPr/>
          </p:nvSpPr>
          <p:spPr>
            <a:xfrm>
              <a:off x="1299562" y="3443075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C4CEAD61-DEEA-403E-B322-AC891B6DB21F}"/>
                </a:ext>
              </a:extLst>
            </p:cNvPr>
            <p:cNvSpPr/>
            <p:nvPr/>
          </p:nvSpPr>
          <p:spPr>
            <a:xfrm>
              <a:off x="1299562" y="3828837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EC75C48-FFBF-49CA-BBEA-013068EEE97A}"/>
                </a:ext>
              </a:extLst>
            </p:cNvPr>
            <p:cNvSpPr/>
            <p:nvPr/>
          </p:nvSpPr>
          <p:spPr>
            <a:xfrm>
              <a:off x="1299562" y="4214600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C9CFB38-96FC-4A87-9AA1-6DD4BB118AD2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3814566" y="3429000"/>
            <a:ext cx="1762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1D6F02E-A2D7-4F54-939A-AE45BD2CE4F0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4495603" y="3429000"/>
            <a:ext cx="17621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5E79FB92-145F-435B-85AB-984E1D5BC96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562154" y="4105660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2F1EC30-B688-4A6C-9C9C-D9A6F5EACBAE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243190" y="4105661"/>
            <a:ext cx="1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477F875-17BE-4993-8472-0C11FD4FEA31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4924226" y="4105661"/>
            <a:ext cx="3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4066580-487F-4776-ACEA-648C90E7777F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5176641" y="3429000"/>
            <a:ext cx="63885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924F79E-AF1D-47B7-BD49-575EB56A295F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6320320" y="3429000"/>
            <a:ext cx="1571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86F556D-931E-42E9-BE01-F45DA6638EC7}"/>
              </a:ext>
            </a:extLst>
          </p:cNvPr>
          <p:cNvCxnSpPr>
            <a:cxnSpLocks/>
            <a:stCxn id="31" idx="3"/>
            <a:endCxn id="36" idx="1"/>
          </p:cNvCxnSpPr>
          <p:nvPr/>
        </p:nvCxnSpPr>
        <p:spPr>
          <a:xfrm>
            <a:off x="6982307" y="3429000"/>
            <a:ext cx="1571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39C7F129-477E-4BEA-AFC7-3C512508A398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6067907" y="4105661"/>
            <a:ext cx="1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7AC21EA-E766-44D9-B91D-43C30112C925}"/>
              </a:ext>
            </a:extLst>
          </p:cNvPr>
          <p:cNvCxnSpPr>
            <a:cxnSpLocks/>
          </p:cNvCxnSpPr>
          <p:nvPr/>
        </p:nvCxnSpPr>
        <p:spPr>
          <a:xfrm flipV="1">
            <a:off x="6067908" y="2392339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F272D94-024B-433C-A783-BD7011A1242D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6729895" y="4105661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631D9E3-103A-4BE2-8DCC-52AE53E30748}"/>
              </a:ext>
            </a:extLst>
          </p:cNvPr>
          <p:cNvCxnSpPr>
            <a:cxnSpLocks/>
          </p:cNvCxnSpPr>
          <p:nvPr/>
        </p:nvCxnSpPr>
        <p:spPr>
          <a:xfrm flipV="1">
            <a:off x="6729895" y="2392339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5D5A30BD-479F-4175-8ED8-234DFA3BFC19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7391882" y="4105661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2AC4F3C-B701-498B-AD99-4AC4524DB716}"/>
              </a:ext>
            </a:extLst>
          </p:cNvPr>
          <p:cNvCxnSpPr>
            <a:cxnSpLocks/>
          </p:cNvCxnSpPr>
          <p:nvPr/>
        </p:nvCxnSpPr>
        <p:spPr>
          <a:xfrm flipV="1">
            <a:off x="7391882" y="2392339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49F24BB-10E7-F441-BBAE-38871047D6D6}"/>
              </a:ext>
            </a:extLst>
          </p:cNvPr>
          <p:cNvGrpSpPr/>
          <p:nvPr/>
        </p:nvGrpSpPr>
        <p:grpSpPr>
          <a:xfrm>
            <a:off x="1256855" y="2760872"/>
            <a:ext cx="504825" cy="1353322"/>
            <a:chOff x="1200150" y="3305176"/>
            <a:chExt cx="504825" cy="1353322"/>
          </a:xfrm>
        </p:grpSpPr>
        <p:sp>
          <p:nvSpPr>
            <p:cNvPr id="96" name="사각형: 둥근 모서리 5">
              <a:extLst>
                <a:ext uri="{FF2B5EF4-FFF2-40B4-BE49-F238E27FC236}">
                  <a16:creationId xmlns:a16="http://schemas.microsoft.com/office/drawing/2014/main" id="{32A97857-5ECB-3A42-A582-2D0FCECE11C5}"/>
                </a:ext>
              </a:extLst>
            </p:cNvPr>
            <p:cNvSpPr/>
            <p:nvPr/>
          </p:nvSpPr>
          <p:spPr>
            <a:xfrm>
              <a:off x="1200150" y="3305176"/>
              <a:ext cx="504825" cy="1353322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AFF4961-0BBE-E24D-9D29-FCB09053BC28}"/>
                </a:ext>
              </a:extLst>
            </p:cNvPr>
            <p:cNvSpPr/>
            <p:nvPr/>
          </p:nvSpPr>
          <p:spPr>
            <a:xfrm>
              <a:off x="1299562" y="3443075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EA06E225-1411-D74A-9EB8-9C1B2F9AD427}"/>
                </a:ext>
              </a:extLst>
            </p:cNvPr>
            <p:cNvSpPr/>
            <p:nvPr/>
          </p:nvSpPr>
          <p:spPr>
            <a:xfrm>
              <a:off x="1299562" y="3828837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12B9C178-D73F-A740-9ABA-942B8C51EA79}"/>
                </a:ext>
              </a:extLst>
            </p:cNvPr>
            <p:cNvSpPr/>
            <p:nvPr/>
          </p:nvSpPr>
          <p:spPr>
            <a:xfrm>
              <a:off x="1299562" y="4214600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7562878-FBAD-8C40-A783-14E3B912882E}"/>
              </a:ext>
            </a:extLst>
          </p:cNvPr>
          <p:cNvGrpSpPr/>
          <p:nvPr/>
        </p:nvGrpSpPr>
        <p:grpSpPr>
          <a:xfrm>
            <a:off x="1937892" y="2760872"/>
            <a:ext cx="504825" cy="1353322"/>
            <a:chOff x="1200150" y="3305176"/>
            <a:chExt cx="504825" cy="1353322"/>
          </a:xfrm>
        </p:grpSpPr>
        <p:sp>
          <p:nvSpPr>
            <p:cNvPr id="101" name="사각형: 둥근 모서리 10">
              <a:extLst>
                <a:ext uri="{FF2B5EF4-FFF2-40B4-BE49-F238E27FC236}">
                  <a16:creationId xmlns:a16="http://schemas.microsoft.com/office/drawing/2014/main" id="{7A0675AF-115E-B243-BA12-02AAA4CB0742}"/>
                </a:ext>
              </a:extLst>
            </p:cNvPr>
            <p:cNvSpPr/>
            <p:nvPr/>
          </p:nvSpPr>
          <p:spPr>
            <a:xfrm>
              <a:off x="1200150" y="3305176"/>
              <a:ext cx="504825" cy="1353322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4FBEE1C8-1050-2E47-BE16-7C0731B0CFD1}"/>
                </a:ext>
              </a:extLst>
            </p:cNvPr>
            <p:cNvSpPr/>
            <p:nvPr/>
          </p:nvSpPr>
          <p:spPr>
            <a:xfrm>
              <a:off x="1299562" y="3443075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5910A75D-97BF-7E42-99FC-5C250B5C4478}"/>
                </a:ext>
              </a:extLst>
            </p:cNvPr>
            <p:cNvSpPr/>
            <p:nvPr/>
          </p:nvSpPr>
          <p:spPr>
            <a:xfrm>
              <a:off x="1299562" y="3828837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711FAD1A-6D59-9346-A8CD-2AA362837D4A}"/>
                </a:ext>
              </a:extLst>
            </p:cNvPr>
            <p:cNvSpPr/>
            <p:nvPr/>
          </p:nvSpPr>
          <p:spPr>
            <a:xfrm>
              <a:off x="1299562" y="4214600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2FAF61CD-F092-2242-8514-27433941E8DE}"/>
              </a:ext>
            </a:extLst>
          </p:cNvPr>
          <p:cNvGrpSpPr/>
          <p:nvPr/>
        </p:nvGrpSpPr>
        <p:grpSpPr>
          <a:xfrm>
            <a:off x="2618929" y="2760872"/>
            <a:ext cx="504825" cy="1353322"/>
            <a:chOff x="1200150" y="3305176"/>
            <a:chExt cx="504825" cy="1353322"/>
          </a:xfrm>
        </p:grpSpPr>
        <p:sp>
          <p:nvSpPr>
            <p:cNvPr id="106" name="사각형: 둥근 모서리 15">
              <a:extLst>
                <a:ext uri="{FF2B5EF4-FFF2-40B4-BE49-F238E27FC236}">
                  <a16:creationId xmlns:a16="http://schemas.microsoft.com/office/drawing/2014/main" id="{7528AF99-61DC-874B-A692-9D5B635340CA}"/>
                </a:ext>
              </a:extLst>
            </p:cNvPr>
            <p:cNvSpPr/>
            <p:nvPr/>
          </p:nvSpPr>
          <p:spPr>
            <a:xfrm>
              <a:off x="1200150" y="3305176"/>
              <a:ext cx="504825" cy="1353322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2B9AD714-942F-6849-8259-D773025BCD88}"/>
                </a:ext>
              </a:extLst>
            </p:cNvPr>
            <p:cNvSpPr/>
            <p:nvPr/>
          </p:nvSpPr>
          <p:spPr>
            <a:xfrm>
              <a:off x="1299562" y="3443075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53898B13-6E4C-E94F-807B-E8EF351496E5}"/>
                </a:ext>
              </a:extLst>
            </p:cNvPr>
            <p:cNvSpPr/>
            <p:nvPr/>
          </p:nvSpPr>
          <p:spPr>
            <a:xfrm>
              <a:off x="1299562" y="3828837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11939629-ED6D-154A-9A40-A5C245F6F610}"/>
                </a:ext>
              </a:extLst>
            </p:cNvPr>
            <p:cNvSpPr/>
            <p:nvPr/>
          </p:nvSpPr>
          <p:spPr>
            <a:xfrm>
              <a:off x="1299562" y="4214600"/>
              <a:ext cx="306000" cy="306000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DAE79D61-8855-3146-B65F-3EEBCC1B5B5C}"/>
              </a:ext>
            </a:extLst>
          </p:cNvPr>
          <p:cNvCxnSpPr>
            <a:cxnSpLocks/>
            <a:stCxn id="96" idx="3"/>
            <a:endCxn id="101" idx="1"/>
          </p:cNvCxnSpPr>
          <p:nvPr/>
        </p:nvCxnSpPr>
        <p:spPr>
          <a:xfrm>
            <a:off x="1761680" y="3437533"/>
            <a:ext cx="1762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D2A3BAD-977E-254D-9AA6-50FFB6B214B4}"/>
              </a:ext>
            </a:extLst>
          </p:cNvPr>
          <p:cNvCxnSpPr>
            <a:cxnSpLocks/>
            <a:stCxn id="101" idx="3"/>
            <a:endCxn id="106" idx="1"/>
          </p:cNvCxnSpPr>
          <p:nvPr/>
        </p:nvCxnSpPr>
        <p:spPr>
          <a:xfrm>
            <a:off x="2442717" y="3437533"/>
            <a:ext cx="1762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35112E29-1069-D247-9C97-EA7FF8B59F9B}"/>
              </a:ext>
            </a:extLst>
          </p:cNvPr>
          <p:cNvCxnSpPr>
            <a:cxnSpLocks/>
            <a:stCxn id="106" idx="3"/>
          </p:cNvCxnSpPr>
          <p:nvPr/>
        </p:nvCxnSpPr>
        <p:spPr>
          <a:xfrm>
            <a:off x="3123754" y="3437533"/>
            <a:ext cx="17621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B787F126-DD3F-E846-9EE7-821F2559B669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509268" y="4114193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D31010E1-0FE9-5640-B144-45DDC717F5B2}"/>
              </a:ext>
            </a:extLst>
          </p:cNvPr>
          <p:cNvCxnSpPr>
            <a:cxnSpLocks/>
            <a:endCxn id="101" idx="2"/>
          </p:cNvCxnSpPr>
          <p:nvPr/>
        </p:nvCxnSpPr>
        <p:spPr>
          <a:xfrm flipV="1">
            <a:off x="2190305" y="4114193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460EFF3-AA43-774D-B22C-2614F48BFA4E}"/>
              </a:ext>
            </a:extLst>
          </p:cNvPr>
          <p:cNvCxnSpPr>
            <a:cxnSpLocks/>
            <a:endCxn id="106" idx="2"/>
          </p:cNvCxnSpPr>
          <p:nvPr/>
        </p:nvCxnSpPr>
        <p:spPr>
          <a:xfrm flipV="1">
            <a:off x="2871341" y="4114194"/>
            <a:ext cx="1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텍스트 상자 26">
            <a:extLst>
              <a:ext uri="{FF2B5EF4-FFF2-40B4-BE49-F238E27FC236}">
                <a16:creationId xmlns:a16="http://schemas.microsoft.com/office/drawing/2014/main" id="{238BF8F3-33CF-6E4B-B882-27C1E950235A}"/>
              </a:ext>
            </a:extLst>
          </p:cNvPr>
          <p:cNvSpPr txBox="1"/>
          <p:nvPr/>
        </p:nvSpPr>
        <p:spPr>
          <a:xfrm>
            <a:off x="3403671" y="44799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dirty="0"/>
              <a:t>…</a:t>
            </a:r>
            <a:endParaRPr kumimoji="1" lang="ko-KR" altLang="en-US" baseline="-25000" dirty="0"/>
          </a:p>
        </p:txBody>
      </p:sp>
      <p:sp>
        <p:nvSpPr>
          <p:cNvPr id="124" name="텍스트 상자 15">
            <a:extLst>
              <a:ext uri="{FF2B5EF4-FFF2-40B4-BE49-F238E27FC236}">
                <a16:creationId xmlns:a16="http://schemas.microsoft.com/office/drawing/2014/main" id="{2C00F707-021D-9F4E-AABD-A0EF76B656DF}"/>
              </a:ext>
            </a:extLst>
          </p:cNvPr>
          <p:cNvSpPr txBox="1"/>
          <p:nvPr/>
        </p:nvSpPr>
        <p:spPr>
          <a:xfrm>
            <a:off x="1355152" y="444716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x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125" name="텍스트 상자 19">
            <a:extLst>
              <a:ext uri="{FF2B5EF4-FFF2-40B4-BE49-F238E27FC236}">
                <a16:creationId xmlns:a16="http://schemas.microsoft.com/office/drawing/2014/main" id="{6D98E6F6-969E-6E47-8051-B35DFCDCCF8D}"/>
              </a:ext>
            </a:extLst>
          </p:cNvPr>
          <p:cNvSpPr txBox="1"/>
          <p:nvPr/>
        </p:nvSpPr>
        <p:spPr>
          <a:xfrm>
            <a:off x="2013875" y="447858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x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126" name="텍스트 상자 38">
            <a:extLst>
              <a:ext uri="{FF2B5EF4-FFF2-40B4-BE49-F238E27FC236}">
                <a16:creationId xmlns:a16="http://schemas.microsoft.com/office/drawing/2014/main" id="{E26F19A4-C268-E54C-9D30-080803FF048E}"/>
              </a:ext>
            </a:extLst>
          </p:cNvPr>
          <p:cNvSpPr txBox="1"/>
          <p:nvPr/>
        </p:nvSpPr>
        <p:spPr>
          <a:xfrm>
            <a:off x="4766997" y="44511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x</a:t>
            </a:r>
            <a:r>
              <a:rPr kumimoji="1" lang="en-US" altLang="ko-KR" baseline="-25000" dirty="0" err="1"/>
              <a:t>n</a:t>
            </a:r>
            <a:endParaRPr kumimoji="1" lang="ko-KR" altLang="en-US" baseline="-25000" dirty="0"/>
          </a:p>
        </p:txBody>
      </p:sp>
      <p:sp>
        <p:nvSpPr>
          <p:cNvPr id="127" name="텍스트 상자 15">
            <a:extLst>
              <a:ext uri="{FF2B5EF4-FFF2-40B4-BE49-F238E27FC236}">
                <a16:creationId xmlns:a16="http://schemas.microsoft.com/office/drawing/2014/main" id="{9FD7CBAB-4A96-B042-9A82-157ECE57048E}"/>
              </a:ext>
            </a:extLst>
          </p:cNvPr>
          <p:cNvSpPr txBox="1"/>
          <p:nvPr/>
        </p:nvSpPr>
        <p:spPr>
          <a:xfrm>
            <a:off x="5902659" y="18840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128" name="텍스트 상자 19">
            <a:extLst>
              <a:ext uri="{FF2B5EF4-FFF2-40B4-BE49-F238E27FC236}">
                <a16:creationId xmlns:a16="http://schemas.microsoft.com/office/drawing/2014/main" id="{E4CAB66B-2164-F542-A4F1-A709E320EED0}"/>
              </a:ext>
            </a:extLst>
          </p:cNvPr>
          <p:cNvSpPr txBox="1"/>
          <p:nvPr/>
        </p:nvSpPr>
        <p:spPr>
          <a:xfrm>
            <a:off x="6561382" y="185585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129" name="텍스트 상자 19">
            <a:extLst>
              <a:ext uri="{FF2B5EF4-FFF2-40B4-BE49-F238E27FC236}">
                <a16:creationId xmlns:a16="http://schemas.microsoft.com/office/drawing/2014/main" id="{AA57FEAC-23BB-1B40-9883-F00A5F576224}"/>
              </a:ext>
            </a:extLst>
          </p:cNvPr>
          <p:cNvSpPr txBox="1"/>
          <p:nvPr/>
        </p:nvSpPr>
        <p:spPr>
          <a:xfrm>
            <a:off x="7184284" y="184872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364435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0FC1D-B6DA-4B4C-B05C-B5A67B242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Positional Encoding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43B40B-6BA3-45FC-9980-061DCC8DB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Assume that embedding has a dimensionality of 4.</a:t>
            </a:r>
          </a:p>
          <a:p>
            <a:r>
              <a:rPr lang="en-US" altLang="ko-KR" dirty="0"/>
              <a:t>The positional embedding would look like this:</a:t>
            </a:r>
          </a:p>
          <a:p>
            <a:pPr lvl="1"/>
            <a:r>
              <a:rPr lang="en-US" altLang="ko-KR" dirty="0"/>
              <a:t>Use cosine and sine curves.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9EEC75-116B-4A60-833B-B16579F3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30</a:t>
            </a:fld>
            <a:endParaRPr lang="ko-KR" altLang="en-US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3E3C98E7-F486-4486-A7BF-2266C8E9C6B6}"/>
              </a:ext>
            </a:extLst>
          </p:cNvPr>
          <p:cNvGrpSpPr/>
          <p:nvPr/>
        </p:nvGrpSpPr>
        <p:grpSpPr>
          <a:xfrm>
            <a:off x="1070992" y="2900818"/>
            <a:ext cx="6782370" cy="2136645"/>
            <a:chOff x="1070992" y="2900818"/>
            <a:chExt cx="6782370" cy="213664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CA307B8-1071-4080-95EB-1C25A446655A}"/>
                </a:ext>
              </a:extLst>
            </p:cNvPr>
            <p:cNvSpPr txBox="1"/>
            <p:nvPr/>
          </p:nvSpPr>
          <p:spPr>
            <a:xfrm>
              <a:off x="2428807" y="4722940"/>
              <a:ext cx="9655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</a:rPr>
                <a:t>Thinking</a:t>
              </a:r>
              <a:endParaRPr lang="ko-KR" altLang="en-US" sz="1400" b="1" dirty="0">
                <a:solidFill>
                  <a:schemeClr val="accent6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221B9A7-31F2-4D20-B30C-BEF1FD8E0D44}"/>
                </a:ext>
              </a:extLst>
            </p:cNvPr>
            <p:cNvSpPr txBox="1"/>
            <p:nvPr/>
          </p:nvSpPr>
          <p:spPr>
            <a:xfrm>
              <a:off x="4199015" y="4722940"/>
              <a:ext cx="9655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</a:rPr>
                <a:t>machine</a:t>
              </a:r>
              <a:endParaRPr lang="ko-KR" altLang="en-US" sz="1400" b="1" dirty="0">
                <a:solidFill>
                  <a:schemeClr val="accent6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8407EF6-C48B-41D3-A645-F8BCE99F3867}"/>
                </a:ext>
              </a:extLst>
            </p:cNvPr>
            <p:cNvSpPr txBox="1"/>
            <p:nvPr/>
          </p:nvSpPr>
          <p:spPr>
            <a:xfrm>
              <a:off x="5982353" y="4729686"/>
              <a:ext cx="9655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</a:rPr>
                <a:t>learning</a:t>
              </a:r>
              <a:endParaRPr lang="ko-KR" altLang="en-US" sz="1400" b="1" dirty="0">
                <a:solidFill>
                  <a:schemeClr val="accent6"/>
                </a:solidFill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31EE1413-867C-4947-8A9C-3EB8006E9ED4}"/>
                </a:ext>
              </a:extLst>
            </p:cNvPr>
            <p:cNvGrpSpPr/>
            <p:nvPr/>
          </p:nvGrpSpPr>
          <p:grpSpPr>
            <a:xfrm>
              <a:off x="2389720" y="4130267"/>
              <a:ext cx="1111723" cy="324465"/>
              <a:chOff x="2279583" y="5679972"/>
              <a:chExt cx="1111723" cy="324465"/>
            </a:xfrm>
          </p:grpSpPr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3B13DF8E-0649-4BDA-862A-5203ED8B95C5}"/>
                  </a:ext>
                </a:extLst>
              </p:cNvPr>
              <p:cNvSpPr/>
              <p:nvPr/>
            </p:nvSpPr>
            <p:spPr>
              <a:xfrm>
                <a:off x="2279583" y="5679972"/>
                <a:ext cx="1111723" cy="324465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175C41F9-259A-4AD5-98CD-E6EBBF3B5150}"/>
                  </a:ext>
                </a:extLst>
              </p:cNvPr>
              <p:cNvGrpSpPr/>
              <p:nvPr/>
            </p:nvGrpSpPr>
            <p:grpSpPr>
              <a:xfrm>
                <a:off x="2318722" y="5734204"/>
                <a:ext cx="1018021" cy="216000"/>
                <a:chOff x="2301025" y="5734204"/>
                <a:chExt cx="1018021" cy="216000"/>
              </a:xfrm>
            </p:grpSpPr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982A6C62-47CA-42D0-96A8-50C829308747}"/>
                    </a:ext>
                  </a:extLst>
                </p:cNvPr>
                <p:cNvSpPr/>
                <p:nvPr/>
              </p:nvSpPr>
              <p:spPr>
                <a:xfrm>
                  <a:off x="256836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AC759226-7382-4020-8F5F-2134C2122C8B}"/>
                    </a:ext>
                  </a:extLst>
                </p:cNvPr>
                <p:cNvSpPr/>
                <p:nvPr/>
              </p:nvSpPr>
              <p:spPr>
                <a:xfrm>
                  <a:off x="283570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B00C4862-CA32-41F8-87BF-554A5332CBB2}"/>
                    </a:ext>
                  </a:extLst>
                </p:cNvPr>
                <p:cNvSpPr/>
                <p:nvPr/>
              </p:nvSpPr>
              <p:spPr>
                <a:xfrm>
                  <a:off x="3103046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1B87E936-6DF0-4D15-9E5C-2AB738BA0331}"/>
                    </a:ext>
                  </a:extLst>
                </p:cNvPr>
                <p:cNvSpPr/>
                <p:nvPr/>
              </p:nvSpPr>
              <p:spPr>
                <a:xfrm>
                  <a:off x="230102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F8D303CC-DF97-4570-A348-9D4DB65A4F8A}"/>
                </a:ext>
              </a:extLst>
            </p:cNvPr>
            <p:cNvGrpSpPr/>
            <p:nvPr/>
          </p:nvGrpSpPr>
          <p:grpSpPr>
            <a:xfrm>
              <a:off x="4098555" y="4130267"/>
              <a:ext cx="1111723" cy="324465"/>
              <a:chOff x="2279583" y="5679972"/>
              <a:chExt cx="1111723" cy="324465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E1A97514-6E4E-403F-8896-8C7B5FDA3F2E}"/>
                  </a:ext>
                </a:extLst>
              </p:cNvPr>
              <p:cNvSpPr/>
              <p:nvPr/>
            </p:nvSpPr>
            <p:spPr>
              <a:xfrm>
                <a:off x="2279583" y="5679972"/>
                <a:ext cx="1111723" cy="324465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2BA060A5-4169-49F2-9BD7-6AFCED074255}"/>
                  </a:ext>
                </a:extLst>
              </p:cNvPr>
              <p:cNvGrpSpPr/>
              <p:nvPr/>
            </p:nvGrpSpPr>
            <p:grpSpPr>
              <a:xfrm>
                <a:off x="2318722" y="5734204"/>
                <a:ext cx="1018021" cy="216000"/>
                <a:chOff x="2301025" y="5734204"/>
                <a:chExt cx="1018021" cy="216000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F556351B-AC50-4C42-BB7B-401F8F9221CE}"/>
                    </a:ext>
                  </a:extLst>
                </p:cNvPr>
                <p:cNvSpPr/>
                <p:nvPr/>
              </p:nvSpPr>
              <p:spPr>
                <a:xfrm>
                  <a:off x="256836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77479F17-4239-49B0-B63C-0306108922BB}"/>
                    </a:ext>
                  </a:extLst>
                </p:cNvPr>
                <p:cNvSpPr/>
                <p:nvPr/>
              </p:nvSpPr>
              <p:spPr>
                <a:xfrm>
                  <a:off x="283570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3E6163A7-2797-4829-865D-57472A917751}"/>
                    </a:ext>
                  </a:extLst>
                </p:cNvPr>
                <p:cNvSpPr/>
                <p:nvPr/>
              </p:nvSpPr>
              <p:spPr>
                <a:xfrm>
                  <a:off x="3103046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타원 69">
                  <a:extLst>
                    <a:ext uri="{FF2B5EF4-FFF2-40B4-BE49-F238E27FC236}">
                      <a16:creationId xmlns:a16="http://schemas.microsoft.com/office/drawing/2014/main" id="{AB125AAF-9F2A-4946-91DE-A9FC4406E5E2}"/>
                    </a:ext>
                  </a:extLst>
                </p:cNvPr>
                <p:cNvSpPr/>
                <p:nvPr/>
              </p:nvSpPr>
              <p:spPr>
                <a:xfrm>
                  <a:off x="230102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E0F7455-3315-4C42-BDDC-7E142585411A}"/>
                </a:ext>
              </a:extLst>
            </p:cNvPr>
            <p:cNvGrpSpPr/>
            <p:nvPr/>
          </p:nvGrpSpPr>
          <p:grpSpPr>
            <a:xfrm>
              <a:off x="5942664" y="4152099"/>
              <a:ext cx="1111723" cy="324465"/>
              <a:chOff x="2279583" y="5679972"/>
              <a:chExt cx="1111723" cy="324465"/>
            </a:xfrm>
          </p:grpSpPr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78F11D18-16E5-4793-B32D-F8612EEA2BF7}"/>
                  </a:ext>
                </a:extLst>
              </p:cNvPr>
              <p:cNvSpPr/>
              <p:nvPr/>
            </p:nvSpPr>
            <p:spPr>
              <a:xfrm>
                <a:off x="2279583" y="5679972"/>
                <a:ext cx="1111723" cy="324465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D87C089F-7575-41FF-814C-2F149DD6147D}"/>
                  </a:ext>
                </a:extLst>
              </p:cNvPr>
              <p:cNvGrpSpPr/>
              <p:nvPr/>
            </p:nvGrpSpPr>
            <p:grpSpPr>
              <a:xfrm>
                <a:off x="2318722" y="5734204"/>
                <a:ext cx="1018021" cy="216000"/>
                <a:chOff x="2301025" y="5734204"/>
                <a:chExt cx="1018021" cy="216000"/>
              </a:xfrm>
            </p:grpSpPr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1D14CE8D-69AA-409B-A100-7830AACD32DF}"/>
                    </a:ext>
                  </a:extLst>
                </p:cNvPr>
                <p:cNvSpPr/>
                <p:nvPr/>
              </p:nvSpPr>
              <p:spPr>
                <a:xfrm>
                  <a:off x="256836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25D3CF37-12A7-407D-B4C5-B4C44E52C78C}"/>
                    </a:ext>
                  </a:extLst>
                </p:cNvPr>
                <p:cNvSpPr/>
                <p:nvPr/>
              </p:nvSpPr>
              <p:spPr>
                <a:xfrm>
                  <a:off x="283570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D81C13AB-6A34-408C-87FA-56EAC0BCD34E}"/>
                    </a:ext>
                  </a:extLst>
                </p:cNvPr>
                <p:cNvSpPr/>
                <p:nvPr/>
              </p:nvSpPr>
              <p:spPr>
                <a:xfrm>
                  <a:off x="3103046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605C88F1-6196-41ED-97C8-6A99551AF611}"/>
                    </a:ext>
                  </a:extLst>
                </p:cNvPr>
                <p:cNvSpPr/>
                <p:nvPr/>
              </p:nvSpPr>
              <p:spPr>
                <a:xfrm>
                  <a:off x="2301025" y="5734204"/>
                  <a:ext cx="216000" cy="216000"/>
                </a:xfrm>
                <a:prstGeom prst="ellipse">
                  <a:avLst/>
                </a:prstGeom>
                <a:ln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72B9F68-8FED-4771-9C54-14FE7E91BAA7}"/>
                </a:ext>
              </a:extLst>
            </p:cNvPr>
            <p:cNvSpPr txBox="1"/>
            <p:nvPr/>
          </p:nvSpPr>
          <p:spPr>
            <a:xfrm>
              <a:off x="1221401" y="4710108"/>
              <a:ext cx="725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Input</a:t>
              </a:r>
              <a:endParaRPr lang="ko-KR" altLang="en-US" sz="14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BD36A6C-EF8A-40F6-8560-EEA998C405DE}"/>
                </a:ext>
              </a:extLst>
            </p:cNvPr>
            <p:cNvSpPr txBox="1"/>
            <p:nvPr/>
          </p:nvSpPr>
          <p:spPr>
            <a:xfrm>
              <a:off x="1070992" y="4152099"/>
              <a:ext cx="10305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Embedding</a:t>
              </a:r>
              <a:endParaRPr lang="ko-KR" altLang="en-US" sz="1400" b="1" dirty="0"/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4B3973FA-CC76-440A-AD48-E3A670EBF119}"/>
                </a:ext>
              </a:extLst>
            </p:cNvPr>
            <p:cNvGrpSpPr/>
            <p:nvPr/>
          </p:nvGrpSpPr>
          <p:grpSpPr>
            <a:xfrm>
              <a:off x="2395488" y="3260096"/>
              <a:ext cx="1111723" cy="324465"/>
              <a:chOff x="2279583" y="5679972"/>
              <a:chExt cx="1111723" cy="324465"/>
            </a:xfrm>
          </p:grpSpPr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C7DBA898-8483-4732-8300-959667DA45A0}"/>
                  </a:ext>
                </a:extLst>
              </p:cNvPr>
              <p:cNvSpPr/>
              <p:nvPr/>
            </p:nvSpPr>
            <p:spPr>
              <a:xfrm>
                <a:off x="2279583" y="5679972"/>
                <a:ext cx="1111723" cy="324465"/>
              </a:xfrm>
              <a:prstGeom prst="round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0F45C7AA-534E-4383-9AC4-2D10CEF564D8}"/>
                  </a:ext>
                </a:extLst>
              </p:cNvPr>
              <p:cNvGrpSpPr/>
              <p:nvPr/>
            </p:nvGrpSpPr>
            <p:grpSpPr>
              <a:xfrm>
                <a:off x="2318722" y="5734204"/>
                <a:ext cx="1018021" cy="216000"/>
                <a:chOff x="2301025" y="5734204"/>
                <a:chExt cx="1018021" cy="216000"/>
              </a:xfrm>
            </p:grpSpPr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0404469C-C730-414B-B749-33E00E9F2F7A}"/>
                    </a:ext>
                  </a:extLst>
                </p:cNvPr>
                <p:cNvSpPr/>
                <p:nvPr/>
              </p:nvSpPr>
              <p:spPr>
                <a:xfrm>
                  <a:off x="2568365" y="5734204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8B18E83C-B4BA-4522-8434-06DE29CDD403}"/>
                    </a:ext>
                  </a:extLst>
                </p:cNvPr>
                <p:cNvSpPr/>
                <p:nvPr/>
              </p:nvSpPr>
              <p:spPr>
                <a:xfrm>
                  <a:off x="2835705" y="5734204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FA96C08C-B479-4C17-8385-690F8600456F}"/>
                    </a:ext>
                  </a:extLst>
                </p:cNvPr>
                <p:cNvSpPr/>
                <p:nvPr/>
              </p:nvSpPr>
              <p:spPr>
                <a:xfrm>
                  <a:off x="3103046" y="5734204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6D300B85-CDC3-422F-BC95-EA3596229A74}"/>
                    </a:ext>
                  </a:extLst>
                </p:cNvPr>
                <p:cNvSpPr/>
                <p:nvPr/>
              </p:nvSpPr>
              <p:spPr>
                <a:xfrm>
                  <a:off x="2301025" y="5734204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CE2C7BF4-BE71-4BAB-B53B-1D65576CDA93}"/>
                </a:ext>
              </a:extLst>
            </p:cNvPr>
            <p:cNvGrpSpPr/>
            <p:nvPr/>
          </p:nvGrpSpPr>
          <p:grpSpPr>
            <a:xfrm>
              <a:off x="4104323" y="3260096"/>
              <a:ext cx="1111723" cy="324465"/>
              <a:chOff x="2279583" y="5679972"/>
              <a:chExt cx="1111723" cy="324465"/>
            </a:xfrm>
          </p:grpSpPr>
          <p:sp>
            <p:nvSpPr>
              <p:cNvPr id="88" name="사각형: 둥근 모서리 87">
                <a:extLst>
                  <a:ext uri="{FF2B5EF4-FFF2-40B4-BE49-F238E27FC236}">
                    <a16:creationId xmlns:a16="http://schemas.microsoft.com/office/drawing/2014/main" id="{1CCB0DA1-459F-4291-920B-697A16E11343}"/>
                  </a:ext>
                </a:extLst>
              </p:cNvPr>
              <p:cNvSpPr/>
              <p:nvPr/>
            </p:nvSpPr>
            <p:spPr>
              <a:xfrm>
                <a:off x="2279583" y="5679972"/>
                <a:ext cx="1111723" cy="324465"/>
              </a:xfrm>
              <a:prstGeom prst="round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0640B43E-3158-4B01-9287-7E50C196372C}"/>
                  </a:ext>
                </a:extLst>
              </p:cNvPr>
              <p:cNvGrpSpPr/>
              <p:nvPr/>
            </p:nvGrpSpPr>
            <p:grpSpPr>
              <a:xfrm>
                <a:off x="2318722" y="5734204"/>
                <a:ext cx="1018021" cy="216000"/>
                <a:chOff x="2301025" y="5734204"/>
                <a:chExt cx="1018021" cy="216000"/>
              </a:xfrm>
            </p:grpSpPr>
            <p:sp>
              <p:nvSpPr>
                <p:cNvPr id="90" name="타원 89">
                  <a:extLst>
                    <a:ext uri="{FF2B5EF4-FFF2-40B4-BE49-F238E27FC236}">
                      <a16:creationId xmlns:a16="http://schemas.microsoft.com/office/drawing/2014/main" id="{89926EAF-FE4C-451D-8CBA-6B7D4E8F7386}"/>
                    </a:ext>
                  </a:extLst>
                </p:cNvPr>
                <p:cNvSpPr/>
                <p:nvPr/>
              </p:nvSpPr>
              <p:spPr>
                <a:xfrm>
                  <a:off x="2568365" y="5734204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타원 90">
                  <a:extLst>
                    <a:ext uri="{FF2B5EF4-FFF2-40B4-BE49-F238E27FC236}">
                      <a16:creationId xmlns:a16="http://schemas.microsoft.com/office/drawing/2014/main" id="{57BD0A82-726E-48EE-85B6-9CCCC1FC55CF}"/>
                    </a:ext>
                  </a:extLst>
                </p:cNvPr>
                <p:cNvSpPr/>
                <p:nvPr/>
              </p:nvSpPr>
              <p:spPr>
                <a:xfrm>
                  <a:off x="2835705" y="5734204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06F0D004-F0DC-4F24-B3F7-A94D9FB3AB63}"/>
                    </a:ext>
                  </a:extLst>
                </p:cNvPr>
                <p:cNvSpPr/>
                <p:nvPr/>
              </p:nvSpPr>
              <p:spPr>
                <a:xfrm>
                  <a:off x="3103046" y="5734204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타원 92">
                  <a:extLst>
                    <a:ext uri="{FF2B5EF4-FFF2-40B4-BE49-F238E27FC236}">
                      <a16:creationId xmlns:a16="http://schemas.microsoft.com/office/drawing/2014/main" id="{C07B8FB1-1E2C-4862-AAA2-E40CED5B2221}"/>
                    </a:ext>
                  </a:extLst>
                </p:cNvPr>
                <p:cNvSpPr/>
                <p:nvPr/>
              </p:nvSpPr>
              <p:spPr>
                <a:xfrm>
                  <a:off x="2301025" y="5734204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993DF23E-B63C-484F-8E1F-0BEB957EA594}"/>
                </a:ext>
              </a:extLst>
            </p:cNvPr>
            <p:cNvGrpSpPr/>
            <p:nvPr/>
          </p:nvGrpSpPr>
          <p:grpSpPr>
            <a:xfrm>
              <a:off x="5948432" y="3281928"/>
              <a:ext cx="1111723" cy="324465"/>
              <a:chOff x="2279583" y="5679972"/>
              <a:chExt cx="1111723" cy="324465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28A6E424-773C-47DA-B324-9E8D0DA93723}"/>
                  </a:ext>
                </a:extLst>
              </p:cNvPr>
              <p:cNvSpPr/>
              <p:nvPr/>
            </p:nvSpPr>
            <p:spPr>
              <a:xfrm>
                <a:off x="2279583" y="5679972"/>
                <a:ext cx="1111723" cy="324465"/>
              </a:xfrm>
              <a:prstGeom prst="round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1709CCB4-86E1-43BE-A29C-A9D8A9712DAC}"/>
                  </a:ext>
                </a:extLst>
              </p:cNvPr>
              <p:cNvGrpSpPr/>
              <p:nvPr/>
            </p:nvGrpSpPr>
            <p:grpSpPr>
              <a:xfrm>
                <a:off x="2318722" y="5734204"/>
                <a:ext cx="1018021" cy="216000"/>
                <a:chOff x="2301025" y="5734204"/>
                <a:chExt cx="1018021" cy="216000"/>
              </a:xfrm>
            </p:grpSpPr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B6532F3F-63ED-486E-AF8D-7566A652EE00}"/>
                    </a:ext>
                  </a:extLst>
                </p:cNvPr>
                <p:cNvSpPr/>
                <p:nvPr/>
              </p:nvSpPr>
              <p:spPr>
                <a:xfrm>
                  <a:off x="2568365" y="5734204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타원 97">
                  <a:extLst>
                    <a:ext uri="{FF2B5EF4-FFF2-40B4-BE49-F238E27FC236}">
                      <a16:creationId xmlns:a16="http://schemas.microsoft.com/office/drawing/2014/main" id="{07C6FA5F-8D2E-4BD1-B45B-29FBBCF66A7F}"/>
                    </a:ext>
                  </a:extLst>
                </p:cNvPr>
                <p:cNvSpPr/>
                <p:nvPr/>
              </p:nvSpPr>
              <p:spPr>
                <a:xfrm>
                  <a:off x="2835705" y="5734204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타원 98">
                  <a:extLst>
                    <a:ext uri="{FF2B5EF4-FFF2-40B4-BE49-F238E27FC236}">
                      <a16:creationId xmlns:a16="http://schemas.microsoft.com/office/drawing/2014/main" id="{4E75FA4A-6D87-49CC-B6A3-D087B407EBC2}"/>
                    </a:ext>
                  </a:extLst>
                </p:cNvPr>
                <p:cNvSpPr/>
                <p:nvPr/>
              </p:nvSpPr>
              <p:spPr>
                <a:xfrm>
                  <a:off x="3103046" y="5734204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B679C1C3-4872-4271-883D-39665D04B7CC}"/>
                    </a:ext>
                  </a:extLst>
                </p:cNvPr>
                <p:cNvSpPr/>
                <p:nvPr/>
              </p:nvSpPr>
              <p:spPr>
                <a:xfrm>
                  <a:off x="2301025" y="5734204"/>
                  <a:ext cx="216000" cy="216000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0BAE33A-0E30-40E5-A376-CA51B78DB281}"/>
                </a:ext>
              </a:extLst>
            </p:cNvPr>
            <p:cNvSpPr txBox="1"/>
            <p:nvPr/>
          </p:nvSpPr>
          <p:spPr>
            <a:xfrm>
              <a:off x="1108488" y="3167390"/>
              <a:ext cx="10305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/>
                <a:t>Positional encoding</a:t>
              </a:r>
              <a:endParaRPr lang="ko-KR" altLang="en-US" sz="1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60F0752-60BE-4B4B-B8BB-C2B65DB92745}"/>
                    </a:ext>
                  </a:extLst>
                </p:cNvPr>
                <p:cNvSpPr txBox="1"/>
                <p:nvPr/>
              </p:nvSpPr>
              <p:spPr>
                <a:xfrm>
                  <a:off x="6315645" y="3694579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760F0752-60BE-4B4B-B8BB-C2B65DB92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5645" y="3694579"/>
                  <a:ext cx="36576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6151C6B-D0BB-41A5-80AD-AADB9B2E1BB5}"/>
                    </a:ext>
                  </a:extLst>
                </p:cNvPr>
                <p:cNvSpPr txBox="1"/>
                <p:nvPr/>
              </p:nvSpPr>
              <p:spPr>
                <a:xfrm>
                  <a:off x="4471536" y="3672747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6151C6B-D0BB-41A5-80AD-AADB9B2E1B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1536" y="3672747"/>
                  <a:ext cx="36576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FE88109-885D-470B-AAD1-E249CF250A42}"/>
                    </a:ext>
                  </a:extLst>
                </p:cNvPr>
                <p:cNvSpPr txBox="1"/>
                <p:nvPr/>
              </p:nvSpPr>
              <p:spPr>
                <a:xfrm>
                  <a:off x="2759869" y="3672747"/>
                  <a:ext cx="365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FE88109-885D-470B-AAD1-E249CF250A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9869" y="3672747"/>
                  <a:ext cx="36576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F5DC06C6-D13C-4506-9C06-37DE64E879FE}"/>
                    </a:ext>
                  </a:extLst>
                </p:cNvPr>
                <p:cNvSpPr txBox="1"/>
                <p:nvPr/>
              </p:nvSpPr>
              <p:spPr>
                <a:xfrm>
                  <a:off x="2130455" y="2909853"/>
                  <a:ext cx="16245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&lt;0, 0, 1, 1&gt;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F5DC06C6-D13C-4506-9C06-37DE64E87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0455" y="2909853"/>
                  <a:ext cx="1624588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30DA6D0D-6D0E-4D76-AFFB-96ED646CB291}"/>
                    </a:ext>
                  </a:extLst>
                </p:cNvPr>
                <p:cNvSpPr txBox="1"/>
                <p:nvPr/>
              </p:nvSpPr>
              <p:spPr>
                <a:xfrm>
                  <a:off x="3428599" y="2914963"/>
                  <a:ext cx="242795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&lt;0.84, 0.01, 0.54, 1&gt;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30DA6D0D-6D0E-4D76-AFFB-96ED646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8599" y="2914963"/>
                  <a:ext cx="242795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4DFF671A-9044-4C96-9BBD-E3DCC82BFD25}"/>
                    </a:ext>
                  </a:extLst>
                </p:cNvPr>
                <p:cNvSpPr txBox="1"/>
                <p:nvPr/>
              </p:nvSpPr>
              <p:spPr>
                <a:xfrm>
                  <a:off x="5425411" y="2900818"/>
                  <a:ext cx="242795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&lt;0.91, 0.01, −0.42, 1&gt;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4DFF671A-9044-4C96-9BBD-E3DCC82BFD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5411" y="2900818"/>
                  <a:ext cx="2427951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3804FCFD-2B58-5D4A-A9C3-C9E7B46EB5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044" y="5298457"/>
            <a:ext cx="3756098" cy="100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18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138D4-A545-462A-98A9-9AA6D48D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Positional Encoding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40854C-3D07-4546-AAF9-1C7FC557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50723-AC9F-4B80-BABF-84B5955B1C90}"/>
              </a:ext>
            </a:extLst>
          </p:cNvPr>
          <p:cNvSpPr txBox="1"/>
          <p:nvPr/>
        </p:nvSpPr>
        <p:spPr>
          <a:xfrm>
            <a:off x="4572000" y="285710"/>
            <a:ext cx="3743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Each row corresponds to the a positional encoding of size 512.</a:t>
            </a:r>
            <a:endParaRPr lang="ko-KR" altLang="en-US" sz="1600" b="1" dirty="0"/>
          </a:p>
        </p:txBody>
      </p:sp>
      <p:pic>
        <p:nvPicPr>
          <p:cNvPr id="7" name="Picture 2" descr="http://jalammar.github.io/images/t/transformer_positional_encoding_large_example.png">
            <a:extLst>
              <a:ext uri="{FF2B5EF4-FFF2-40B4-BE49-F238E27FC236}">
                <a16:creationId xmlns:a16="http://schemas.microsoft.com/office/drawing/2014/main" id="{03FD23EE-116C-48EB-8147-84C4BF7A5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76" y="991093"/>
            <a:ext cx="8007912" cy="586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17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F0657-FB9D-4E1D-BEB7-58E88352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Complete Transformer Block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D31A7-86D0-4CD8-9FB2-528CF5605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block has two sublayers.</a:t>
            </a:r>
          </a:p>
          <a:p>
            <a:pPr lvl="1"/>
            <a:r>
              <a:rPr lang="en-US" altLang="ko-KR" dirty="0"/>
              <a:t>Multi-head attention</a:t>
            </a:r>
          </a:p>
          <a:p>
            <a:pPr lvl="1"/>
            <a:r>
              <a:rPr lang="en-US" altLang="ko-KR" dirty="0"/>
              <a:t>2 layer feed-forward net (with 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Each of these two steps also has:</a:t>
            </a:r>
          </a:p>
          <a:p>
            <a:pPr lvl="1"/>
            <a:r>
              <a:rPr lang="en-US" altLang="ko-KR" b="1" dirty="0">
                <a:solidFill>
                  <a:srgbClr val="C00000"/>
                </a:solidFill>
              </a:rPr>
              <a:t>Residual (short-circuit) connection</a:t>
            </a:r>
            <a:r>
              <a:rPr lang="en-US" altLang="ko-KR" dirty="0"/>
              <a:t> and </a:t>
            </a:r>
            <a:r>
              <a:rPr lang="en-US" altLang="ko-KR" b="1" dirty="0" err="1">
                <a:solidFill>
                  <a:srgbClr val="C00000"/>
                </a:solidFill>
              </a:rPr>
              <a:t>LayerNorm</a:t>
            </a:r>
            <a:r>
              <a:rPr lang="en-US" altLang="ko-KR" dirty="0"/>
              <a:t>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Layer normalization</a:t>
            </a:r>
          </a:p>
          <a:p>
            <a:pPr lvl="1"/>
            <a:r>
              <a:rPr lang="en-US" altLang="ko-KR" dirty="0">
                <a:hlinkClick r:id="rId2"/>
              </a:rPr>
              <a:t>https://arxiv.org/pdf/1607.06450.pdf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D01292-B058-46D6-8425-850B0D65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24D6FA-295C-4F61-8422-61ED94DF7D39}"/>
                  </a:ext>
                </a:extLst>
              </p:cNvPr>
              <p:cNvSpPr txBox="1"/>
              <p:nvPr/>
            </p:nvSpPr>
            <p:spPr>
              <a:xfrm>
                <a:off x="2559844" y="3352800"/>
                <a:ext cx="4024313" cy="53918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ctr" anchorCtr="0">
                <a:no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𝐿𝑎𝑦𝑒𝑟𝑁𝑜𝑟𝑚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𝑆𝑢𝑏𝑙𝑎𝑦𝑒𝑟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24D6FA-295C-4F61-8422-61ED94DF7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844" y="3352800"/>
                <a:ext cx="4024313" cy="5391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4D9D00AA-FA57-384A-827F-64CCB06B4D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00" t="35287" r="50127" b="3024"/>
          <a:stretch/>
        </p:blipFill>
        <p:spPr>
          <a:xfrm>
            <a:off x="6764482" y="2667177"/>
            <a:ext cx="2140527" cy="395180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02A2507-DE5C-3844-9AEE-11B7F5391923}"/>
              </a:ext>
            </a:extLst>
          </p:cNvPr>
          <p:cNvSpPr/>
          <p:nvPr/>
        </p:nvSpPr>
        <p:spPr>
          <a:xfrm>
            <a:off x="7350789" y="3143816"/>
            <a:ext cx="1388518" cy="78431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586E29-B38E-EC49-BAD6-A1D1288D2D7E}"/>
              </a:ext>
            </a:extLst>
          </p:cNvPr>
          <p:cNvSpPr/>
          <p:nvPr/>
        </p:nvSpPr>
        <p:spPr>
          <a:xfrm>
            <a:off x="6926713" y="3851658"/>
            <a:ext cx="261845" cy="33895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0674C5-B450-9341-BFB3-2F41F8BCB1BA}"/>
              </a:ext>
            </a:extLst>
          </p:cNvPr>
          <p:cNvSpPr/>
          <p:nvPr/>
        </p:nvSpPr>
        <p:spPr>
          <a:xfrm>
            <a:off x="7387909" y="4197869"/>
            <a:ext cx="1388518" cy="78991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EA0457-2EE3-1546-82B1-059F669A6736}"/>
              </a:ext>
            </a:extLst>
          </p:cNvPr>
          <p:cNvSpPr/>
          <p:nvPr/>
        </p:nvSpPr>
        <p:spPr>
          <a:xfrm>
            <a:off x="7371280" y="2929874"/>
            <a:ext cx="233631" cy="85116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CDC317-BB50-BA47-B82C-9D57158A1ABF}"/>
              </a:ext>
            </a:extLst>
          </p:cNvPr>
          <p:cNvSpPr/>
          <p:nvPr/>
        </p:nvSpPr>
        <p:spPr>
          <a:xfrm>
            <a:off x="7350789" y="3928126"/>
            <a:ext cx="254121" cy="92702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E60498-D340-5C49-9904-0D9AE194FE37}"/>
              </a:ext>
            </a:extLst>
          </p:cNvPr>
          <p:cNvSpPr/>
          <p:nvPr/>
        </p:nvSpPr>
        <p:spPr>
          <a:xfrm>
            <a:off x="7371280" y="4843190"/>
            <a:ext cx="808158" cy="10905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69D4ED-DA58-2644-B4BF-E67BC0CC7C81}"/>
              </a:ext>
            </a:extLst>
          </p:cNvPr>
          <p:cNvSpPr/>
          <p:nvPr/>
        </p:nvSpPr>
        <p:spPr>
          <a:xfrm>
            <a:off x="6764482" y="5099335"/>
            <a:ext cx="1644850" cy="45685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154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1040C-A8D9-40A4-8C85-3E513FBF1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Residual Connection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2A74F2-CAC5-492B-9879-AE0989412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sublayer in each encoder has a residual connection.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B9C2B8-5575-4855-888C-30BECCF9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22530" name="Picture 2" descr="http://jalammar.github.io/images/t/transformer_resideual_layer_norm.png">
            <a:extLst>
              <a:ext uri="{FF2B5EF4-FFF2-40B4-BE49-F238E27FC236}">
                <a16:creationId xmlns:a16="http://schemas.microsoft.com/office/drawing/2014/main" id="{7FE68DD1-11D7-4D69-8CC8-A87D13229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198218"/>
            <a:ext cx="5462270" cy="396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9CF5122-4639-D549-8899-287F6BD6AC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00" t="35287" r="50127" b="3024"/>
          <a:stretch/>
        </p:blipFill>
        <p:spPr>
          <a:xfrm>
            <a:off x="6764482" y="2667177"/>
            <a:ext cx="2140527" cy="395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40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9146E-FFDB-294B-8A4D-07BF48BB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Simplified Transformer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95B0D7-F870-4941-99E0-AE76591CF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B00940-8F3B-C547-82B7-9A64CDF1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328942-83F2-5B45-87E4-D597B813D19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86800" y="365125"/>
            <a:ext cx="4625916" cy="640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54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D3D67-E4FC-48C5-8775-C4C1CA0E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Simplified Transformer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10F61B-63F1-40BC-93F5-CB75D9E64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 consists of 2 stacked encoders and decoders.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E84E7B-B259-48F0-B842-A935E0B5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24578" name="Picture 2" descr="http://jalammar.github.io/images/t/transformer_resideual_layer_norm_3.png">
            <a:extLst>
              <a:ext uri="{FF2B5EF4-FFF2-40B4-BE49-F238E27FC236}">
                <a16:creationId xmlns:a16="http://schemas.microsoft.com/office/drawing/2014/main" id="{9AB0CE31-6CBC-48C4-BCBB-1BBE6690C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18" y="1867553"/>
            <a:ext cx="8308364" cy="472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122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3A25B-61C0-4C67-AB26-B29A5552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101"/>
            <a:ext cx="7886700" cy="920749"/>
          </a:xfrm>
        </p:spPr>
        <p:txBody>
          <a:bodyPr/>
          <a:lstStyle/>
          <a:p>
            <a:r>
              <a:rPr lang="en-US" altLang="ko-KR" dirty="0"/>
              <a:t>Decoder: Encoder-Decoder Attention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DFB2125-E4D8-487E-AC97-9F29DBB247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14450"/>
                <a:ext cx="7886700" cy="4972050"/>
              </a:xfrm>
            </p:spPr>
            <p:txBody>
              <a:bodyPr/>
              <a:lstStyle/>
              <a:p>
                <a:r>
                  <a:rPr lang="en-US" altLang="ko-KR" dirty="0"/>
                  <a:t>The output of the top encoder is then transformed into a set of attention vectors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These are to be used by each encoder in its “encoder-decoder attention” layer.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DFB2125-E4D8-487E-AC97-9F29DBB24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14450"/>
                <a:ext cx="7886700" cy="4972050"/>
              </a:xfrm>
              <a:blipFill>
                <a:blip r:embed="rId2"/>
                <a:stretch>
                  <a:fillRect l="-541" t="-17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8AFCBF-1E17-4B6E-B7C0-8132FF45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3CD4DE-6A04-4DBD-BBEA-41425F5BC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2891716"/>
            <a:ext cx="7429500" cy="36968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1E3F6D-2D9E-A84C-B4D1-05E54BA58F08}"/>
              </a:ext>
            </a:extLst>
          </p:cNvPr>
          <p:cNvSpPr txBox="1"/>
          <p:nvPr/>
        </p:nvSpPr>
        <p:spPr>
          <a:xfrm>
            <a:off x="5930018" y="2663116"/>
            <a:ext cx="1991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rgbClr val="CC66FF"/>
                </a:solidFill>
              </a:rPr>
              <a:t>Next word prediction</a:t>
            </a:r>
            <a:endParaRPr kumimoji="1" lang="ko-KR" altLang="en-US" sz="1600" b="1" dirty="0">
              <a:solidFill>
                <a:srgbClr val="CC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742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D77B0-70D7-464D-8D1C-9D58B3F1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Decoder: Encoder-Decoder 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E6369B-24DE-41BB-A61E-B062D8D49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self-attention layer in the decoder is only allowed to attend to earlier positions in the output sequence.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BFE0B9-22F4-4EF1-BAEB-8344E355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C6E533-359C-422A-876B-DB1A65324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2296082"/>
            <a:ext cx="7934325" cy="4019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EB5BAF-B84D-9A4D-9D80-FD785AEA0155}"/>
              </a:ext>
            </a:extLst>
          </p:cNvPr>
          <p:cNvSpPr txBox="1"/>
          <p:nvPr/>
        </p:nvSpPr>
        <p:spPr>
          <a:xfrm>
            <a:off x="6183515" y="2126048"/>
            <a:ext cx="1991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>
                <a:solidFill>
                  <a:srgbClr val="CC66FF"/>
                </a:solidFill>
              </a:rPr>
              <a:t>Next word prediction</a:t>
            </a:r>
            <a:endParaRPr kumimoji="1" lang="ko-KR" altLang="en-US" sz="1600" b="1" dirty="0">
              <a:solidFill>
                <a:srgbClr val="CC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05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66EDE-3663-4906-9F6A-3A4DBEC6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Decoder: Encoder-Decoder 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B05E6D-C11C-47FD-B981-A5D902530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 sublayer changes in decoder.</a:t>
            </a:r>
          </a:p>
          <a:p>
            <a:r>
              <a:rPr lang="en-US" altLang="ko-KR" dirty="0"/>
              <a:t>Masked decoder</a:t>
            </a:r>
          </a:p>
          <a:p>
            <a:pPr lvl="1"/>
            <a:r>
              <a:rPr lang="en-US" altLang="ko-KR" dirty="0"/>
              <a:t>Self-attention on previously generated outputs is only used.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Encoder-decoder attention</a:t>
            </a:r>
          </a:p>
          <a:p>
            <a:pPr lvl="1"/>
            <a:r>
              <a:rPr lang="en-US" altLang="ko-KR" dirty="0"/>
              <a:t>Queries come from previous decoder layer and keys and values come from output of encoder.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B36321-3786-4E6F-B701-27D9BD14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38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3C48B56-01E9-4F0D-8256-131236240725}"/>
              </a:ext>
            </a:extLst>
          </p:cNvPr>
          <p:cNvGrpSpPr/>
          <p:nvPr/>
        </p:nvGrpSpPr>
        <p:grpSpPr>
          <a:xfrm>
            <a:off x="2819400" y="2708730"/>
            <a:ext cx="3228975" cy="1444170"/>
            <a:chOff x="2819400" y="2708730"/>
            <a:chExt cx="3228975" cy="144417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F04A798F-4189-4169-9B21-ED4F6A80CAD5}"/>
                </a:ext>
              </a:extLst>
            </p:cNvPr>
            <p:cNvSpPr/>
            <p:nvPr/>
          </p:nvSpPr>
          <p:spPr>
            <a:xfrm>
              <a:off x="2819400" y="3581400"/>
              <a:ext cx="752475" cy="5715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79BEC6E-DB60-45D3-8D67-813A207A7793}"/>
                </a:ext>
              </a:extLst>
            </p:cNvPr>
            <p:cNvSpPr/>
            <p:nvPr/>
          </p:nvSpPr>
          <p:spPr>
            <a:xfrm>
              <a:off x="4057650" y="3581400"/>
              <a:ext cx="752475" cy="5715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230C5D7-48FB-4922-80F9-9D46C5140602}"/>
                </a:ext>
              </a:extLst>
            </p:cNvPr>
            <p:cNvSpPr/>
            <p:nvPr/>
          </p:nvSpPr>
          <p:spPr>
            <a:xfrm>
              <a:off x="5295900" y="3581400"/>
              <a:ext cx="752475" cy="57150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화살표: 아래로 구부러짐 7">
              <a:extLst>
                <a:ext uri="{FF2B5EF4-FFF2-40B4-BE49-F238E27FC236}">
                  <a16:creationId xmlns:a16="http://schemas.microsoft.com/office/drawing/2014/main" id="{18B308F5-827C-4DDC-B6C3-658AEB339CC9}"/>
                </a:ext>
              </a:extLst>
            </p:cNvPr>
            <p:cNvSpPr/>
            <p:nvPr/>
          </p:nvSpPr>
          <p:spPr>
            <a:xfrm flipH="1">
              <a:off x="3195637" y="3048000"/>
              <a:ext cx="1219200" cy="419100"/>
            </a:xfrm>
            <a:prstGeom prst="curvedDownArrow">
              <a:avLst>
                <a:gd name="adj1" fmla="val 25000"/>
                <a:gd name="adj2" fmla="val 66036"/>
                <a:gd name="adj3" fmla="val 25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화살표: 아래로 구부러짐 8">
              <a:extLst>
                <a:ext uri="{FF2B5EF4-FFF2-40B4-BE49-F238E27FC236}">
                  <a16:creationId xmlns:a16="http://schemas.microsoft.com/office/drawing/2014/main" id="{2076CF78-A1E1-4F69-9BE6-8BB87E409E87}"/>
                </a:ext>
              </a:extLst>
            </p:cNvPr>
            <p:cNvSpPr/>
            <p:nvPr/>
          </p:nvSpPr>
          <p:spPr>
            <a:xfrm>
              <a:off x="4548190" y="3048000"/>
              <a:ext cx="1219200" cy="419100"/>
            </a:xfrm>
            <a:prstGeom prst="curvedDownArrow">
              <a:avLst>
                <a:gd name="adj1" fmla="val 25000"/>
                <a:gd name="adj2" fmla="val 66036"/>
                <a:gd name="adj3" fmla="val 25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pic>
          <p:nvPicPr>
            <p:cNvPr id="61442" name="Picture 2" descr="ê¸ì§ì ëí ì´ë¯¸ì§ ê²ìê²°ê³¼">
              <a:extLst>
                <a:ext uri="{FF2B5EF4-FFF2-40B4-BE49-F238E27FC236}">
                  <a16:creationId xmlns:a16="http://schemas.microsoft.com/office/drawing/2014/main" id="{C7A89BEC-CAAB-498A-8CE8-64C5971CE8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286"/>
            <a:stretch/>
          </p:blipFill>
          <p:spPr bwMode="auto">
            <a:xfrm>
              <a:off x="4810125" y="2708730"/>
              <a:ext cx="691027" cy="678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2530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C2469-1D83-434B-AEAA-6B1C2521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 Linear and </a:t>
            </a:r>
            <a:r>
              <a:rPr lang="en-US" altLang="ko-KR" dirty="0" err="1"/>
              <a:t>Softmax</a:t>
            </a:r>
            <a:r>
              <a:rPr lang="en-US" altLang="ko-KR" dirty="0"/>
              <a:t> Layer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9FD0B-5080-4771-98FD-6917AC4D4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4450"/>
            <a:ext cx="8096250" cy="4972050"/>
          </a:xfrm>
        </p:spPr>
        <p:txBody>
          <a:bodyPr/>
          <a:lstStyle/>
          <a:p>
            <a:r>
              <a:rPr lang="en-US" altLang="ko-KR" dirty="0"/>
              <a:t>The Linear layer is a simple fully connected neural network that projects the vector produced by the stack of decoders, into a much, much larger vector called a logits vector.</a:t>
            </a:r>
          </a:p>
          <a:p>
            <a:r>
              <a:rPr lang="en-US" altLang="ko-KR" dirty="0"/>
              <a:t>The </a:t>
            </a:r>
            <a:r>
              <a:rPr lang="en-US" altLang="ko-KR" dirty="0" err="1"/>
              <a:t>softmax</a:t>
            </a:r>
            <a:r>
              <a:rPr lang="en-US" altLang="ko-KR" dirty="0"/>
              <a:t> layer then turns those scores into probabilities (all positive, all add up to 1.0).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69BFF-7E4F-460C-B421-93DFB1D1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27650" name="Picture 2" descr="http://jalammar.github.io/images/t/transformer_decoder_output_softmax.png">
            <a:extLst>
              <a:ext uri="{FF2B5EF4-FFF2-40B4-BE49-F238E27FC236}">
                <a16:creationId xmlns:a16="http://schemas.microsoft.com/office/drawing/2014/main" id="{2502DC20-7F5B-4F68-94F6-079305F884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56"/>
          <a:stretch/>
        </p:blipFill>
        <p:spPr bwMode="auto">
          <a:xfrm>
            <a:off x="623702" y="3473449"/>
            <a:ext cx="7896596" cy="317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45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RNN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Recap: Attention Module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lvl="1"/>
            <a:r>
              <a:rPr kumimoji="1" lang="en-US" altLang="ko-KR" dirty="0"/>
              <a:t>Still Sequential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32" name="직사각형 31"/>
          <p:cNvSpPr/>
          <p:nvPr/>
        </p:nvSpPr>
        <p:spPr>
          <a:xfrm>
            <a:off x="2284479" y="282521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텍스트 상자 35"/>
          <p:cNvSpPr txBox="1"/>
          <p:nvPr/>
        </p:nvSpPr>
        <p:spPr>
          <a:xfrm>
            <a:off x="2460943" y="2892581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sp>
        <p:nvSpPr>
          <p:cNvPr id="40" name="직사각형 39"/>
          <p:cNvSpPr/>
          <p:nvPr/>
        </p:nvSpPr>
        <p:spPr>
          <a:xfrm>
            <a:off x="4657985" y="2832284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74" name="그룹 173"/>
          <p:cNvGrpSpPr/>
          <p:nvPr/>
        </p:nvGrpSpPr>
        <p:grpSpPr>
          <a:xfrm>
            <a:off x="4799243" y="1956079"/>
            <a:ext cx="432048" cy="432048"/>
            <a:chOff x="4782508" y="1988840"/>
            <a:chExt cx="432048" cy="432048"/>
          </a:xfrm>
        </p:grpSpPr>
        <p:sp>
          <p:nvSpPr>
            <p:cNvPr id="41" name="타원 40"/>
            <p:cNvSpPr/>
            <p:nvPr/>
          </p:nvSpPr>
          <p:spPr>
            <a:xfrm>
              <a:off x="4782508" y="1988840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2" name="텍스트 상자 41"/>
            <p:cNvSpPr txBox="1"/>
            <p:nvPr/>
          </p:nvSpPr>
          <p:spPr>
            <a:xfrm>
              <a:off x="4826887" y="202178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/>
          <p:cNvCxnSpPr>
            <a:endCxn id="41" idx="4"/>
          </p:cNvCxnSpPr>
          <p:nvPr/>
        </p:nvCxnSpPr>
        <p:spPr>
          <a:xfrm flipH="1" flipV="1">
            <a:off x="5015267" y="2388127"/>
            <a:ext cx="2758" cy="44415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004559" y="3084312"/>
            <a:ext cx="1653426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텍스트 상자 45"/>
          <p:cNvSpPr txBox="1"/>
          <p:nvPr/>
        </p:nvSpPr>
        <p:spPr>
          <a:xfrm>
            <a:off x="4834449" y="28996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cxnSp>
        <p:nvCxnSpPr>
          <p:cNvPr id="166" name="직선 화살표 연결선 165"/>
          <p:cNvCxnSpPr/>
          <p:nvPr/>
        </p:nvCxnSpPr>
        <p:spPr>
          <a:xfrm>
            <a:off x="5378065" y="3077247"/>
            <a:ext cx="722838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>
            <a:endCxn id="32" idx="1"/>
          </p:cNvCxnSpPr>
          <p:nvPr/>
        </p:nvCxnSpPr>
        <p:spPr>
          <a:xfrm flipV="1">
            <a:off x="1708415" y="3077247"/>
            <a:ext cx="576064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상자 26"/>
          <p:cNvSpPr txBox="1"/>
          <p:nvPr/>
        </p:nvSpPr>
        <p:spPr>
          <a:xfrm>
            <a:off x="5039285" y="5038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dirty="0"/>
              <a:t>…</a:t>
            </a:r>
            <a:endParaRPr kumimoji="1" lang="ko-KR" altLang="en-US" baseline="-25000" dirty="0"/>
          </a:p>
        </p:txBody>
      </p:sp>
      <p:sp>
        <p:nvSpPr>
          <p:cNvPr id="47" name="직사각형 46"/>
          <p:cNvSpPr/>
          <p:nvPr/>
        </p:nvSpPr>
        <p:spPr>
          <a:xfrm>
            <a:off x="4067944" y="3933056"/>
            <a:ext cx="1728192" cy="8021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Attention Module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6" name="텍스트 상자 55"/>
          <p:cNvSpPr txBox="1"/>
          <p:nvPr/>
        </p:nvSpPr>
        <p:spPr>
          <a:xfrm>
            <a:off x="2592412" y="3584842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context</a:t>
            </a:r>
            <a:endParaRPr kumimoji="1" lang="ko-KR" altLang="en-US" dirty="0"/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4187087" y="4747265"/>
            <a:ext cx="4206" cy="3740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H="1" flipV="1">
            <a:off x="4695730" y="4754510"/>
            <a:ext cx="4468" cy="374051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5659691" y="4747265"/>
            <a:ext cx="4862" cy="3607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endCxn id="47" idx="1"/>
          </p:cNvCxnSpPr>
          <p:nvPr/>
        </p:nvCxnSpPr>
        <p:spPr>
          <a:xfrm>
            <a:off x="3482074" y="4334112"/>
            <a:ext cx="585870" cy="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>
            <a:off x="3482074" y="3084312"/>
            <a:ext cx="0" cy="124980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 flipV="1">
            <a:off x="5015267" y="3336341"/>
            <a:ext cx="0" cy="59671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텍스트 상자 175"/>
          <p:cNvSpPr txBox="1"/>
          <p:nvPr/>
        </p:nvSpPr>
        <p:spPr>
          <a:xfrm>
            <a:off x="5030252" y="342900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z</a:t>
            </a:r>
            <a:endParaRPr kumimoji="1" lang="ko-KR" altLang="en-US" dirty="0"/>
          </a:p>
        </p:txBody>
      </p:sp>
      <p:sp>
        <p:nvSpPr>
          <p:cNvPr id="177" name="텍스트 상자 176"/>
          <p:cNvSpPr txBox="1"/>
          <p:nvPr/>
        </p:nvSpPr>
        <p:spPr>
          <a:xfrm>
            <a:off x="6600953" y="5108062"/>
            <a:ext cx="1178015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Sequential</a:t>
            </a:r>
            <a:endParaRPr kumimoji="1" lang="ko-KR" altLang="en-US" dirty="0"/>
          </a:p>
        </p:txBody>
      </p:sp>
      <p:cxnSp>
        <p:nvCxnSpPr>
          <p:cNvPr id="179" name="직선 화살표 연결선 178"/>
          <p:cNvCxnSpPr>
            <a:cxnSpLocks/>
            <a:stCxn id="177" idx="1"/>
          </p:cNvCxnSpPr>
          <p:nvPr/>
        </p:nvCxnSpPr>
        <p:spPr>
          <a:xfrm flipH="1">
            <a:off x="6015095" y="5292728"/>
            <a:ext cx="585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176">
            <a:extLst>
              <a:ext uri="{FF2B5EF4-FFF2-40B4-BE49-F238E27FC236}">
                <a16:creationId xmlns:a16="http://schemas.microsoft.com/office/drawing/2014/main" id="{0C8E1272-D978-9F4E-AEDD-122452951C4B}"/>
              </a:ext>
            </a:extLst>
          </p:cNvPr>
          <p:cNvSpPr txBox="1"/>
          <p:nvPr/>
        </p:nvSpPr>
        <p:spPr>
          <a:xfrm>
            <a:off x="6566734" y="4149446"/>
            <a:ext cx="1178015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Parallel</a:t>
            </a:r>
            <a:endParaRPr kumimoji="1"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494EBD1-A06F-C249-9423-D129CC202BA0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5980878" y="4334112"/>
            <a:ext cx="585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907E26-0E96-874A-AF21-9F209B93F0A1}"/>
              </a:ext>
            </a:extLst>
          </p:cNvPr>
          <p:cNvSpPr/>
          <p:nvPr/>
        </p:nvSpPr>
        <p:spPr>
          <a:xfrm>
            <a:off x="3935181" y="5002428"/>
            <a:ext cx="385042" cy="369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A37767F-3ED5-C449-B7F2-2133B26C6622}"/>
              </a:ext>
            </a:extLst>
          </p:cNvPr>
          <p:cNvSpPr/>
          <p:nvPr/>
        </p:nvSpPr>
        <p:spPr>
          <a:xfrm>
            <a:off x="4537256" y="5002428"/>
            <a:ext cx="385042" cy="369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32AD311-F420-A342-A6FE-7A48A30D1B63}"/>
              </a:ext>
            </a:extLst>
          </p:cNvPr>
          <p:cNvSpPr/>
          <p:nvPr/>
        </p:nvSpPr>
        <p:spPr>
          <a:xfrm>
            <a:off x="5492259" y="5002428"/>
            <a:ext cx="385042" cy="369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텍스트 상자 15"/>
          <p:cNvSpPr txBox="1"/>
          <p:nvPr/>
        </p:nvSpPr>
        <p:spPr>
          <a:xfrm>
            <a:off x="3968199" y="500717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20" name="텍스트 상자 19"/>
          <p:cNvSpPr txBox="1"/>
          <p:nvPr/>
        </p:nvSpPr>
        <p:spPr>
          <a:xfrm>
            <a:off x="4521039" y="500717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39" name="텍스트 상자 38"/>
          <p:cNvSpPr txBox="1"/>
          <p:nvPr/>
        </p:nvSpPr>
        <p:spPr>
          <a:xfrm>
            <a:off x="5510945" y="500297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n</a:t>
            </a:r>
            <a:endParaRPr kumimoji="1" lang="ko-KR" altLang="en-US" baseline="-250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610B2B4-EA3A-7B4C-8605-FC9447417C7F}"/>
              </a:ext>
            </a:extLst>
          </p:cNvPr>
          <p:cNvCxnSpPr>
            <a:cxnSpLocks/>
            <a:stCxn id="5" idx="3"/>
            <a:endCxn id="43" idx="1"/>
          </p:cNvCxnSpPr>
          <p:nvPr/>
        </p:nvCxnSpPr>
        <p:spPr>
          <a:xfrm>
            <a:off x="4320223" y="5187093"/>
            <a:ext cx="217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90A1E8E-B714-BE48-BA8C-59A9BAAD4EC8}"/>
              </a:ext>
            </a:extLst>
          </p:cNvPr>
          <p:cNvCxnSpPr>
            <a:cxnSpLocks/>
          </p:cNvCxnSpPr>
          <p:nvPr/>
        </p:nvCxnSpPr>
        <p:spPr>
          <a:xfrm>
            <a:off x="4922298" y="5190792"/>
            <a:ext cx="217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07E312C-F8A5-D14D-B38D-CBD718434511}"/>
              </a:ext>
            </a:extLst>
          </p:cNvPr>
          <p:cNvCxnSpPr>
            <a:cxnSpLocks/>
          </p:cNvCxnSpPr>
          <p:nvPr/>
        </p:nvCxnSpPr>
        <p:spPr>
          <a:xfrm>
            <a:off x="5263408" y="5200731"/>
            <a:ext cx="217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텍스트 상자 26">
            <a:extLst>
              <a:ext uri="{FF2B5EF4-FFF2-40B4-BE49-F238E27FC236}">
                <a16:creationId xmlns:a16="http://schemas.microsoft.com/office/drawing/2014/main" id="{3EB0ACFE-4B9C-8947-B449-492E4489081A}"/>
              </a:ext>
            </a:extLst>
          </p:cNvPr>
          <p:cNvSpPr txBox="1"/>
          <p:nvPr/>
        </p:nvSpPr>
        <p:spPr>
          <a:xfrm>
            <a:off x="4986050" y="56121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dirty="0"/>
              <a:t>…</a:t>
            </a:r>
            <a:endParaRPr kumimoji="1" lang="ko-KR" altLang="en-US" baseline="-250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621C5FC-4AEB-1D44-8B52-62350808C404}"/>
              </a:ext>
            </a:extLst>
          </p:cNvPr>
          <p:cNvGrpSpPr/>
          <p:nvPr/>
        </p:nvGrpSpPr>
        <p:grpSpPr>
          <a:xfrm>
            <a:off x="3980978" y="5376503"/>
            <a:ext cx="362600" cy="614901"/>
            <a:chOff x="2535898" y="5263995"/>
            <a:chExt cx="362600" cy="614901"/>
          </a:xfrm>
        </p:grpSpPr>
        <p:sp>
          <p:nvSpPr>
            <p:cNvPr id="54" name="텍스트 상자 15">
              <a:extLst>
                <a:ext uri="{FF2B5EF4-FFF2-40B4-BE49-F238E27FC236}">
                  <a16:creationId xmlns:a16="http://schemas.microsoft.com/office/drawing/2014/main" id="{38B66BC1-6A1D-2342-9364-25DB28C4F96B}"/>
                </a:ext>
              </a:extLst>
            </p:cNvPr>
            <p:cNvSpPr txBox="1"/>
            <p:nvPr/>
          </p:nvSpPr>
          <p:spPr>
            <a:xfrm>
              <a:off x="2535898" y="550956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x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5167E755-06B2-6644-B05F-BAF206D98D2A}"/>
                </a:ext>
              </a:extLst>
            </p:cNvPr>
            <p:cNvCxnSpPr>
              <a:cxnSpLocks/>
              <a:stCxn id="54" idx="0"/>
              <a:endCxn id="16" idx="2"/>
            </p:cNvCxnSpPr>
            <p:nvPr/>
          </p:nvCxnSpPr>
          <p:spPr>
            <a:xfrm flipH="1" flipV="1">
              <a:off x="2715640" y="5263995"/>
              <a:ext cx="1558" cy="24556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텍스트 상자 19">
            <a:extLst>
              <a:ext uri="{FF2B5EF4-FFF2-40B4-BE49-F238E27FC236}">
                <a16:creationId xmlns:a16="http://schemas.microsoft.com/office/drawing/2014/main" id="{E5941DE2-FB4E-A24E-8E6D-32591E7D744D}"/>
              </a:ext>
            </a:extLst>
          </p:cNvPr>
          <p:cNvSpPr txBox="1"/>
          <p:nvPr/>
        </p:nvSpPr>
        <p:spPr>
          <a:xfrm>
            <a:off x="4582904" y="561873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x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61" name="텍스트 상자 38">
            <a:extLst>
              <a:ext uri="{FF2B5EF4-FFF2-40B4-BE49-F238E27FC236}">
                <a16:creationId xmlns:a16="http://schemas.microsoft.com/office/drawing/2014/main" id="{A57F8181-3083-1F45-9DDA-EA5E8A19F500}"/>
              </a:ext>
            </a:extLst>
          </p:cNvPr>
          <p:cNvSpPr txBox="1"/>
          <p:nvPr/>
        </p:nvSpPr>
        <p:spPr>
          <a:xfrm>
            <a:off x="5543689" y="560409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x</a:t>
            </a:r>
            <a:r>
              <a:rPr kumimoji="1" lang="en-US" altLang="ko-KR" baseline="-25000" dirty="0" err="1"/>
              <a:t>n</a:t>
            </a:r>
            <a:endParaRPr kumimoji="1" lang="ko-KR" altLang="en-US" baseline="-250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2BC1885-AC53-F545-881F-1FBF495EED00}"/>
              </a:ext>
            </a:extLst>
          </p:cNvPr>
          <p:cNvCxnSpPr>
            <a:cxnSpLocks/>
          </p:cNvCxnSpPr>
          <p:nvPr/>
        </p:nvCxnSpPr>
        <p:spPr>
          <a:xfrm flipH="1" flipV="1">
            <a:off x="4740507" y="5399696"/>
            <a:ext cx="1558" cy="24556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9318D96-2FDC-7A45-A346-612AAFB5EC39}"/>
              </a:ext>
            </a:extLst>
          </p:cNvPr>
          <p:cNvCxnSpPr>
            <a:cxnSpLocks/>
          </p:cNvCxnSpPr>
          <p:nvPr/>
        </p:nvCxnSpPr>
        <p:spPr>
          <a:xfrm flipH="1" flipV="1">
            <a:off x="5668158" y="5403011"/>
            <a:ext cx="1558" cy="24556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787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6F1CF-632D-443F-BB87-39D69DCD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DDF806-F032-4A6D-B0F2-914A6B406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https://ai.googleblog.com/2017/08/transformer-novel-neural-network.html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B1FCE8-BB0C-4B18-8479-42801A65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28676" name="Picture 4" descr="https://4.bp.blogspot.com/-ovHQGevt5Ks/WaiCfS0OPUI/AAAAAAAAB_U/nEqsh9fgecM1v98NAvGp8Zgr5BwBbOGBQCEwYBhgL/s1600/image4.png">
            <a:extLst>
              <a:ext uri="{FF2B5EF4-FFF2-40B4-BE49-F238E27FC236}">
                <a16:creationId xmlns:a16="http://schemas.microsoft.com/office/drawing/2014/main" id="{E0C88FF3-0B91-4B35-9C0E-30CFA79C4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2132418"/>
            <a:ext cx="7374612" cy="456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6560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6F1CF-632D-443F-BB87-39D69DCD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DDF806-F032-4A6D-B0F2-914A6B406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https://ai.googleblog.com/2017/08/transformer-novel-neural-network.html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B1FCE8-BB0C-4B18-8479-42801A65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7" name="Picture 2" descr="https://1.bp.blogspot.com/-iPcRnix4isk/WaiC02QrGbI/AAAAAAAAB_Y/KGP356uQ2uQ6ZtFm9kz9nsZ1oIgNsImGACEwYBhgL/s1600/image1.png">
            <a:extLst>
              <a:ext uri="{FF2B5EF4-FFF2-40B4-BE49-F238E27FC236}">
                <a16:creationId xmlns:a16="http://schemas.microsoft.com/office/drawing/2014/main" id="{B923E7E6-F2BB-4D0F-B9BF-AEBB4C610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09" y="2054147"/>
            <a:ext cx="7501183" cy="463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05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819D8-495B-4DCE-941A-A29074BB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Experimental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8E597-053B-476A-9627-032CF62D6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Transformer achieves better BLEU scores than the previous model, and training cost is much smaller.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A97423-4592-48CE-8A35-6C9B5203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E7C9F0-03E1-4B0A-A111-F3C838BD0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97" y="2385930"/>
            <a:ext cx="8374407" cy="35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42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3BA73-FC76-430F-A278-E8334D0E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EC6F30-3520-42FC-B8AA-443468B0D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14449"/>
            <a:ext cx="8402707" cy="5279781"/>
          </a:xfrm>
        </p:spPr>
        <p:txBody>
          <a:bodyPr>
            <a:normAutofit/>
          </a:bodyPr>
          <a:lstStyle/>
          <a:p>
            <a:r>
              <a:rPr lang="en-US" altLang="ko-KR" dirty="0"/>
              <a:t>Online Courses</a:t>
            </a:r>
          </a:p>
          <a:p>
            <a:pPr lvl="1"/>
            <a:r>
              <a:rPr lang="en-US" altLang="ko-KR" dirty="0"/>
              <a:t>Natural Language Processing with Deep Learning  (Stanford)</a:t>
            </a:r>
          </a:p>
          <a:p>
            <a:pPr lvl="2"/>
            <a:r>
              <a:rPr lang="en-US" altLang="ko-KR" dirty="0"/>
              <a:t>Transformer Networks and Convolution Neural Networks</a:t>
            </a:r>
          </a:p>
          <a:p>
            <a:pPr lvl="2"/>
            <a:r>
              <a:rPr lang="en-US" altLang="ko-KR" dirty="0">
                <a:hlinkClick r:id="rId2"/>
              </a:rPr>
              <a:t>http://web.stanford.edu/class/cs224n/lectures/lecture12.pdf</a:t>
            </a:r>
            <a:endParaRPr lang="en-US" altLang="ko-KR" dirty="0"/>
          </a:p>
          <a:p>
            <a:pPr lvl="1"/>
            <a:r>
              <a:rPr lang="en-US" altLang="ko-KR" dirty="0"/>
              <a:t>The Illustrated Transformer</a:t>
            </a:r>
          </a:p>
          <a:p>
            <a:pPr lvl="2"/>
            <a:r>
              <a:rPr lang="en-US" altLang="ko-KR" dirty="0">
                <a:hlinkClick r:id="rId3"/>
              </a:rPr>
              <a:t>http://jalammar.github.io/illustrated-transformer/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Papers</a:t>
            </a:r>
          </a:p>
          <a:p>
            <a:pPr lvl="1"/>
            <a:r>
              <a:rPr lang="en-US" altLang="ko-KR" dirty="0"/>
              <a:t>Ashish Vaswani, Noam </a:t>
            </a:r>
            <a:r>
              <a:rPr lang="en-US" altLang="ko-KR" dirty="0" err="1"/>
              <a:t>Shazeer</a:t>
            </a:r>
            <a:r>
              <a:rPr lang="en-US" altLang="ko-KR" dirty="0"/>
              <a:t>, Niki Parmar, Jakob </a:t>
            </a:r>
            <a:r>
              <a:rPr lang="en-US" altLang="ko-KR" dirty="0" err="1"/>
              <a:t>Uszkoreit</a:t>
            </a:r>
            <a:r>
              <a:rPr lang="en-US" altLang="ko-KR" dirty="0"/>
              <a:t>, </a:t>
            </a:r>
            <a:r>
              <a:rPr lang="en-US" altLang="ko-KR" dirty="0" err="1"/>
              <a:t>Llion</a:t>
            </a:r>
            <a:r>
              <a:rPr lang="en-US" altLang="ko-KR" dirty="0"/>
              <a:t> Jones, Aidan N. Gomez, </a:t>
            </a:r>
            <a:r>
              <a:rPr lang="en-US" altLang="ko-KR" dirty="0" err="1"/>
              <a:t>Łukasz</a:t>
            </a:r>
            <a:r>
              <a:rPr lang="en-US" altLang="ko-KR" dirty="0"/>
              <a:t> Kaiser, </a:t>
            </a:r>
            <a:r>
              <a:rPr lang="en-US" altLang="ko-KR" dirty="0" err="1"/>
              <a:t>Illia</a:t>
            </a:r>
            <a:r>
              <a:rPr lang="en-US" altLang="ko-KR" dirty="0"/>
              <a:t> </a:t>
            </a:r>
            <a:r>
              <a:rPr lang="en-US" altLang="ko-KR" dirty="0" err="1"/>
              <a:t>Polosukhin</a:t>
            </a:r>
            <a:r>
              <a:rPr lang="en-US" altLang="ko-KR" dirty="0"/>
              <a:t>, "Attention Is All You Need," NIPS 2018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35BAE6-9368-41C9-AF48-DBACFB0B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62F5D1-E5EC-4438-A9FD-8C7849B53406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641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1026" name="Picture 2" descr="questionì ëí ì´ë¯¸ì§ ê²ìê²°ê³¼">
            <a:extLst>
              <a:ext uri="{FF2B5EF4-FFF2-40B4-BE49-F238E27FC236}">
                <a16:creationId xmlns:a16="http://schemas.microsoft.com/office/drawing/2014/main" id="{370B5517-8A35-4909-8D17-6D6A99A49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99" y="2119424"/>
            <a:ext cx="6724202" cy="336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28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RNN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Another Viewpoint of Naïve Attention Module</a:t>
            </a:r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0" name="직사각형 39"/>
          <p:cNvSpPr/>
          <p:nvPr/>
        </p:nvSpPr>
        <p:spPr>
          <a:xfrm>
            <a:off x="4657985" y="2832284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74" name="그룹 173"/>
          <p:cNvGrpSpPr/>
          <p:nvPr/>
        </p:nvGrpSpPr>
        <p:grpSpPr>
          <a:xfrm>
            <a:off x="4799243" y="1956079"/>
            <a:ext cx="432048" cy="432048"/>
            <a:chOff x="4782508" y="1988840"/>
            <a:chExt cx="432048" cy="432048"/>
          </a:xfrm>
        </p:grpSpPr>
        <p:sp>
          <p:nvSpPr>
            <p:cNvPr id="41" name="타원 40"/>
            <p:cNvSpPr/>
            <p:nvPr/>
          </p:nvSpPr>
          <p:spPr>
            <a:xfrm>
              <a:off x="4782508" y="1988840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2" name="텍스트 상자 41"/>
            <p:cNvSpPr txBox="1"/>
            <p:nvPr/>
          </p:nvSpPr>
          <p:spPr>
            <a:xfrm>
              <a:off x="4826887" y="202178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4" name="직선 화살표 연결선 43"/>
          <p:cNvCxnSpPr>
            <a:endCxn id="41" idx="4"/>
          </p:cNvCxnSpPr>
          <p:nvPr/>
        </p:nvCxnSpPr>
        <p:spPr>
          <a:xfrm flipH="1" flipV="1">
            <a:off x="5015267" y="2388127"/>
            <a:ext cx="2758" cy="44415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3004559" y="3084312"/>
            <a:ext cx="1653426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텍스트 상자 45"/>
          <p:cNvSpPr txBox="1"/>
          <p:nvPr/>
        </p:nvSpPr>
        <p:spPr>
          <a:xfrm>
            <a:off x="4834449" y="289964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cxnSp>
        <p:nvCxnSpPr>
          <p:cNvPr id="166" name="직선 화살표 연결선 165"/>
          <p:cNvCxnSpPr/>
          <p:nvPr/>
        </p:nvCxnSpPr>
        <p:spPr>
          <a:xfrm>
            <a:off x="5378065" y="3077247"/>
            <a:ext cx="722838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4067944" y="3933056"/>
            <a:ext cx="1728192" cy="8021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Attention Module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7" name="직선 화살표 연결선 156"/>
          <p:cNvCxnSpPr>
            <a:cxnSpLocks/>
            <a:endCxn id="47" idx="1"/>
          </p:cNvCxnSpPr>
          <p:nvPr/>
        </p:nvCxnSpPr>
        <p:spPr>
          <a:xfrm>
            <a:off x="3482074" y="4334112"/>
            <a:ext cx="585870" cy="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>
            <a:off x="3482074" y="3084312"/>
            <a:ext cx="0" cy="124980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/>
          <p:cNvCxnSpPr/>
          <p:nvPr/>
        </p:nvCxnSpPr>
        <p:spPr>
          <a:xfrm flipV="1">
            <a:off x="5015267" y="3336341"/>
            <a:ext cx="0" cy="59671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텍스트 상자 175"/>
          <p:cNvSpPr txBox="1"/>
          <p:nvPr/>
        </p:nvSpPr>
        <p:spPr>
          <a:xfrm>
            <a:off x="5030252" y="342900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z</a:t>
            </a:r>
            <a:endParaRPr kumimoji="1" lang="ko-KR" altLang="en-US" dirty="0"/>
          </a:p>
        </p:txBody>
      </p:sp>
      <p:sp>
        <p:nvSpPr>
          <p:cNvPr id="59" name="텍스트 상자 55">
            <a:extLst>
              <a:ext uri="{FF2B5EF4-FFF2-40B4-BE49-F238E27FC236}">
                <a16:creationId xmlns:a16="http://schemas.microsoft.com/office/drawing/2014/main" id="{0AA9B86D-4B82-AC46-B1D9-9BF933086B80}"/>
              </a:ext>
            </a:extLst>
          </p:cNvPr>
          <p:cNvSpPr txBox="1"/>
          <p:nvPr/>
        </p:nvSpPr>
        <p:spPr>
          <a:xfrm>
            <a:off x="1574540" y="2610205"/>
            <a:ext cx="1414362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Accumulated</a:t>
            </a:r>
            <a:br>
              <a:rPr kumimoji="1" lang="en-US" altLang="ko-KR" dirty="0"/>
            </a:br>
            <a:r>
              <a:rPr kumimoji="1" lang="en-US" altLang="ko-KR" dirty="0"/>
              <a:t>previous</a:t>
            </a:r>
            <a:br>
              <a:rPr kumimoji="1" lang="en-US" altLang="ko-KR" dirty="0"/>
            </a:br>
            <a:r>
              <a:rPr kumimoji="1" lang="en-US" altLang="ko-KR" dirty="0"/>
              <a:t>output</a:t>
            </a:r>
            <a:endParaRPr kumimoji="1" lang="ko-KR" altLang="en-US" dirty="0"/>
          </a:p>
        </p:txBody>
      </p:sp>
      <p:sp>
        <p:nvSpPr>
          <p:cNvPr id="30" name="텍스트 상자 26">
            <a:extLst>
              <a:ext uri="{FF2B5EF4-FFF2-40B4-BE49-F238E27FC236}">
                <a16:creationId xmlns:a16="http://schemas.microsoft.com/office/drawing/2014/main" id="{FE8CAF98-E52A-DE46-B98E-37C18C84203A}"/>
              </a:ext>
            </a:extLst>
          </p:cNvPr>
          <p:cNvSpPr txBox="1"/>
          <p:nvPr/>
        </p:nvSpPr>
        <p:spPr>
          <a:xfrm>
            <a:off x="5039285" y="5038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dirty="0"/>
              <a:t>…</a:t>
            </a:r>
            <a:endParaRPr kumimoji="1" lang="ko-KR" altLang="en-US" baseline="-250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7A48E88-6687-D241-BE58-BB926B85F470}"/>
              </a:ext>
            </a:extLst>
          </p:cNvPr>
          <p:cNvCxnSpPr/>
          <p:nvPr/>
        </p:nvCxnSpPr>
        <p:spPr>
          <a:xfrm flipV="1">
            <a:off x="4187087" y="4747265"/>
            <a:ext cx="4206" cy="3740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4832549-922C-D045-9D30-246E5E32CF59}"/>
              </a:ext>
            </a:extLst>
          </p:cNvPr>
          <p:cNvCxnSpPr/>
          <p:nvPr/>
        </p:nvCxnSpPr>
        <p:spPr>
          <a:xfrm flipH="1" flipV="1">
            <a:off x="4695730" y="4754510"/>
            <a:ext cx="4468" cy="374051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1BF08D6-1875-9542-8F8A-7F7059EC0FB9}"/>
              </a:ext>
            </a:extLst>
          </p:cNvPr>
          <p:cNvCxnSpPr/>
          <p:nvPr/>
        </p:nvCxnSpPr>
        <p:spPr>
          <a:xfrm flipV="1">
            <a:off x="5659691" y="4747265"/>
            <a:ext cx="4862" cy="3607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052EBB9-F024-B441-AD88-860B866CAD03}"/>
              </a:ext>
            </a:extLst>
          </p:cNvPr>
          <p:cNvSpPr/>
          <p:nvPr/>
        </p:nvSpPr>
        <p:spPr>
          <a:xfrm>
            <a:off x="3935181" y="5002428"/>
            <a:ext cx="385042" cy="369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92F42A2-4CF7-AE44-BD92-51B733B99946}"/>
              </a:ext>
            </a:extLst>
          </p:cNvPr>
          <p:cNvSpPr/>
          <p:nvPr/>
        </p:nvSpPr>
        <p:spPr>
          <a:xfrm>
            <a:off x="4537256" y="5002428"/>
            <a:ext cx="385042" cy="369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CE10DD2-0AC2-5849-9EE1-3F4AF35E0645}"/>
              </a:ext>
            </a:extLst>
          </p:cNvPr>
          <p:cNvSpPr/>
          <p:nvPr/>
        </p:nvSpPr>
        <p:spPr>
          <a:xfrm>
            <a:off x="5492259" y="5002428"/>
            <a:ext cx="385042" cy="369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텍스트 상자 15">
            <a:extLst>
              <a:ext uri="{FF2B5EF4-FFF2-40B4-BE49-F238E27FC236}">
                <a16:creationId xmlns:a16="http://schemas.microsoft.com/office/drawing/2014/main" id="{F81214BB-F16B-834A-80EB-31FB26E54E55}"/>
              </a:ext>
            </a:extLst>
          </p:cNvPr>
          <p:cNvSpPr txBox="1"/>
          <p:nvPr/>
        </p:nvSpPr>
        <p:spPr>
          <a:xfrm>
            <a:off x="3968199" y="500717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38" name="텍스트 상자 19">
            <a:extLst>
              <a:ext uri="{FF2B5EF4-FFF2-40B4-BE49-F238E27FC236}">
                <a16:creationId xmlns:a16="http://schemas.microsoft.com/office/drawing/2014/main" id="{47528065-5058-7749-9D0E-4235082292DD}"/>
              </a:ext>
            </a:extLst>
          </p:cNvPr>
          <p:cNvSpPr txBox="1"/>
          <p:nvPr/>
        </p:nvSpPr>
        <p:spPr>
          <a:xfrm>
            <a:off x="4521039" y="500717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43" name="텍스트 상자 38">
            <a:extLst>
              <a:ext uri="{FF2B5EF4-FFF2-40B4-BE49-F238E27FC236}">
                <a16:creationId xmlns:a16="http://schemas.microsoft.com/office/drawing/2014/main" id="{82ED4CD9-28F8-CF44-BC06-6C2DAC3B7528}"/>
              </a:ext>
            </a:extLst>
          </p:cNvPr>
          <p:cNvSpPr txBox="1"/>
          <p:nvPr/>
        </p:nvSpPr>
        <p:spPr>
          <a:xfrm>
            <a:off x="5510945" y="500297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n</a:t>
            </a:r>
            <a:endParaRPr kumimoji="1" lang="ko-KR" altLang="en-US" baseline="-250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E4A7114-5C5F-1D4C-B42D-7CD143CBD872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4320223" y="5187093"/>
            <a:ext cx="217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025B35B-6216-E945-BED3-857E79534598}"/>
              </a:ext>
            </a:extLst>
          </p:cNvPr>
          <p:cNvCxnSpPr>
            <a:cxnSpLocks/>
          </p:cNvCxnSpPr>
          <p:nvPr/>
        </p:nvCxnSpPr>
        <p:spPr>
          <a:xfrm>
            <a:off x="4922298" y="5190792"/>
            <a:ext cx="217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90750CB-F78D-BC45-8B1A-27BEF2879C4B}"/>
              </a:ext>
            </a:extLst>
          </p:cNvPr>
          <p:cNvCxnSpPr>
            <a:cxnSpLocks/>
          </p:cNvCxnSpPr>
          <p:nvPr/>
        </p:nvCxnSpPr>
        <p:spPr>
          <a:xfrm>
            <a:off x="5263408" y="5200731"/>
            <a:ext cx="217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텍스트 상자 26">
            <a:extLst>
              <a:ext uri="{FF2B5EF4-FFF2-40B4-BE49-F238E27FC236}">
                <a16:creationId xmlns:a16="http://schemas.microsoft.com/office/drawing/2014/main" id="{713883B0-B7CE-6C47-A3AE-3DAD2AE9979F}"/>
              </a:ext>
            </a:extLst>
          </p:cNvPr>
          <p:cNvSpPr txBox="1"/>
          <p:nvPr/>
        </p:nvSpPr>
        <p:spPr>
          <a:xfrm>
            <a:off x="4986050" y="56121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dirty="0"/>
              <a:t>…</a:t>
            </a:r>
            <a:endParaRPr kumimoji="1" lang="ko-KR" altLang="en-US" baseline="-250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45CC2BD-9597-9640-88F3-53F738A96C38}"/>
              </a:ext>
            </a:extLst>
          </p:cNvPr>
          <p:cNvGrpSpPr/>
          <p:nvPr/>
        </p:nvGrpSpPr>
        <p:grpSpPr>
          <a:xfrm>
            <a:off x="3980978" y="5376503"/>
            <a:ext cx="362600" cy="614901"/>
            <a:chOff x="2535898" y="5263995"/>
            <a:chExt cx="362600" cy="614901"/>
          </a:xfrm>
        </p:grpSpPr>
        <p:sp>
          <p:nvSpPr>
            <p:cNvPr id="54" name="텍스트 상자 15">
              <a:extLst>
                <a:ext uri="{FF2B5EF4-FFF2-40B4-BE49-F238E27FC236}">
                  <a16:creationId xmlns:a16="http://schemas.microsoft.com/office/drawing/2014/main" id="{FA54E69A-3BB6-714E-8620-4743FFF0491F}"/>
                </a:ext>
              </a:extLst>
            </p:cNvPr>
            <p:cNvSpPr txBox="1"/>
            <p:nvPr/>
          </p:nvSpPr>
          <p:spPr>
            <a:xfrm>
              <a:off x="2535898" y="550956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x</a:t>
              </a:r>
              <a:r>
                <a:rPr kumimoji="1" lang="en-US" altLang="ko-KR" baseline="-25000" dirty="0"/>
                <a:t>1</a:t>
              </a:r>
              <a:endParaRPr kumimoji="1" lang="ko-KR" altLang="en-US" baseline="-250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1120771C-D703-BE4A-AC1F-8E079D163E24}"/>
                </a:ext>
              </a:extLst>
            </p:cNvPr>
            <p:cNvCxnSpPr>
              <a:cxnSpLocks/>
              <a:stCxn id="54" idx="0"/>
              <a:endCxn id="37" idx="2"/>
            </p:cNvCxnSpPr>
            <p:nvPr/>
          </p:nvCxnSpPr>
          <p:spPr>
            <a:xfrm flipH="1" flipV="1">
              <a:off x="2715640" y="5263995"/>
              <a:ext cx="1558" cy="24556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텍스트 상자 19">
            <a:extLst>
              <a:ext uri="{FF2B5EF4-FFF2-40B4-BE49-F238E27FC236}">
                <a16:creationId xmlns:a16="http://schemas.microsoft.com/office/drawing/2014/main" id="{AE0A8B18-D99A-B349-83DA-DAEE870CB8E3}"/>
              </a:ext>
            </a:extLst>
          </p:cNvPr>
          <p:cNvSpPr txBox="1"/>
          <p:nvPr/>
        </p:nvSpPr>
        <p:spPr>
          <a:xfrm>
            <a:off x="4582904" y="561873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x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57" name="텍스트 상자 38">
            <a:extLst>
              <a:ext uri="{FF2B5EF4-FFF2-40B4-BE49-F238E27FC236}">
                <a16:creationId xmlns:a16="http://schemas.microsoft.com/office/drawing/2014/main" id="{46BEC7C1-9ABA-E04B-BC0B-1D43CFA7564D}"/>
              </a:ext>
            </a:extLst>
          </p:cNvPr>
          <p:cNvSpPr txBox="1"/>
          <p:nvPr/>
        </p:nvSpPr>
        <p:spPr>
          <a:xfrm>
            <a:off x="5543689" y="560409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x</a:t>
            </a:r>
            <a:r>
              <a:rPr kumimoji="1" lang="en-US" altLang="ko-KR" baseline="-25000" dirty="0" err="1"/>
              <a:t>n</a:t>
            </a:r>
            <a:endParaRPr kumimoji="1" lang="ko-KR" altLang="en-US" baseline="-250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03F4F4F-E4F1-E142-8EBB-45A99B2E3191}"/>
              </a:ext>
            </a:extLst>
          </p:cNvPr>
          <p:cNvCxnSpPr>
            <a:cxnSpLocks/>
          </p:cNvCxnSpPr>
          <p:nvPr/>
        </p:nvCxnSpPr>
        <p:spPr>
          <a:xfrm flipH="1" flipV="1">
            <a:off x="4740507" y="5399696"/>
            <a:ext cx="1558" cy="24556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A4DE664-7D03-9941-B06A-374345903E63}"/>
              </a:ext>
            </a:extLst>
          </p:cNvPr>
          <p:cNvCxnSpPr>
            <a:cxnSpLocks/>
          </p:cNvCxnSpPr>
          <p:nvPr/>
        </p:nvCxnSpPr>
        <p:spPr>
          <a:xfrm flipH="1" flipV="1">
            <a:off x="5668158" y="5403011"/>
            <a:ext cx="1558" cy="24556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733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RNN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Another Viewpoint of Naïve Attention Module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4501580-8CF8-9D4F-98A6-CB907EC7EE07}"/>
              </a:ext>
            </a:extLst>
          </p:cNvPr>
          <p:cNvGrpSpPr/>
          <p:nvPr/>
        </p:nvGrpSpPr>
        <p:grpSpPr>
          <a:xfrm>
            <a:off x="1574540" y="1956079"/>
            <a:ext cx="4267589" cy="3469805"/>
            <a:chOff x="1574540" y="1956079"/>
            <a:chExt cx="4267589" cy="3469805"/>
          </a:xfrm>
        </p:grpSpPr>
        <p:grpSp>
          <p:nvGrpSpPr>
            <p:cNvPr id="174" name="그룹 173"/>
            <p:cNvGrpSpPr/>
            <p:nvPr/>
          </p:nvGrpSpPr>
          <p:grpSpPr>
            <a:xfrm>
              <a:off x="4799243" y="1956079"/>
              <a:ext cx="432048" cy="432048"/>
              <a:chOff x="4782508" y="1988840"/>
              <a:chExt cx="432048" cy="432048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4782508" y="1988840"/>
                <a:ext cx="432048" cy="43204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2" name="텍스트 상자 41"/>
              <p:cNvSpPr txBox="1"/>
              <p:nvPr/>
            </p:nvSpPr>
            <p:spPr>
              <a:xfrm>
                <a:off x="4826887" y="2021781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 err="1">
                    <a:solidFill>
                      <a:schemeClr val="bg1"/>
                    </a:solidFill>
                  </a:rPr>
                  <a:t>o</a:t>
                </a:r>
                <a:r>
                  <a:rPr kumimoji="1" lang="en-US" altLang="ko-KR" baseline="-25000" dirty="0" err="1">
                    <a:solidFill>
                      <a:schemeClr val="bg1"/>
                    </a:solidFill>
                  </a:rPr>
                  <a:t>t</a:t>
                </a:r>
                <a:endParaRPr kumimoji="1" lang="ko-KR" altLang="en-US" baseline="-250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44" name="직선 화살표 연결선 43"/>
            <p:cNvCxnSpPr>
              <a:endCxn id="41" idx="4"/>
            </p:cNvCxnSpPr>
            <p:nvPr/>
          </p:nvCxnSpPr>
          <p:spPr>
            <a:xfrm flipH="1" flipV="1">
              <a:off x="5015267" y="2388127"/>
              <a:ext cx="2758" cy="44415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cxnSpLocks/>
            </p:cNvCxnSpPr>
            <p:nvPr/>
          </p:nvCxnSpPr>
          <p:spPr>
            <a:xfrm>
              <a:off x="3004559" y="3084312"/>
              <a:ext cx="1063385" cy="0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텍스트 상자 26"/>
            <p:cNvSpPr txBox="1"/>
            <p:nvPr/>
          </p:nvSpPr>
          <p:spPr>
            <a:xfrm>
              <a:off x="4900410" y="50400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ko-KR"/>
                <a:t>…</a:t>
              </a:r>
              <a:endParaRPr kumimoji="1" lang="ko-KR" altLang="en-US" baseline="-250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067944" y="2832284"/>
              <a:ext cx="1728192" cy="19028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Generator Module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54" name="그룹 153"/>
            <p:cNvGrpSpPr/>
            <p:nvPr/>
          </p:nvGrpSpPr>
          <p:grpSpPr>
            <a:xfrm>
              <a:off x="4074240" y="4747265"/>
              <a:ext cx="362600" cy="662082"/>
              <a:chOff x="2555776" y="5421922"/>
              <a:chExt cx="362600" cy="662082"/>
            </a:xfrm>
          </p:grpSpPr>
          <p:sp>
            <p:nvSpPr>
              <p:cNvPr id="16" name="텍스트 상자 15"/>
              <p:cNvSpPr txBox="1"/>
              <p:nvPr/>
            </p:nvSpPr>
            <p:spPr>
              <a:xfrm>
                <a:off x="2555776" y="5714672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x</a:t>
                </a:r>
                <a:r>
                  <a:rPr kumimoji="1" lang="en-US" altLang="ko-KR" baseline="-25000" dirty="0"/>
                  <a:t>1</a:t>
                </a:r>
                <a:endParaRPr kumimoji="1" lang="ko-KR" altLang="en-US" baseline="-25000" dirty="0"/>
              </a:p>
            </p:txBody>
          </p:sp>
          <p:cxnSp>
            <p:nvCxnSpPr>
              <p:cNvPr id="48" name="직선 화살표 연결선 47"/>
              <p:cNvCxnSpPr/>
              <p:nvPr/>
            </p:nvCxnSpPr>
            <p:spPr>
              <a:xfrm flipV="1">
                <a:off x="2708379" y="5421922"/>
                <a:ext cx="4206" cy="37405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그룹 154"/>
            <p:cNvGrpSpPr/>
            <p:nvPr/>
          </p:nvGrpSpPr>
          <p:grpSpPr>
            <a:xfrm>
              <a:off x="4487325" y="4754510"/>
              <a:ext cx="362600" cy="671374"/>
              <a:chOff x="4013913" y="5421922"/>
              <a:chExt cx="362600" cy="671374"/>
            </a:xfrm>
          </p:grpSpPr>
          <p:sp>
            <p:nvSpPr>
              <p:cNvPr id="20" name="텍스트 상자 19"/>
              <p:cNvSpPr txBox="1"/>
              <p:nvPr/>
            </p:nvSpPr>
            <p:spPr>
              <a:xfrm>
                <a:off x="4013913" y="5723964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x</a:t>
                </a:r>
                <a:r>
                  <a:rPr kumimoji="1" lang="en-US" altLang="ko-KR" baseline="-25000" dirty="0"/>
                  <a:t>2</a:t>
                </a:r>
                <a:endParaRPr kumimoji="1" lang="ko-KR" altLang="en-US" baseline="-25000" dirty="0"/>
              </a:p>
            </p:txBody>
          </p:sp>
          <p:cxnSp>
            <p:nvCxnSpPr>
              <p:cNvPr id="65" name="직선 화살표 연결선 64"/>
              <p:cNvCxnSpPr/>
              <p:nvPr/>
            </p:nvCxnSpPr>
            <p:spPr>
              <a:xfrm flipH="1" flipV="1">
                <a:off x="4152745" y="5421922"/>
                <a:ext cx="4468" cy="37405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그룹 155"/>
            <p:cNvGrpSpPr/>
            <p:nvPr/>
          </p:nvGrpSpPr>
          <p:grpSpPr>
            <a:xfrm>
              <a:off x="5477927" y="4747265"/>
              <a:ext cx="364202" cy="654047"/>
              <a:chOff x="6156176" y="5421922"/>
              <a:chExt cx="364202" cy="654047"/>
            </a:xfrm>
          </p:grpSpPr>
          <p:sp>
            <p:nvSpPr>
              <p:cNvPr id="39" name="텍스트 상자 38"/>
              <p:cNvSpPr txBox="1"/>
              <p:nvPr/>
            </p:nvSpPr>
            <p:spPr>
              <a:xfrm>
                <a:off x="6156176" y="5706637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 err="1"/>
                  <a:t>x</a:t>
                </a:r>
                <a:r>
                  <a:rPr kumimoji="1" lang="en-US" altLang="ko-KR" baseline="-25000" dirty="0" err="1"/>
                  <a:t>n</a:t>
                </a:r>
                <a:endParaRPr kumimoji="1" lang="ko-KR" altLang="en-US" baseline="-25000" dirty="0"/>
              </a:p>
            </p:txBody>
          </p:sp>
          <p:cxnSp>
            <p:nvCxnSpPr>
              <p:cNvPr id="69" name="직선 화살표 연결선 68"/>
              <p:cNvCxnSpPr/>
              <p:nvPr/>
            </p:nvCxnSpPr>
            <p:spPr>
              <a:xfrm flipV="1">
                <a:off x="6308123" y="5421922"/>
                <a:ext cx="4862" cy="36079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텍스트 상자 55">
              <a:extLst>
                <a:ext uri="{FF2B5EF4-FFF2-40B4-BE49-F238E27FC236}">
                  <a16:creationId xmlns:a16="http://schemas.microsoft.com/office/drawing/2014/main" id="{9A2DD102-D3AA-2844-A7D3-AA4456E8B67D}"/>
                </a:ext>
              </a:extLst>
            </p:cNvPr>
            <p:cNvSpPr txBox="1"/>
            <p:nvPr/>
          </p:nvSpPr>
          <p:spPr>
            <a:xfrm>
              <a:off x="1574540" y="2610205"/>
              <a:ext cx="1414362" cy="92333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dirty="0"/>
                <a:t>Accumulated</a:t>
              </a:r>
              <a:br>
                <a:rPr kumimoji="1" lang="en-US" altLang="ko-KR" dirty="0"/>
              </a:br>
              <a:r>
                <a:rPr kumimoji="1" lang="en-US" altLang="ko-KR" dirty="0"/>
                <a:t>previous</a:t>
              </a:r>
              <a:br>
                <a:rPr kumimoji="1" lang="en-US" altLang="ko-KR" dirty="0"/>
              </a:br>
              <a:r>
                <a:rPr kumimoji="1" lang="en-US" altLang="ko-KR" dirty="0"/>
                <a:t>output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052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RNN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Another Viewpoint of Naïve Attention Module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6079DBD-35D0-C84E-B54A-7AA37566EED5}"/>
              </a:ext>
            </a:extLst>
          </p:cNvPr>
          <p:cNvGrpSpPr/>
          <p:nvPr/>
        </p:nvGrpSpPr>
        <p:grpSpPr>
          <a:xfrm>
            <a:off x="4067944" y="1956079"/>
            <a:ext cx="4001292" cy="3469805"/>
            <a:chOff x="4067944" y="1956079"/>
            <a:chExt cx="4001292" cy="3469805"/>
          </a:xfrm>
        </p:grpSpPr>
        <p:grpSp>
          <p:nvGrpSpPr>
            <p:cNvPr id="174" name="그룹 173"/>
            <p:cNvGrpSpPr/>
            <p:nvPr/>
          </p:nvGrpSpPr>
          <p:grpSpPr>
            <a:xfrm>
              <a:off x="4799243" y="1956079"/>
              <a:ext cx="432048" cy="432048"/>
              <a:chOff x="4782508" y="1988840"/>
              <a:chExt cx="432048" cy="432048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4782508" y="1988840"/>
                <a:ext cx="432048" cy="43204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2" name="텍스트 상자 41"/>
              <p:cNvSpPr txBox="1"/>
              <p:nvPr/>
            </p:nvSpPr>
            <p:spPr>
              <a:xfrm>
                <a:off x="4826887" y="2021781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 err="1">
                    <a:solidFill>
                      <a:schemeClr val="bg1"/>
                    </a:solidFill>
                  </a:rPr>
                  <a:t>o</a:t>
                </a:r>
                <a:r>
                  <a:rPr kumimoji="1" lang="en-US" altLang="ko-KR" baseline="-25000" dirty="0" err="1">
                    <a:solidFill>
                      <a:schemeClr val="bg1"/>
                    </a:solidFill>
                  </a:rPr>
                  <a:t>t</a:t>
                </a:r>
                <a:endParaRPr kumimoji="1" lang="ko-KR" altLang="en-US" baseline="-250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44" name="직선 화살표 연결선 43"/>
            <p:cNvCxnSpPr>
              <a:endCxn id="41" idx="4"/>
            </p:cNvCxnSpPr>
            <p:nvPr/>
          </p:nvCxnSpPr>
          <p:spPr>
            <a:xfrm flipH="1" flipV="1">
              <a:off x="5015267" y="2388127"/>
              <a:ext cx="2758" cy="444157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텍스트 상자 26"/>
            <p:cNvSpPr txBox="1"/>
            <p:nvPr/>
          </p:nvSpPr>
          <p:spPr>
            <a:xfrm>
              <a:off x="4900410" y="50400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ko-KR"/>
                <a:t>…</a:t>
              </a:r>
              <a:endParaRPr kumimoji="1" lang="ko-KR" altLang="en-US" baseline="-250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067944" y="2832284"/>
              <a:ext cx="3883360" cy="190288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</a:rPr>
                <a:t>Generator Module</a:t>
              </a:r>
              <a:endParaRPr kumimoji="1"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54" name="그룹 153"/>
            <p:cNvGrpSpPr/>
            <p:nvPr/>
          </p:nvGrpSpPr>
          <p:grpSpPr>
            <a:xfrm>
              <a:off x="4074240" y="4747265"/>
              <a:ext cx="362600" cy="662082"/>
              <a:chOff x="2555776" y="5421922"/>
              <a:chExt cx="362600" cy="662082"/>
            </a:xfrm>
          </p:grpSpPr>
          <p:sp>
            <p:nvSpPr>
              <p:cNvPr id="16" name="텍스트 상자 15"/>
              <p:cNvSpPr txBox="1"/>
              <p:nvPr/>
            </p:nvSpPr>
            <p:spPr>
              <a:xfrm>
                <a:off x="2555776" y="5714672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x</a:t>
                </a:r>
                <a:r>
                  <a:rPr kumimoji="1" lang="en-US" altLang="ko-KR" baseline="-25000" dirty="0"/>
                  <a:t>1</a:t>
                </a:r>
                <a:endParaRPr kumimoji="1" lang="ko-KR" altLang="en-US" baseline="-25000" dirty="0"/>
              </a:p>
            </p:txBody>
          </p:sp>
          <p:cxnSp>
            <p:nvCxnSpPr>
              <p:cNvPr id="48" name="직선 화살표 연결선 47"/>
              <p:cNvCxnSpPr/>
              <p:nvPr/>
            </p:nvCxnSpPr>
            <p:spPr>
              <a:xfrm flipV="1">
                <a:off x="2708379" y="5421922"/>
                <a:ext cx="4206" cy="37405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그룹 154"/>
            <p:cNvGrpSpPr/>
            <p:nvPr/>
          </p:nvGrpSpPr>
          <p:grpSpPr>
            <a:xfrm>
              <a:off x="4487325" y="4754510"/>
              <a:ext cx="362600" cy="671374"/>
              <a:chOff x="4013913" y="5421922"/>
              <a:chExt cx="362600" cy="671374"/>
            </a:xfrm>
          </p:grpSpPr>
          <p:sp>
            <p:nvSpPr>
              <p:cNvPr id="20" name="텍스트 상자 19"/>
              <p:cNvSpPr txBox="1"/>
              <p:nvPr/>
            </p:nvSpPr>
            <p:spPr>
              <a:xfrm>
                <a:off x="4013913" y="5723964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x</a:t>
                </a:r>
                <a:r>
                  <a:rPr kumimoji="1" lang="en-US" altLang="ko-KR" baseline="-25000" dirty="0"/>
                  <a:t>2</a:t>
                </a:r>
                <a:endParaRPr kumimoji="1" lang="ko-KR" altLang="en-US" baseline="-25000" dirty="0"/>
              </a:p>
            </p:txBody>
          </p:sp>
          <p:cxnSp>
            <p:nvCxnSpPr>
              <p:cNvPr id="65" name="직선 화살표 연결선 64"/>
              <p:cNvCxnSpPr/>
              <p:nvPr/>
            </p:nvCxnSpPr>
            <p:spPr>
              <a:xfrm flipH="1" flipV="1">
                <a:off x="4152745" y="5421922"/>
                <a:ext cx="4468" cy="37405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그룹 155"/>
            <p:cNvGrpSpPr/>
            <p:nvPr/>
          </p:nvGrpSpPr>
          <p:grpSpPr>
            <a:xfrm>
              <a:off x="5477927" y="4747265"/>
              <a:ext cx="364202" cy="654047"/>
              <a:chOff x="6156176" y="5421922"/>
              <a:chExt cx="364202" cy="654047"/>
            </a:xfrm>
          </p:grpSpPr>
          <p:sp>
            <p:nvSpPr>
              <p:cNvPr id="39" name="텍스트 상자 38"/>
              <p:cNvSpPr txBox="1"/>
              <p:nvPr/>
            </p:nvSpPr>
            <p:spPr>
              <a:xfrm>
                <a:off x="6156176" y="5706637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 err="1"/>
                  <a:t>x</a:t>
                </a:r>
                <a:r>
                  <a:rPr kumimoji="1" lang="en-US" altLang="ko-KR" baseline="-25000" dirty="0" err="1"/>
                  <a:t>n</a:t>
                </a:r>
                <a:endParaRPr kumimoji="1" lang="ko-KR" altLang="en-US" baseline="-25000" dirty="0"/>
              </a:p>
            </p:txBody>
          </p:sp>
          <p:cxnSp>
            <p:nvCxnSpPr>
              <p:cNvPr id="69" name="직선 화살표 연결선 68"/>
              <p:cNvCxnSpPr/>
              <p:nvPr/>
            </p:nvCxnSpPr>
            <p:spPr>
              <a:xfrm flipV="1">
                <a:off x="6308123" y="5421922"/>
                <a:ext cx="4862" cy="36079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텍스트 상자 26">
              <a:extLst>
                <a:ext uri="{FF2B5EF4-FFF2-40B4-BE49-F238E27FC236}">
                  <a16:creationId xmlns:a16="http://schemas.microsoft.com/office/drawing/2014/main" id="{A6CCD645-E063-4F42-856E-E7D7774AC7B9}"/>
                </a:ext>
              </a:extLst>
            </p:cNvPr>
            <p:cNvSpPr txBox="1"/>
            <p:nvPr/>
          </p:nvSpPr>
          <p:spPr>
            <a:xfrm>
              <a:off x="7013639" y="50400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mr-IN" altLang="ko-KR"/>
                <a:t>…</a:t>
              </a:r>
              <a:endParaRPr kumimoji="1" lang="ko-KR" altLang="en-US" baseline="-25000" dirty="0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37906F1-4223-1B47-92E0-2799066A3ABF}"/>
                </a:ext>
              </a:extLst>
            </p:cNvPr>
            <p:cNvGrpSpPr/>
            <p:nvPr/>
          </p:nvGrpSpPr>
          <p:grpSpPr>
            <a:xfrm>
              <a:off x="6187469" y="4747265"/>
              <a:ext cx="385042" cy="662082"/>
              <a:chOff x="2555776" y="5421922"/>
              <a:chExt cx="385042" cy="662082"/>
            </a:xfrm>
          </p:grpSpPr>
          <p:sp>
            <p:nvSpPr>
              <p:cNvPr id="24" name="텍스트 상자 15">
                <a:extLst>
                  <a:ext uri="{FF2B5EF4-FFF2-40B4-BE49-F238E27FC236}">
                    <a16:creationId xmlns:a16="http://schemas.microsoft.com/office/drawing/2014/main" id="{91773498-E100-A74A-8B56-A3D6AA742FFE}"/>
                  </a:ext>
                </a:extLst>
              </p:cNvPr>
              <p:cNvSpPr txBox="1"/>
              <p:nvPr/>
            </p:nvSpPr>
            <p:spPr>
              <a:xfrm>
                <a:off x="2555776" y="5714672"/>
                <a:ext cx="385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o</a:t>
                </a:r>
                <a:r>
                  <a:rPr kumimoji="1" lang="en-US" altLang="ko-KR" baseline="-25000" dirty="0"/>
                  <a:t>1</a:t>
                </a:r>
                <a:endParaRPr kumimoji="1" lang="ko-KR" altLang="en-US" baseline="-25000" dirty="0"/>
              </a:p>
            </p:txBody>
          </p: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1F6E0AAA-70E8-F44E-9E94-37565A7D1C90}"/>
                  </a:ext>
                </a:extLst>
              </p:cNvPr>
              <p:cNvCxnSpPr/>
              <p:nvPr/>
            </p:nvCxnSpPr>
            <p:spPr>
              <a:xfrm flipV="1">
                <a:off x="2708379" y="5421922"/>
                <a:ext cx="4206" cy="37405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AB115DA6-FB0E-964C-9AB4-ADF37D3017CC}"/>
                </a:ext>
              </a:extLst>
            </p:cNvPr>
            <p:cNvGrpSpPr/>
            <p:nvPr/>
          </p:nvGrpSpPr>
          <p:grpSpPr>
            <a:xfrm>
              <a:off x="6600554" y="4754510"/>
              <a:ext cx="385042" cy="671374"/>
              <a:chOff x="4013913" y="5421922"/>
              <a:chExt cx="385042" cy="671374"/>
            </a:xfrm>
          </p:grpSpPr>
          <p:sp>
            <p:nvSpPr>
              <p:cNvPr id="28" name="텍스트 상자 19">
                <a:extLst>
                  <a:ext uri="{FF2B5EF4-FFF2-40B4-BE49-F238E27FC236}">
                    <a16:creationId xmlns:a16="http://schemas.microsoft.com/office/drawing/2014/main" id="{CC52304C-16CD-EC4A-BAA5-25798AB58BA3}"/>
                  </a:ext>
                </a:extLst>
              </p:cNvPr>
              <p:cNvSpPr txBox="1"/>
              <p:nvPr/>
            </p:nvSpPr>
            <p:spPr>
              <a:xfrm>
                <a:off x="4013913" y="5723964"/>
                <a:ext cx="3850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o</a:t>
                </a:r>
                <a:r>
                  <a:rPr kumimoji="1" lang="en-US" altLang="ko-KR" baseline="-25000" dirty="0"/>
                  <a:t>2</a:t>
                </a:r>
                <a:endParaRPr kumimoji="1" lang="ko-KR" altLang="en-US" baseline="-25000" dirty="0"/>
              </a:p>
            </p:txBody>
          </p: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4FA60BFD-64F5-4349-9099-9DABA7E1875A}"/>
                  </a:ext>
                </a:extLst>
              </p:cNvPr>
              <p:cNvCxnSpPr/>
              <p:nvPr/>
            </p:nvCxnSpPr>
            <p:spPr>
              <a:xfrm flipH="1" flipV="1">
                <a:off x="4152745" y="5421922"/>
                <a:ext cx="4468" cy="37405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B7EBE95-4493-2648-9699-40401E15ABDD}"/>
                </a:ext>
              </a:extLst>
            </p:cNvPr>
            <p:cNvGrpSpPr/>
            <p:nvPr/>
          </p:nvGrpSpPr>
          <p:grpSpPr>
            <a:xfrm>
              <a:off x="7591156" y="4747265"/>
              <a:ext cx="478080" cy="654047"/>
              <a:chOff x="6156176" y="5421922"/>
              <a:chExt cx="478080" cy="654047"/>
            </a:xfrm>
          </p:grpSpPr>
          <p:sp>
            <p:nvSpPr>
              <p:cNvPr id="31" name="텍스트 상자 38">
                <a:extLst>
                  <a:ext uri="{FF2B5EF4-FFF2-40B4-BE49-F238E27FC236}">
                    <a16:creationId xmlns:a16="http://schemas.microsoft.com/office/drawing/2014/main" id="{A966B34F-BA3A-704A-9706-56AA684DB387}"/>
                  </a:ext>
                </a:extLst>
              </p:cNvPr>
              <p:cNvSpPr txBox="1"/>
              <p:nvPr/>
            </p:nvSpPr>
            <p:spPr>
              <a:xfrm>
                <a:off x="6156176" y="5706637"/>
                <a:ext cx="478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o</a:t>
                </a:r>
                <a:r>
                  <a:rPr kumimoji="1" lang="en-US" altLang="ko-KR" baseline="-25000" dirty="0"/>
                  <a:t>t-1</a:t>
                </a:r>
                <a:endParaRPr kumimoji="1" lang="ko-KR" altLang="en-US" baseline="-25000" dirty="0"/>
              </a:p>
            </p:txBody>
          </p: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5F7E0E84-0178-C142-B93D-7D7F7D861672}"/>
                  </a:ext>
                </a:extLst>
              </p:cNvPr>
              <p:cNvCxnSpPr/>
              <p:nvPr/>
            </p:nvCxnSpPr>
            <p:spPr>
              <a:xfrm flipV="1">
                <a:off x="6308123" y="5421922"/>
                <a:ext cx="4862" cy="36079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249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EA5811E-CDA7-6F46-8E8A-84C9DE05992D}"/>
              </a:ext>
            </a:extLst>
          </p:cNvPr>
          <p:cNvSpPr/>
          <p:nvPr/>
        </p:nvSpPr>
        <p:spPr>
          <a:xfrm>
            <a:off x="2017643" y="2001993"/>
            <a:ext cx="4711148" cy="572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A2E69-6C5B-4382-8EC9-13E4659CA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Without Sequential Encoder &amp; Decoder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D83E4D-BC5C-4304-8669-E8761375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RNN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109D58-52D2-4307-84D0-024ADE42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1D72090-C6AE-6D43-8BF6-3F931C6AD13C}"/>
              </a:ext>
            </a:extLst>
          </p:cNvPr>
          <p:cNvGrpSpPr/>
          <p:nvPr/>
        </p:nvGrpSpPr>
        <p:grpSpPr>
          <a:xfrm>
            <a:off x="2215801" y="3537940"/>
            <a:ext cx="2246243" cy="1332657"/>
            <a:chOff x="5898249" y="2794014"/>
            <a:chExt cx="2246243" cy="1332657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B9B2FBD-C46F-C149-BD09-2BA253B3ADAF}"/>
                </a:ext>
              </a:extLst>
            </p:cNvPr>
            <p:cNvSpPr/>
            <p:nvPr/>
          </p:nvSpPr>
          <p:spPr>
            <a:xfrm>
              <a:off x="5898249" y="3212271"/>
              <a:ext cx="2246243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chemeClr val="tx1"/>
                  </a:solidFill>
                </a:rPr>
                <a:t>Generator</a:t>
              </a:r>
              <a:endParaRPr kumimoji="1"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AE904D3E-53D6-4C46-AE44-804595D87C0C}"/>
                </a:ext>
              </a:extLst>
            </p:cNvPr>
            <p:cNvCxnSpPr>
              <a:cxnSpLocks/>
              <a:stCxn id="90" idx="0"/>
              <a:endCxn id="127" idx="2"/>
            </p:cNvCxnSpPr>
            <p:nvPr/>
          </p:nvCxnSpPr>
          <p:spPr>
            <a:xfrm flipV="1">
              <a:off x="7021371" y="2794014"/>
              <a:ext cx="6336" cy="4182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텍스트 상자 26">
            <a:extLst>
              <a:ext uri="{FF2B5EF4-FFF2-40B4-BE49-F238E27FC236}">
                <a16:creationId xmlns:a16="http://schemas.microsoft.com/office/drawing/2014/main" id="{5C6DB162-325E-2D46-830B-26529A3A4217}"/>
              </a:ext>
            </a:extLst>
          </p:cNvPr>
          <p:cNvSpPr txBox="1"/>
          <p:nvPr/>
        </p:nvSpPr>
        <p:spPr>
          <a:xfrm>
            <a:off x="3361286" y="194114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2400" dirty="0"/>
              <a:t>…</a:t>
            </a:r>
            <a:endParaRPr kumimoji="1" lang="ko-KR" altLang="en-US" sz="2400" baseline="-25000" dirty="0"/>
          </a:p>
        </p:txBody>
      </p:sp>
      <p:sp>
        <p:nvSpPr>
          <p:cNvPr id="28" name="텍스트 상자 15">
            <a:extLst>
              <a:ext uri="{FF2B5EF4-FFF2-40B4-BE49-F238E27FC236}">
                <a16:creationId xmlns:a16="http://schemas.microsoft.com/office/drawing/2014/main" id="{78F6BF5F-CC02-ED4A-9E50-F4385A9FACAC}"/>
              </a:ext>
            </a:extLst>
          </p:cNvPr>
          <p:cNvSpPr txBox="1"/>
          <p:nvPr/>
        </p:nvSpPr>
        <p:spPr>
          <a:xfrm>
            <a:off x="2149659" y="2004554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x</a:t>
            </a:r>
            <a:r>
              <a:rPr kumimoji="1" lang="en-US" altLang="ko-KR" sz="2400" baseline="-25000" dirty="0"/>
              <a:t>1</a:t>
            </a:r>
            <a:endParaRPr kumimoji="1" lang="ko-KR" altLang="en-US" sz="2400" baseline="-25000" dirty="0"/>
          </a:p>
        </p:txBody>
      </p:sp>
      <p:sp>
        <p:nvSpPr>
          <p:cNvPr id="29" name="텍스트 상자 19">
            <a:extLst>
              <a:ext uri="{FF2B5EF4-FFF2-40B4-BE49-F238E27FC236}">
                <a16:creationId xmlns:a16="http://schemas.microsoft.com/office/drawing/2014/main" id="{C4D290F0-E821-F341-AAFA-514037DC2A37}"/>
              </a:ext>
            </a:extLst>
          </p:cNvPr>
          <p:cNvSpPr txBox="1"/>
          <p:nvPr/>
        </p:nvSpPr>
        <p:spPr>
          <a:xfrm>
            <a:off x="2808382" y="2006159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x</a:t>
            </a:r>
            <a:r>
              <a:rPr kumimoji="1" lang="en-US" altLang="ko-KR" sz="2400" baseline="-25000" dirty="0"/>
              <a:t>2</a:t>
            </a:r>
            <a:endParaRPr kumimoji="1" lang="ko-KR" altLang="en-US" sz="2400" baseline="-25000" dirty="0"/>
          </a:p>
        </p:txBody>
      </p:sp>
      <p:sp>
        <p:nvSpPr>
          <p:cNvPr id="30" name="텍스트 상자 38">
            <a:extLst>
              <a:ext uri="{FF2B5EF4-FFF2-40B4-BE49-F238E27FC236}">
                <a16:creationId xmlns:a16="http://schemas.microsoft.com/office/drawing/2014/main" id="{C2CA865E-832A-2C4C-9B7D-C0936BB909A2}"/>
              </a:ext>
            </a:extLst>
          </p:cNvPr>
          <p:cNvSpPr txBox="1"/>
          <p:nvPr/>
        </p:nvSpPr>
        <p:spPr>
          <a:xfrm>
            <a:off x="3952662" y="2011711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/>
              <a:t>x</a:t>
            </a:r>
            <a:r>
              <a:rPr kumimoji="1" lang="en-US" altLang="ko-KR" sz="2400" baseline="-25000" dirty="0" err="1"/>
              <a:t>n</a:t>
            </a:r>
            <a:endParaRPr kumimoji="1" lang="ko-KR" altLang="en-US" sz="2400" baseline="-25000" dirty="0"/>
          </a:p>
        </p:txBody>
      </p:sp>
      <p:sp>
        <p:nvSpPr>
          <p:cNvPr id="127" name="텍스트 상자 15">
            <a:extLst>
              <a:ext uri="{FF2B5EF4-FFF2-40B4-BE49-F238E27FC236}">
                <a16:creationId xmlns:a16="http://schemas.microsoft.com/office/drawing/2014/main" id="{9FD7CBAB-4A96-B042-9A82-157ECE57048E}"/>
              </a:ext>
            </a:extLst>
          </p:cNvPr>
          <p:cNvSpPr txBox="1"/>
          <p:nvPr/>
        </p:nvSpPr>
        <p:spPr>
          <a:xfrm>
            <a:off x="3199225" y="316860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?</a:t>
            </a:r>
            <a:endParaRPr kumimoji="1" lang="ko-KR" altLang="en-US" baseline="-25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5DE4FA0-453F-1748-BAB7-4C3EEA9CAA4B}"/>
              </a:ext>
            </a:extLst>
          </p:cNvPr>
          <p:cNvSpPr/>
          <p:nvPr/>
        </p:nvSpPr>
        <p:spPr>
          <a:xfrm>
            <a:off x="2215801" y="5235800"/>
            <a:ext cx="1360303" cy="4288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텍스트 상자 26">
            <a:extLst>
              <a:ext uri="{FF2B5EF4-FFF2-40B4-BE49-F238E27FC236}">
                <a16:creationId xmlns:a16="http://schemas.microsoft.com/office/drawing/2014/main" id="{E8770B6B-6D76-DE48-8DF0-1837C99E2FC7}"/>
              </a:ext>
            </a:extLst>
          </p:cNvPr>
          <p:cNvSpPr txBox="1"/>
          <p:nvPr/>
        </p:nvSpPr>
        <p:spPr>
          <a:xfrm>
            <a:off x="2850960" y="5224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dirty="0"/>
              <a:t>…</a:t>
            </a:r>
            <a:endParaRPr kumimoji="1" lang="ko-KR" altLang="en-US" baseline="-25000" dirty="0"/>
          </a:p>
        </p:txBody>
      </p:sp>
      <p:sp>
        <p:nvSpPr>
          <p:cNvPr id="35" name="텍스트 상자 15">
            <a:extLst>
              <a:ext uri="{FF2B5EF4-FFF2-40B4-BE49-F238E27FC236}">
                <a16:creationId xmlns:a16="http://schemas.microsoft.com/office/drawing/2014/main" id="{D5AD1CA9-5D44-F144-9BBB-45DDD23B7193}"/>
              </a:ext>
            </a:extLst>
          </p:cNvPr>
          <p:cNvSpPr txBox="1"/>
          <p:nvPr/>
        </p:nvSpPr>
        <p:spPr>
          <a:xfrm>
            <a:off x="2215801" y="52881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x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38" name="텍스트 상자 19">
            <a:extLst>
              <a:ext uri="{FF2B5EF4-FFF2-40B4-BE49-F238E27FC236}">
                <a16:creationId xmlns:a16="http://schemas.microsoft.com/office/drawing/2014/main" id="{32E0A2D8-137A-9C4B-8122-F9CFFDAB3F69}"/>
              </a:ext>
            </a:extLst>
          </p:cNvPr>
          <p:cNvSpPr txBox="1"/>
          <p:nvPr/>
        </p:nvSpPr>
        <p:spPr>
          <a:xfrm>
            <a:off x="2556475" y="52897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x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39" name="텍스트 상자 38">
            <a:extLst>
              <a:ext uri="{FF2B5EF4-FFF2-40B4-BE49-F238E27FC236}">
                <a16:creationId xmlns:a16="http://schemas.microsoft.com/office/drawing/2014/main" id="{76837F0E-1C83-2E4A-9591-55860042A6AB}"/>
              </a:ext>
            </a:extLst>
          </p:cNvPr>
          <p:cNvSpPr txBox="1"/>
          <p:nvPr/>
        </p:nvSpPr>
        <p:spPr>
          <a:xfrm>
            <a:off x="3223675" y="529531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x</a:t>
            </a:r>
            <a:r>
              <a:rPr kumimoji="1" lang="en-US" altLang="ko-KR" baseline="-25000" dirty="0" err="1"/>
              <a:t>n</a:t>
            </a:r>
            <a:endParaRPr kumimoji="1" lang="ko-KR" altLang="en-US" baseline="-25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509E6FA-A35D-DA4B-9780-FF7AB1B0AB9D}"/>
              </a:ext>
            </a:extLst>
          </p:cNvPr>
          <p:cNvSpPr/>
          <p:nvPr/>
        </p:nvSpPr>
        <p:spPr>
          <a:xfrm>
            <a:off x="3746876" y="5221340"/>
            <a:ext cx="725716" cy="4288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5DCAEBA-BA31-9449-A9F8-BAB9EB667340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895952" y="4868274"/>
            <a:ext cx="1" cy="3675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2BA79BF-EB1A-6545-945D-BF1AFFC13E7A}"/>
              </a:ext>
            </a:extLst>
          </p:cNvPr>
          <p:cNvCxnSpPr>
            <a:cxnSpLocks/>
          </p:cNvCxnSpPr>
          <p:nvPr/>
        </p:nvCxnSpPr>
        <p:spPr>
          <a:xfrm flipH="1" flipV="1">
            <a:off x="4105517" y="4862206"/>
            <a:ext cx="1" cy="3675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8AE1297-25C7-E743-BCC7-C81CCB04051A}"/>
              </a:ext>
            </a:extLst>
          </p:cNvPr>
          <p:cNvCxnSpPr>
            <a:cxnSpLocks/>
          </p:cNvCxnSpPr>
          <p:nvPr/>
        </p:nvCxnSpPr>
        <p:spPr>
          <a:xfrm>
            <a:off x="4511396" y="2196377"/>
            <a:ext cx="37962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15">
            <a:extLst>
              <a:ext uri="{FF2B5EF4-FFF2-40B4-BE49-F238E27FC236}">
                <a16:creationId xmlns:a16="http://schemas.microsoft.com/office/drawing/2014/main" id="{EEEE94B4-C6C2-BC48-A166-D3DEB03904E7}"/>
              </a:ext>
            </a:extLst>
          </p:cNvPr>
          <p:cNvSpPr txBox="1"/>
          <p:nvPr/>
        </p:nvSpPr>
        <p:spPr>
          <a:xfrm>
            <a:off x="5093284" y="2001993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o</a:t>
            </a:r>
            <a:r>
              <a:rPr kumimoji="1" lang="en-US" altLang="ko-KR" sz="2400" baseline="-25000" dirty="0"/>
              <a:t>1</a:t>
            </a:r>
            <a:endParaRPr kumimoji="1" lang="ko-KR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704268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A2E69-6C5B-4382-8EC9-13E4659CA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Without Sequential Encoder &amp; Decoder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B196C14-B49F-8C44-B820-409BD53435C9}"/>
              </a:ext>
            </a:extLst>
          </p:cNvPr>
          <p:cNvSpPr/>
          <p:nvPr/>
        </p:nvSpPr>
        <p:spPr>
          <a:xfrm>
            <a:off x="2017643" y="2001993"/>
            <a:ext cx="4711148" cy="5722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D83E4D-BC5C-4304-8669-E8761375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Problems with RNN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109D58-52D2-4307-84D0-024ADE42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F5D1-E5EC-4438-A9FD-8C7849B53406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1D72090-C6AE-6D43-8BF6-3F931C6AD13C}"/>
              </a:ext>
            </a:extLst>
          </p:cNvPr>
          <p:cNvGrpSpPr/>
          <p:nvPr/>
        </p:nvGrpSpPr>
        <p:grpSpPr>
          <a:xfrm>
            <a:off x="3388620" y="3539139"/>
            <a:ext cx="2246243" cy="1331458"/>
            <a:chOff x="5898249" y="2795213"/>
            <a:chExt cx="2246243" cy="1331458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B9B2FBD-C46F-C149-BD09-2BA253B3ADAF}"/>
                </a:ext>
              </a:extLst>
            </p:cNvPr>
            <p:cNvSpPr/>
            <p:nvPr/>
          </p:nvSpPr>
          <p:spPr>
            <a:xfrm>
              <a:off x="5898249" y="3212271"/>
              <a:ext cx="2246243" cy="914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chemeClr val="tx1"/>
                  </a:solidFill>
                </a:rPr>
                <a:t>Generator</a:t>
              </a:r>
              <a:endParaRPr kumimoji="1"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AE904D3E-53D6-4C46-AE44-804595D87C0C}"/>
                </a:ext>
              </a:extLst>
            </p:cNvPr>
            <p:cNvCxnSpPr>
              <a:cxnSpLocks/>
              <a:stCxn id="90" idx="0"/>
              <a:endCxn id="85" idx="2"/>
            </p:cNvCxnSpPr>
            <p:nvPr/>
          </p:nvCxnSpPr>
          <p:spPr>
            <a:xfrm flipH="1" flipV="1">
              <a:off x="7021368" y="2795213"/>
              <a:ext cx="3" cy="4170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텍스트 상자 26">
            <a:extLst>
              <a:ext uri="{FF2B5EF4-FFF2-40B4-BE49-F238E27FC236}">
                <a16:creationId xmlns:a16="http://schemas.microsoft.com/office/drawing/2014/main" id="{5C6DB162-325E-2D46-830B-26529A3A4217}"/>
              </a:ext>
            </a:extLst>
          </p:cNvPr>
          <p:cNvSpPr txBox="1"/>
          <p:nvPr/>
        </p:nvSpPr>
        <p:spPr>
          <a:xfrm>
            <a:off x="3361286" y="194114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sz="2400" dirty="0"/>
              <a:t>…</a:t>
            </a:r>
            <a:endParaRPr kumimoji="1" lang="ko-KR" altLang="en-US" sz="2400" baseline="-25000" dirty="0"/>
          </a:p>
        </p:txBody>
      </p:sp>
      <p:sp>
        <p:nvSpPr>
          <p:cNvPr id="28" name="텍스트 상자 15">
            <a:extLst>
              <a:ext uri="{FF2B5EF4-FFF2-40B4-BE49-F238E27FC236}">
                <a16:creationId xmlns:a16="http://schemas.microsoft.com/office/drawing/2014/main" id="{78F6BF5F-CC02-ED4A-9E50-F4385A9FACAC}"/>
              </a:ext>
            </a:extLst>
          </p:cNvPr>
          <p:cNvSpPr txBox="1"/>
          <p:nvPr/>
        </p:nvSpPr>
        <p:spPr>
          <a:xfrm>
            <a:off x="2149659" y="2004554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x</a:t>
            </a:r>
            <a:r>
              <a:rPr kumimoji="1" lang="en-US" altLang="ko-KR" sz="2400" baseline="-25000" dirty="0"/>
              <a:t>1</a:t>
            </a:r>
            <a:endParaRPr kumimoji="1" lang="ko-KR" altLang="en-US" sz="2400" baseline="-25000" dirty="0"/>
          </a:p>
        </p:txBody>
      </p:sp>
      <p:sp>
        <p:nvSpPr>
          <p:cNvPr id="29" name="텍스트 상자 19">
            <a:extLst>
              <a:ext uri="{FF2B5EF4-FFF2-40B4-BE49-F238E27FC236}">
                <a16:creationId xmlns:a16="http://schemas.microsoft.com/office/drawing/2014/main" id="{C4D290F0-E821-F341-AAFA-514037DC2A37}"/>
              </a:ext>
            </a:extLst>
          </p:cNvPr>
          <p:cNvSpPr txBox="1"/>
          <p:nvPr/>
        </p:nvSpPr>
        <p:spPr>
          <a:xfrm>
            <a:off x="2808382" y="2006159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x</a:t>
            </a:r>
            <a:r>
              <a:rPr kumimoji="1" lang="en-US" altLang="ko-KR" sz="2400" baseline="-25000" dirty="0"/>
              <a:t>2</a:t>
            </a:r>
            <a:endParaRPr kumimoji="1" lang="ko-KR" altLang="en-US" sz="2400" baseline="-25000" dirty="0"/>
          </a:p>
        </p:txBody>
      </p:sp>
      <p:sp>
        <p:nvSpPr>
          <p:cNvPr id="30" name="텍스트 상자 38">
            <a:extLst>
              <a:ext uri="{FF2B5EF4-FFF2-40B4-BE49-F238E27FC236}">
                <a16:creationId xmlns:a16="http://schemas.microsoft.com/office/drawing/2014/main" id="{C2CA865E-832A-2C4C-9B7D-C0936BB909A2}"/>
              </a:ext>
            </a:extLst>
          </p:cNvPr>
          <p:cNvSpPr txBox="1"/>
          <p:nvPr/>
        </p:nvSpPr>
        <p:spPr>
          <a:xfrm>
            <a:off x="3952662" y="2011711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/>
              <a:t>x</a:t>
            </a:r>
            <a:r>
              <a:rPr kumimoji="1" lang="en-US" altLang="ko-KR" sz="2400" baseline="-25000" dirty="0" err="1"/>
              <a:t>n</a:t>
            </a:r>
            <a:endParaRPr kumimoji="1" lang="ko-KR" altLang="en-US" sz="2400" baseline="-25000" dirty="0"/>
          </a:p>
        </p:txBody>
      </p:sp>
      <p:sp>
        <p:nvSpPr>
          <p:cNvPr id="127" name="텍스트 상자 15">
            <a:extLst>
              <a:ext uri="{FF2B5EF4-FFF2-40B4-BE49-F238E27FC236}">
                <a16:creationId xmlns:a16="http://schemas.microsoft.com/office/drawing/2014/main" id="{9FD7CBAB-4A96-B042-9A82-157ECE57048E}"/>
              </a:ext>
            </a:extLst>
          </p:cNvPr>
          <p:cNvSpPr txBox="1"/>
          <p:nvPr/>
        </p:nvSpPr>
        <p:spPr>
          <a:xfrm>
            <a:off x="3199225" y="316860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85" name="텍스트 상자 15">
            <a:extLst>
              <a:ext uri="{FF2B5EF4-FFF2-40B4-BE49-F238E27FC236}">
                <a16:creationId xmlns:a16="http://schemas.microsoft.com/office/drawing/2014/main" id="{497344CD-893A-924F-8333-73FE071B449B}"/>
              </a:ext>
            </a:extLst>
          </p:cNvPr>
          <p:cNvSpPr txBox="1"/>
          <p:nvPr/>
        </p:nvSpPr>
        <p:spPr>
          <a:xfrm>
            <a:off x="4365705" y="316980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?</a:t>
            </a:r>
            <a:endParaRPr kumimoji="1" lang="ko-KR" altLang="en-US" baseline="-25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5DE4FA0-453F-1748-BAB7-4C3EEA9CAA4B}"/>
              </a:ext>
            </a:extLst>
          </p:cNvPr>
          <p:cNvSpPr/>
          <p:nvPr/>
        </p:nvSpPr>
        <p:spPr>
          <a:xfrm>
            <a:off x="3388620" y="5235800"/>
            <a:ext cx="1360303" cy="4288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텍스트 상자 26">
            <a:extLst>
              <a:ext uri="{FF2B5EF4-FFF2-40B4-BE49-F238E27FC236}">
                <a16:creationId xmlns:a16="http://schemas.microsoft.com/office/drawing/2014/main" id="{E8770B6B-6D76-DE48-8DF0-1837C99E2FC7}"/>
              </a:ext>
            </a:extLst>
          </p:cNvPr>
          <p:cNvSpPr txBox="1"/>
          <p:nvPr/>
        </p:nvSpPr>
        <p:spPr>
          <a:xfrm>
            <a:off x="4023779" y="52247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mr-IN" altLang="ko-KR" dirty="0"/>
              <a:t>…</a:t>
            </a:r>
            <a:endParaRPr kumimoji="1" lang="ko-KR" altLang="en-US" baseline="-25000" dirty="0"/>
          </a:p>
        </p:txBody>
      </p:sp>
      <p:sp>
        <p:nvSpPr>
          <p:cNvPr id="35" name="텍스트 상자 15">
            <a:extLst>
              <a:ext uri="{FF2B5EF4-FFF2-40B4-BE49-F238E27FC236}">
                <a16:creationId xmlns:a16="http://schemas.microsoft.com/office/drawing/2014/main" id="{D5AD1CA9-5D44-F144-9BBB-45DDD23B7193}"/>
              </a:ext>
            </a:extLst>
          </p:cNvPr>
          <p:cNvSpPr txBox="1"/>
          <p:nvPr/>
        </p:nvSpPr>
        <p:spPr>
          <a:xfrm>
            <a:off x="3388620" y="52881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x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38" name="텍스트 상자 19">
            <a:extLst>
              <a:ext uri="{FF2B5EF4-FFF2-40B4-BE49-F238E27FC236}">
                <a16:creationId xmlns:a16="http://schemas.microsoft.com/office/drawing/2014/main" id="{32E0A2D8-137A-9C4B-8122-F9CFFDAB3F69}"/>
              </a:ext>
            </a:extLst>
          </p:cNvPr>
          <p:cNvSpPr txBox="1"/>
          <p:nvPr/>
        </p:nvSpPr>
        <p:spPr>
          <a:xfrm>
            <a:off x="3729294" y="52897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x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39" name="텍스트 상자 38">
            <a:extLst>
              <a:ext uri="{FF2B5EF4-FFF2-40B4-BE49-F238E27FC236}">
                <a16:creationId xmlns:a16="http://schemas.microsoft.com/office/drawing/2014/main" id="{76837F0E-1C83-2E4A-9591-55860042A6AB}"/>
              </a:ext>
            </a:extLst>
          </p:cNvPr>
          <p:cNvSpPr txBox="1"/>
          <p:nvPr/>
        </p:nvSpPr>
        <p:spPr>
          <a:xfrm>
            <a:off x="4396494" y="529531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x</a:t>
            </a:r>
            <a:r>
              <a:rPr kumimoji="1" lang="en-US" altLang="ko-KR" baseline="-25000" dirty="0" err="1"/>
              <a:t>n</a:t>
            </a:r>
            <a:endParaRPr kumimoji="1" lang="ko-KR" altLang="en-US" baseline="-25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509E6FA-A35D-DA4B-9780-FF7AB1B0AB9D}"/>
              </a:ext>
            </a:extLst>
          </p:cNvPr>
          <p:cNvSpPr/>
          <p:nvPr/>
        </p:nvSpPr>
        <p:spPr>
          <a:xfrm>
            <a:off x="4919695" y="5221340"/>
            <a:ext cx="725716" cy="4288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5DCAEBA-BA31-9449-A9F8-BAB9EB667340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4068771" y="4868274"/>
            <a:ext cx="1" cy="3675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2BA79BF-EB1A-6545-945D-BF1AFFC13E7A}"/>
              </a:ext>
            </a:extLst>
          </p:cNvPr>
          <p:cNvCxnSpPr>
            <a:cxnSpLocks/>
          </p:cNvCxnSpPr>
          <p:nvPr/>
        </p:nvCxnSpPr>
        <p:spPr>
          <a:xfrm flipH="1" flipV="1">
            <a:off x="5278336" y="4862206"/>
            <a:ext cx="1" cy="3675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8AE1297-25C7-E743-BCC7-C81CCB04051A}"/>
              </a:ext>
            </a:extLst>
          </p:cNvPr>
          <p:cNvCxnSpPr>
            <a:cxnSpLocks/>
          </p:cNvCxnSpPr>
          <p:nvPr/>
        </p:nvCxnSpPr>
        <p:spPr>
          <a:xfrm>
            <a:off x="4511396" y="2196377"/>
            <a:ext cx="37962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상자 15">
            <a:extLst>
              <a:ext uri="{FF2B5EF4-FFF2-40B4-BE49-F238E27FC236}">
                <a16:creationId xmlns:a16="http://schemas.microsoft.com/office/drawing/2014/main" id="{EEEE94B4-C6C2-BC48-A166-D3DEB03904E7}"/>
              </a:ext>
            </a:extLst>
          </p:cNvPr>
          <p:cNvSpPr txBox="1"/>
          <p:nvPr/>
        </p:nvSpPr>
        <p:spPr>
          <a:xfrm>
            <a:off x="5093284" y="2001993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o</a:t>
            </a:r>
            <a:r>
              <a:rPr kumimoji="1" lang="en-US" altLang="ko-KR" sz="2400" baseline="-25000" dirty="0"/>
              <a:t>1</a:t>
            </a:r>
            <a:endParaRPr kumimoji="1" lang="ko-KR" altLang="en-US" sz="2400" baseline="-25000" dirty="0"/>
          </a:p>
        </p:txBody>
      </p:sp>
      <p:sp>
        <p:nvSpPr>
          <p:cNvPr id="43" name="텍스트 상자 15">
            <a:extLst>
              <a:ext uri="{FF2B5EF4-FFF2-40B4-BE49-F238E27FC236}">
                <a16:creationId xmlns:a16="http://schemas.microsoft.com/office/drawing/2014/main" id="{28714BCC-A2D9-B448-954B-BC24F1E70EF3}"/>
              </a:ext>
            </a:extLst>
          </p:cNvPr>
          <p:cNvSpPr txBox="1"/>
          <p:nvPr/>
        </p:nvSpPr>
        <p:spPr>
          <a:xfrm>
            <a:off x="5654616" y="2001993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o</a:t>
            </a:r>
            <a:r>
              <a:rPr kumimoji="1" lang="en-US" altLang="ko-KR" sz="2400" baseline="-25000" dirty="0"/>
              <a:t>2</a:t>
            </a:r>
            <a:endParaRPr kumimoji="1" lang="ko-KR" altLang="en-US" sz="2400" baseline="-25000" dirty="0"/>
          </a:p>
        </p:txBody>
      </p:sp>
      <p:sp>
        <p:nvSpPr>
          <p:cNvPr id="31" name="텍스트 상자 15">
            <a:extLst>
              <a:ext uri="{FF2B5EF4-FFF2-40B4-BE49-F238E27FC236}">
                <a16:creationId xmlns:a16="http://schemas.microsoft.com/office/drawing/2014/main" id="{2B9FD1F3-C2A7-6346-8BA3-A0DFF948C944}"/>
              </a:ext>
            </a:extLst>
          </p:cNvPr>
          <p:cNvSpPr txBox="1"/>
          <p:nvPr/>
        </p:nvSpPr>
        <p:spPr>
          <a:xfrm>
            <a:off x="4921673" y="528815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265507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5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solidFill>
            <a:schemeClr val="bg1">
              <a:lumMod val="65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b="1" dirty="0" smtClean="0">
            <a:solidFill>
              <a:schemeClr val="tx1"/>
            </a:solidFill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32803</TotalTime>
  <Words>1319</Words>
  <Application>Microsoft Macintosh PowerPoint</Application>
  <PresentationFormat>화면 슬라이드 쇼(4:3)</PresentationFormat>
  <Paragraphs>524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맑은 고딕</vt:lpstr>
      <vt:lpstr>Arial</vt:lpstr>
      <vt:lpstr>Calibri</vt:lpstr>
      <vt:lpstr>Cambria Math</vt:lpstr>
      <vt:lpstr>Wingdings</vt:lpstr>
      <vt:lpstr>Office 테마</vt:lpstr>
      <vt:lpstr>Transformer Model</vt:lpstr>
      <vt:lpstr>Sequence Generator</vt:lpstr>
      <vt:lpstr>Problems with RNN</vt:lpstr>
      <vt:lpstr>Problems with RNN</vt:lpstr>
      <vt:lpstr>Problems with RNN</vt:lpstr>
      <vt:lpstr>Problems with RNN</vt:lpstr>
      <vt:lpstr>Problems with RNN</vt:lpstr>
      <vt:lpstr>Problems with RNN</vt:lpstr>
      <vt:lpstr>Problems with RNN</vt:lpstr>
      <vt:lpstr>Problems with RNN</vt:lpstr>
      <vt:lpstr>Problems with RNN</vt:lpstr>
      <vt:lpstr>Transformer Overview</vt:lpstr>
      <vt:lpstr>Encoder</vt:lpstr>
      <vt:lpstr>Encoder Internals</vt:lpstr>
      <vt:lpstr>Recap: Attention Mechanism</vt:lpstr>
      <vt:lpstr>Recap: Attention Mechanism</vt:lpstr>
      <vt:lpstr>Recap: Attention Mechanism</vt:lpstr>
      <vt:lpstr>Self-Attention</vt:lpstr>
      <vt:lpstr>Self-Attention</vt:lpstr>
      <vt:lpstr>Self-Attention</vt:lpstr>
      <vt:lpstr>Multi-headed Attention</vt:lpstr>
      <vt:lpstr>Multi-headed Attention</vt:lpstr>
      <vt:lpstr>Multi-headed Attention</vt:lpstr>
      <vt:lpstr>Multi-headed Attention</vt:lpstr>
      <vt:lpstr>Multi-headed Attention</vt:lpstr>
      <vt:lpstr>Multi-headed Attention</vt:lpstr>
      <vt:lpstr>Feed Forward</vt:lpstr>
      <vt:lpstr>Feed Forward</vt:lpstr>
      <vt:lpstr>Positional Encoding</vt:lpstr>
      <vt:lpstr>Positional Encoding</vt:lpstr>
      <vt:lpstr>Positional Encoding</vt:lpstr>
      <vt:lpstr>Complete Transformer Block</vt:lpstr>
      <vt:lpstr>Residual Connection</vt:lpstr>
      <vt:lpstr>Simplified Transformer</vt:lpstr>
      <vt:lpstr>Simplified Transformer</vt:lpstr>
      <vt:lpstr>Decoder: Encoder-Decoder Attention</vt:lpstr>
      <vt:lpstr>Decoder: Encoder-Decoder Attention</vt:lpstr>
      <vt:lpstr>Decoder: Encoder-Decoder Attention</vt:lpstr>
      <vt:lpstr>Final Linear and Softmax Layer</vt:lpstr>
      <vt:lpstr>Experimental Results</vt:lpstr>
      <vt:lpstr>Experimental Results</vt:lpstr>
      <vt:lpstr>Experimental Results</vt:lpstr>
      <vt:lpstr>References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Jongwuk Lee</dc:creator>
  <cp:lastModifiedBy>이 지형</cp:lastModifiedBy>
  <cp:revision>664</cp:revision>
  <dcterms:created xsi:type="dcterms:W3CDTF">2016-09-28T08:33:35Z</dcterms:created>
  <dcterms:modified xsi:type="dcterms:W3CDTF">2020-04-28T14:24:49Z</dcterms:modified>
</cp:coreProperties>
</file>