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9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1" r:id="rId12"/>
    <p:sldId id="300" r:id="rId13"/>
    <p:sldId id="303" r:id="rId14"/>
    <p:sldId id="304" r:id="rId15"/>
    <p:sldId id="305" r:id="rId16"/>
    <p:sldId id="306" r:id="rId17"/>
    <p:sldId id="307" r:id="rId18"/>
    <p:sldId id="308" r:id="rId19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40" autoAdjust="0"/>
  </p:normalViewPr>
  <p:slideViewPr>
    <p:cSldViewPr showGuides="1">
      <p:cViewPr varScale="1">
        <p:scale>
          <a:sx n="68" d="100"/>
          <a:sy n="68" d="100"/>
        </p:scale>
        <p:origin x="8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알고리즘은 오류 위치에서 삽입 또는 교체를 위한 제안서를 생성하기 위해 순위에 따라 예측 시퀀스의 반복을 열거한다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32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같은 경우는 괄호나 부분으로 </a:t>
            </a:r>
            <a:r>
              <a:rPr lang="ko-KR" altLang="en-US" dirty="0" err="1"/>
              <a:t>표시된걸</a:t>
            </a:r>
            <a:r>
              <a:rPr lang="ko-KR" altLang="en-US" dirty="0"/>
              <a:t> 삽입해서 완성시키는 문법오류</a:t>
            </a:r>
          </a:p>
          <a:p>
            <a:r>
              <a:rPr lang="en-US" altLang="ko-KR" dirty="0"/>
              <a:t>(b)</a:t>
            </a:r>
            <a:r>
              <a:rPr lang="ko-KR" altLang="en-US" dirty="0"/>
              <a:t>같은 경우는 </a:t>
            </a:r>
            <a:r>
              <a:rPr lang="ko-KR" altLang="en-US" dirty="0" err="1"/>
              <a:t>잘못된부분</a:t>
            </a:r>
            <a:r>
              <a:rPr lang="ko-KR" altLang="en-US" dirty="0"/>
              <a:t> 대체 </a:t>
            </a:r>
            <a:r>
              <a:rPr lang="ko-KR" altLang="en-US" dirty="0" err="1"/>
              <a:t>하는부분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c</a:t>
            </a:r>
            <a:r>
              <a:rPr lang="ko-KR" altLang="en-US" dirty="0" err="1"/>
              <a:t>같은경우는</a:t>
            </a:r>
            <a:r>
              <a:rPr lang="ko-KR" altLang="en-US" dirty="0"/>
              <a:t> 잘못 입력된 스펠링이나 </a:t>
            </a:r>
            <a:r>
              <a:rPr lang="ko-KR" altLang="en-US" dirty="0" err="1"/>
              <a:t>잘못표현된</a:t>
            </a:r>
            <a:r>
              <a:rPr lang="ko-KR" altLang="en-US" dirty="0"/>
              <a:t> 부분을 전체 대체한다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컴파일러는 항상 에러위치를 정확하게 말해주지 못하기 때문에</a:t>
            </a:r>
          </a:p>
          <a:p>
            <a:r>
              <a:rPr lang="ko-KR" altLang="en-US" dirty="0"/>
              <a:t>에러가 나오는 이전 라인을 모델에 넣어서 새라인으로 끝나는 토큰 시퀀스를 예측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1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모델 </a:t>
            </a:r>
            <a:r>
              <a:rPr lang="ko-KR" altLang="en-US" dirty="0" err="1"/>
              <a:t>같은경우는</a:t>
            </a:r>
            <a:r>
              <a:rPr lang="ko-KR" altLang="en-US" dirty="0"/>
              <a:t> 컴파일러로 에러위치가 파악이 되지 않아 </a:t>
            </a:r>
            <a:r>
              <a:rPr lang="en-US" altLang="ko-KR" dirty="0" err="1"/>
              <a:t>rnn</a:t>
            </a:r>
            <a:r>
              <a:rPr lang="ko-KR" altLang="en-US" dirty="0"/>
              <a:t>모델 사용해서 전체라인 예측한 것인데 </a:t>
            </a:r>
            <a:r>
              <a:rPr lang="en-US" altLang="ko-KR" dirty="0"/>
              <a:t>SKETCH solver </a:t>
            </a:r>
            <a:r>
              <a:rPr lang="ko-KR" altLang="en-US" dirty="0"/>
              <a:t>를 통해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4241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예측 시퀀스인 </a:t>
            </a:r>
            <a:r>
              <a:rPr lang="en-US" altLang="ko-KR" dirty="0"/>
              <a:t>Tk</a:t>
            </a:r>
            <a:r>
              <a:rPr lang="ko-KR" altLang="en-US" dirty="0"/>
              <a:t>를 얻고나서 알고리즘은 토큰 시퀀스를 증가하면서 검색한다</a:t>
            </a:r>
            <a:r>
              <a:rPr lang="en-US" altLang="ko-KR" dirty="0"/>
              <a:t>. </a:t>
            </a:r>
            <a:r>
              <a:rPr lang="ko-KR" altLang="en-US" dirty="0"/>
              <a:t>삽입하던 대체하든 문법 오류가 </a:t>
            </a:r>
            <a:r>
              <a:rPr lang="ko-KR" altLang="en-US" dirty="0" err="1"/>
              <a:t>안나타날때까지</a:t>
            </a:r>
            <a:r>
              <a:rPr lang="ko-KR" altLang="en-US" dirty="0"/>
              <a:t> 알고리즘이 문법오류가 안나는 시퀀스를 </a:t>
            </a:r>
            <a:r>
              <a:rPr lang="ko-KR" altLang="en-US" dirty="0" err="1"/>
              <a:t>못찾는다면</a:t>
            </a:r>
            <a:r>
              <a:rPr lang="ko-KR" altLang="en-US" dirty="0"/>
              <a:t> 다른 </a:t>
            </a:r>
            <a:r>
              <a:rPr lang="en-US" altLang="ko-KR" dirty="0" err="1"/>
              <a:t>Tpref</a:t>
            </a:r>
            <a:r>
              <a:rPr lang="en-US" altLang="ko-KR" dirty="0"/>
              <a:t> </a:t>
            </a:r>
            <a:r>
              <a:rPr lang="ko-KR" altLang="en-US" dirty="0"/>
              <a:t>를 찾는다 이 후보군은  에러 토큰 위치가 있는 라인의 모든 이전 토큰을 무시한다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최종적으로 알고리즘은 예측된 </a:t>
            </a:r>
            <a:r>
              <a:rPr lang="ko-KR" altLang="en-US" dirty="0" err="1"/>
              <a:t>토큰과함께</a:t>
            </a:r>
            <a:r>
              <a:rPr lang="ko-KR" altLang="en-US" dirty="0"/>
              <a:t> </a:t>
            </a:r>
            <a:r>
              <a:rPr lang="ko-KR" altLang="en-US" dirty="0" err="1"/>
              <a:t>에위치를</a:t>
            </a:r>
            <a:r>
              <a:rPr lang="ko-KR" altLang="en-US" dirty="0"/>
              <a:t> 포함하는 줄을 대체하는지 체크한다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8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/>
              <a:t>= </a:t>
            </a:r>
            <a:r>
              <a:rPr lang="ko-KR" altLang="en-US" dirty="0"/>
              <a:t>에러 위치가 포착되면 </a:t>
            </a:r>
            <a:r>
              <a:rPr lang="en-US" altLang="ko-KR" dirty="0"/>
              <a:t>e </a:t>
            </a:r>
            <a:r>
              <a:rPr lang="ko-KR" altLang="en-US" dirty="0"/>
              <a:t>까지 이전 시퀀스로 </a:t>
            </a:r>
            <a:r>
              <a:rPr lang="ko-KR" altLang="en-US" dirty="0" err="1"/>
              <a:t>받고나서정해진</a:t>
            </a:r>
            <a:r>
              <a:rPr lang="ko-KR" altLang="en-US" dirty="0"/>
              <a:t> 길이만큼 </a:t>
            </a:r>
            <a:r>
              <a:rPr lang="en-US" altLang="ko-KR" dirty="0"/>
              <a:t>predict </a:t>
            </a:r>
            <a:r>
              <a:rPr lang="ko-KR" altLang="en-US" dirty="0"/>
              <a:t>한다</a:t>
            </a:r>
            <a:endParaRPr lang="en-US" altLang="ko-KR" dirty="0"/>
          </a:p>
          <a:p>
            <a:r>
              <a:rPr lang="en-US" altLang="ko-KR" dirty="0"/>
              <a:t>K=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 이라면 </a:t>
            </a:r>
            <a:r>
              <a:rPr lang="en-US" altLang="ko-KR" dirty="0"/>
              <a:t>== 0 : </a:t>
            </a:r>
            <a:r>
              <a:rPr lang="ko-KR" altLang="en-US" dirty="0"/>
              <a:t>까지 예측 </a:t>
            </a:r>
            <a:r>
              <a:rPr lang="ko-KR" altLang="en-US" dirty="0" err="1"/>
              <a:t>하게되는데</a:t>
            </a:r>
            <a:r>
              <a:rPr lang="ko-KR" altLang="en-US" dirty="0"/>
              <a:t> 먼저 삽입을 </a:t>
            </a:r>
            <a:r>
              <a:rPr lang="ko-KR" altLang="en-US" dirty="0" err="1"/>
              <a:t>진행하게되는데</a:t>
            </a:r>
            <a:r>
              <a:rPr lang="ko-KR" altLang="en-US" dirty="0"/>
              <a:t> </a:t>
            </a:r>
            <a:r>
              <a:rPr lang="en-US" altLang="ko-KR" dirty="0"/>
              <a:t>e== =0:</a:t>
            </a:r>
            <a:r>
              <a:rPr lang="ko-KR" altLang="en-US" dirty="0" err="1"/>
              <a:t>가되어</a:t>
            </a:r>
            <a:r>
              <a:rPr lang="ko-KR" altLang="en-US" dirty="0"/>
              <a:t> 오류가 남 </a:t>
            </a:r>
            <a:r>
              <a:rPr lang="ko-KR" altLang="en-US" dirty="0" err="1"/>
              <a:t>그다음</a:t>
            </a:r>
            <a:r>
              <a:rPr lang="ko-KR" altLang="en-US" dirty="0"/>
              <a:t> 대체를 진행하게 되어 </a:t>
            </a:r>
            <a:r>
              <a:rPr lang="ko-KR" altLang="en-US" dirty="0" err="1"/>
              <a:t>성공하게됨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93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20-05-14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/>
              <a:t>Neuro-Symbolic Program Corrector for Introductory Programming Assignments </a:t>
            </a:r>
            <a:endParaRPr lang="ko-KR" altLang="en-US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ICSE 18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/>
              <a:t>Sahil Bhatia, </a:t>
            </a:r>
            <a:r>
              <a:rPr lang="en-US" altLang="ko-KR" sz="2000" dirty="0" err="1"/>
              <a:t>Pushmeet</a:t>
            </a:r>
            <a:r>
              <a:rPr lang="en-US" altLang="ko-KR" sz="2000" dirty="0"/>
              <a:t> Kohli, Rishabh Singh</a:t>
            </a:r>
            <a:endParaRPr lang="en-US" altLang="ko-KR" sz="2000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B6E136-985D-4CE8-ABF5-D55D007EC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1989A-055C-470F-ABF7-08B5BF2F8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1721798"/>
            <a:ext cx="5112568" cy="380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BDB2FB-BF8B-4828-A31D-192731EF7F2D}"/>
              </a:ext>
            </a:extLst>
          </p:cNvPr>
          <p:cNvSpPr txBox="1"/>
          <p:nvPr/>
        </p:nvSpPr>
        <p:spPr>
          <a:xfrm>
            <a:off x="5292081" y="1988840"/>
            <a:ext cx="3407419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 return P ′  (if possible)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 </a:t>
            </a:r>
            <a:r>
              <a:rPr lang="el-GR" altLang="ko-KR" dirty="0"/>
              <a:t>ϕ</a:t>
            </a:r>
            <a:r>
              <a:rPr lang="en-US" altLang="ko-KR" dirty="0"/>
              <a:t> = syntax can not be fixed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Uses a parser to obtain type of error and token location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Loc = error token location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Tpref</a:t>
            </a:r>
            <a:r>
              <a:rPr lang="en-US" altLang="ko-KR" dirty="0"/>
              <a:t> = prefix of token sequence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a[</a:t>
            </a:r>
            <a:r>
              <a:rPr lang="en-US" altLang="ko-KR" dirty="0" err="1"/>
              <a:t>i</a:t>
            </a:r>
            <a:r>
              <a:rPr lang="en-US" altLang="ko-KR" dirty="0"/>
              <a:t>..j] = subsequence of sequence of a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2538785-6F13-4E49-92F7-2853D71E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5167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3F9DC-476D-444F-B28E-0161435A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22D557-7BB8-420F-9908-48BC51A3D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97D37-C522-4B25-82A0-828C5DA9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18948"/>
            <a:ext cx="5724525" cy="294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B1585-1CE2-4968-9218-334847020DA5}"/>
              </a:ext>
            </a:extLst>
          </p:cNvPr>
          <p:cNvSpPr txBox="1"/>
          <p:nvPr/>
        </p:nvSpPr>
        <p:spPr>
          <a:xfrm>
            <a:off x="395536" y="1484784"/>
            <a:ext cx="57245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Multiple syntax errors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E907FE-4111-4AF9-8A94-69A2E1F97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66" y="5090353"/>
            <a:ext cx="8447980" cy="12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47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E28D0-5141-449F-8239-72DF74D3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3A841E-FB86-4FC9-92C8-ABD6B3AE7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AC629-A2BE-4F15-8334-EAA1D82722B6}"/>
              </a:ext>
            </a:extLst>
          </p:cNvPr>
          <p:cNvSpPr txBox="1"/>
          <p:nvPr/>
        </p:nvSpPr>
        <p:spPr>
          <a:xfrm>
            <a:off x="4942384" y="2373623"/>
            <a:ext cx="352839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altLang="ko-KR" dirty="0"/>
              <a:t>Tk = [’==’, ’0’, ’:’]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 == = 0:  Insert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-&gt; not fixed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 ==  0:    replace case.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A2EC9F-C096-4F68-BDDD-F8715FA8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73623"/>
            <a:ext cx="4343400" cy="14478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642B8CC-4210-4D8F-9E20-1863998F2709}"/>
              </a:ext>
            </a:extLst>
          </p:cNvPr>
          <p:cNvSpPr txBox="1">
            <a:spLocks/>
          </p:cNvSpPr>
          <p:nvPr/>
        </p:nvSpPr>
        <p:spPr>
          <a:xfrm>
            <a:off x="547936" y="15240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578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C9AD57-2249-4829-ABDC-4CDE693B0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580AE-D468-4AD2-83CA-00B681253F60}"/>
              </a:ext>
            </a:extLst>
          </p:cNvPr>
          <p:cNvSpPr txBox="1"/>
          <p:nvPr/>
        </p:nvSpPr>
        <p:spPr>
          <a:xfrm>
            <a:off x="360242" y="2242055"/>
            <a:ext cx="763284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Comparison operators: cop → {&lt; | ≤ | &gt; | ≥ |! = | ==}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Arithmetic operators: </a:t>
            </a:r>
            <a:r>
              <a:rPr lang="en-US" altLang="ko-KR" dirty="0" err="1"/>
              <a:t>aop</a:t>
            </a:r>
            <a:r>
              <a:rPr lang="en-US" altLang="ko-KR" dirty="0"/>
              <a:t> → {+|− | ∗ |/|%}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Variable replacement: v →?v on RHS of assignments and expressions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off-by-one errors: a → {a+1, a−1, 0, 1}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Constant modification: n → ??, where ?? denotes any integer constant value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A4EB229-1D47-4CD8-B49E-3998B321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7994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544A0-CF46-417D-B69D-4DFADCFC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EA4CA0-3FA9-4A0C-90BC-893D732B79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65E8C-7E29-4E39-9207-F70265E9E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2851"/>
            <a:ext cx="6840760" cy="2930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2693D-78FD-480A-9D8E-B411F4EEFEB5}"/>
              </a:ext>
            </a:extLst>
          </p:cNvPr>
          <p:cNvSpPr txBox="1"/>
          <p:nvPr/>
        </p:nvSpPr>
        <p:spPr>
          <a:xfrm>
            <a:off x="616732" y="4187824"/>
            <a:ext cx="7632848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Offset: the prefix token sequence is constructed from the start of the program to the error token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Offset-1: the prefix token sequence is constructed </a:t>
            </a:r>
            <a:r>
              <a:rPr lang="en-US" altLang="ko-KR" dirty="0" err="1"/>
              <a:t>upto</a:t>
            </a:r>
            <a:r>
              <a:rPr lang="en-US" altLang="ko-KR" dirty="0"/>
              <a:t> one token before the error token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PrevLine</a:t>
            </a:r>
            <a:r>
              <a:rPr lang="en-US" altLang="ko-KR" dirty="0"/>
              <a:t>: the prefix token sequence is constructed </a:t>
            </a:r>
            <a:r>
              <a:rPr lang="en-US" altLang="ko-KR" dirty="0" err="1"/>
              <a:t>upto</a:t>
            </a:r>
            <a:r>
              <a:rPr lang="en-US" altLang="ko-KR" dirty="0"/>
              <a:t> the previous line and the error line is replaced by the predicted token sequence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831525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79886-5B29-4038-A30E-A9DDC353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8A6689-F5BE-4687-8548-38A418B9D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24A5C-2E45-4FF9-AECD-E38B3E8157B3}"/>
              </a:ext>
            </a:extLst>
          </p:cNvPr>
          <p:cNvSpPr txBox="1"/>
          <p:nvPr/>
        </p:nvSpPr>
        <p:spPr>
          <a:xfrm>
            <a:off x="395536" y="1700808"/>
            <a:ext cx="7992888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def </a:t>
            </a:r>
            <a:r>
              <a:rPr lang="en-US" altLang="ko-KR" dirty="0" err="1"/>
              <a:t>rP</a:t>
            </a:r>
            <a:r>
              <a:rPr lang="en-US" altLang="ko-KR" dirty="0"/>
              <a:t>(b, e):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t = b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if(e==0):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return t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else: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t ∗ = b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return </a:t>
            </a:r>
            <a:r>
              <a:rPr lang="en-US" altLang="ko-KR" dirty="0" err="1"/>
              <a:t>t+rP</a:t>
            </a:r>
            <a:r>
              <a:rPr lang="en-US" altLang="ko-KR" dirty="0"/>
              <a:t>(</a:t>
            </a:r>
            <a:r>
              <a:rPr lang="en-US" altLang="ko-KR" dirty="0" err="1"/>
              <a:t>b,e</a:t>
            </a:r>
            <a:r>
              <a:rPr lang="en-US" altLang="ko-KR" dirty="0"/>
              <a:t> − </a:t>
            </a:r>
            <a:r>
              <a:rPr lang="en-US" altLang="ko-KR" dirty="0">
                <a:highlight>
                  <a:srgbClr val="FFFF00"/>
                </a:highlight>
              </a:rPr>
              <a:t>= </a:t>
            </a:r>
            <a:r>
              <a:rPr lang="en-US" altLang="ko-KR" dirty="0"/>
              <a:t>11) 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Offset : </a:t>
            </a:r>
            <a:r>
              <a:rPr lang="en-US" altLang="ko-KR" dirty="0" err="1"/>
              <a:t>upto</a:t>
            </a:r>
            <a:r>
              <a:rPr lang="en-US" altLang="ko-KR" dirty="0"/>
              <a:t> =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Offset : </a:t>
            </a:r>
            <a:r>
              <a:rPr lang="en-US" altLang="ko-KR" dirty="0" err="1"/>
              <a:t>upto</a:t>
            </a:r>
            <a:r>
              <a:rPr lang="en-US" altLang="ko-KR" dirty="0"/>
              <a:t> –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PrevLine</a:t>
            </a:r>
            <a:r>
              <a:rPr lang="en-US" altLang="ko-KR" dirty="0"/>
              <a:t> : replace return statement</a:t>
            </a:r>
          </a:p>
        </p:txBody>
      </p:sp>
    </p:spTree>
    <p:extLst>
      <p:ext uri="{BB962C8B-B14F-4D97-AF65-F5344CB8AC3E}">
        <p14:creationId xmlns:p14="http://schemas.microsoft.com/office/powerpoint/2010/main" val="40952319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7BE8F-A4EC-4F90-B2D7-A6666FBA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5E6D6A-1E3C-4F1D-813B-274A7F4FF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FE4C87-3190-4E3B-8547-59768B1B8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5057775" cy="2714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AF6505-BE18-410B-B95F-EB25753F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61962"/>
            <a:ext cx="4824536" cy="2367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911F5-4431-4A8A-8E02-FD98509E519F}"/>
              </a:ext>
            </a:extLst>
          </p:cNvPr>
          <p:cNvSpPr txBox="1"/>
          <p:nvPr/>
        </p:nvSpPr>
        <p:spPr>
          <a:xfrm>
            <a:off x="5309295" y="2770088"/>
            <a:ext cx="33902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One syntactic error.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78428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EC66C-7823-489C-9041-E959463F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A49906-6D60-43A2-9C79-60D1C3D52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B9655-75DD-42E3-97C1-9D69B94A7848}"/>
              </a:ext>
            </a:extLst>
          </p:cNvPr>
          <p:cNvSpPr txBox="1"/>
          <p:nvPr/>
        </p:nvSpPr>
        <p:spPr>
          <a:xfrm>
            <a:off x="395536" y="1484784"/>
            <a:ext cx="7488832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get</a:t>
            </a:r>
            <a:r>
              <a:rPr lang="en-US" altLang="ko-KR" dirty="0" err="1"/>
              <a:t>SumValue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if a == 1: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return num2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else 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return a + 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Def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func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en-US" altLang="ko-KR" dirty="0"/>
              <a:t>(var_1,var_2):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if var_1 == num1: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 return num2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 else 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        return var_1+var_2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122932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7332-F226-493C-886E-65A933AF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0BEF1F-46CB-41DE-A09E-65B3E2607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DA798-3D54-4167-8E02-BD08D5F7D9E4}"/>
              </a:ext>
            </a:extLst>
          </p:cNvPr>
          <p:cNvSpPr txBox="1"/>
          <p:nvPr/>
        </p:nvSpPr>
        <p:spPr>
          <a:xfrm>
            <a:off x="395536" y="1592796"/>
            <a:ext cx="7632848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Search all training set and find frequent Name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	Ex) is, set, get, rec, sum, </a:t>
            </a:r>
            <a:r>
              <a:rPr lang="en-US" altLang="ko-KR" dirty="0" err="1"/>
              <a:t>Iter</a:t>
            </a:r>
            <a:r>
              <a:rPr lang="en-US" altLang="ko-KR" dirty="0"/>
              <a:t> etc. (Camel)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Categorizing the function with frequent word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Make model each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Choose train model  with word similarity.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	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  + similarity score.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10698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D03C-E42C-4CB1-92A6-EF121C96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793CFA-4F3C-4A45-AEA0-0FE0A2580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F97F5-7416-4873-98D5-94ED0F8F3782}"/>
              </a:ext>
            </a:extLst>
          </p:cNvPr>
          <p:cNvSpPr txBox="1"/>
          <p:nvPr/>
        </p:nvSpPr>
        <p:spPr>
          <a:xfrm>
            <a:off x="176869" y="1498851"/>
            <a:ext cx="8291264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800" dirty="0"/>
              <a:t>Use the set of student submissions without syntax errors to learn a model of token sequences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800" dirty="0"/>
              <a:t>Use RNN to learn the token sequence model that can learn large contexture dependencies.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800" dirty="0"/>
              <a:t>Use constraint-based program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800" dirty="0"/>
              <a:t>Use SKETCH solver to find minimal changes becomes functionally equivalent to a reference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27304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6FCE0C-766E-480D-A43A-E797FEE12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469E8-016C-4F87-B58B-580F557A6279}"/>
              </a:ext>
            </a:extLst>
          </p:cNvPr>
          <p:cNvSpPr txBox="1"/>
          <p:nvPr/>
        </p:nvSpPr>
        <p:spPr>
          <a:xfrm>
            <a:off x="179513" y="1641889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Novelty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a language model learnt from syntactically correct programs to fix syntax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Learn a RNN that can more complex dependencies than n-gram or </a:t>
            </a:r>
            <a:r>
              <a:rPr lang="en-US" altLang="ko-KR" dirty="0" err="1"/>
              <a:t>logbilinear</a:t>
            </a:r>
            <a:r>
              <a:rPr lang="en-US" altLang="ko-KR" dirty="0"/>
              <a:t>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Generate more precise repairs for different problems. 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CC288-6AC3-4096-89B6-0E6B4A2673D3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6997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6FCE0C-766E-480D-A43A-E797FEE12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469E8-016C-4F87-B58B-580F557A6279}"/>
              </a:ext>
            </a:extLst>
          </p:cNvPr>
          <p:cNvSpPr txBox="1"/>
          <p:nvPr/>
        </p:nvSpPr>
        <p:spPr>
          <a:xfrm>
            <a:off x="179513" y="1641889"/>
            <a:ext cx="85199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Consider two types of parsing errors in python programs</a:t>
            </a:r>
          </a:p>
          <a:p>
            <a:pPr lvl="1"/>
            <a:r>
              <a:rPr lang="en-US" altLang="ko-KR" dirty="0"/>
              <a:t>	1. syntax errors</a:t>
            </a:r>
          </a:p>
          <a:p>
            <a:pPr lvl="1"/>
            <a:r>
              <a:rPr lang="en-US" altLang="ko-KR" dirty="0"/>
              <a:t>	2. indentation errors</a:t>
            </a:r>
          </a:p>
          <a:p>
            <a:pPr lvl="1"/>
            <a:r>
              <a:rPr lang="en-US" altLang="ko-KR" dirty="0"/>
              <a:t>Use python compiler to locate the potential error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Algorithm enumerates subsequences of predicted sequence in a ranked order to generate proposals.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Compiler is not able to accurately locate the exact location for syntax errors.</a:t>
            </a:r>
          </a:p>
          <a:p>
            <a:r>
              <a:rPr lang="en-US" altLang="ko-KR" dirty="0"/>
              <a:t>	-&gt; algorithm ignores present tokens considers the prefix previous line.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Neural network perform the prediction of next k tokens after prefix sequence.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BCC288-6AC3-4096-89B6-0E6B4A2673D3}"/>
              </a:ext>
            </a:extLst>
          </p:cNvPr>
          <p:cNvSpPr txBox="1">
            <a:spLocks/>
          </p:cNvSpPr>
          <p:nvPr/>
        </p:nvSpPr>
        <p:spPr>
          <a:xfrm>
            <a:off x="467544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hangingPunct="1"/>
            <a:r>
              <a:rPr lang="en-US" altLang="ko-KR" dirty="0"/>
              <a:t>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89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E611C-B470-440A-944A-EB87E60D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ED8AB7-2F0E-474C-96D9-8EDF8958C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9E903-5A0D-43E3-9C8A-0E98BCD8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1" y="1205178"/>
            <a:ext cx="6723700" cy="52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839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6D60592-6914-4A4F-9B89-F5CCBD0BD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F7547-75FE-4BEE-8161-DEE4765C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6" y="1617460"/>
            <a:ext cx="8324850" cy="149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78E8F-34E4-4C21-8D2F-19BE8DFABE7E}"/>
              </a:ext>
            </a:extLst>
          </p:cNvPr>
          <p:cNvSpPr txBox="1"/>
          <p:nvPr/>
        </p:nvSpPr>
        <p:spPr>
          <a:xfrm>
            <a:off x="841247" y="3566160"/>
            <a:ext cx="8123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fixes may or may not correspond to the correct semantic fix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SKETCH solver to compute minimal modification becomes equivalent teacher`s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20175C-9CC2-4605-85C9-22C3AC3E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782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2C1BA8-E1A9-4C7C-95C0-EF115F0DA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FC6F46-57B5-4672-8EEC-2347B472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3895725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A9441D-C36D-42FF-95F1-153A0CA6EFF1}"/>
              </a:ext>
            </a:extLst>
          </p:cNvPr>
          <p:cNvSpPr txBox="1"/>
          <p:nvPr/>
        </p:nvSpPr>
        <p:spPr>
          <a:xfrm>
            <a:off x="4433156" y="1916832"/>
            <a:ext cx="42910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the set of all syntactically correct submissions to learn a generative token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</a:t>
            </a:r>
            <a:r>
              <a:rPr lang="en-US" altLang="ko-KR" dirty="0" err="1"/>
              <a:t>SynFix</a:t>
            </a:r>
            <a:r>
              <a:rPr lang="en-US" altLang="ko-KR" dirty="0"/>
              <a:t> algorithm to find small syntactic corrections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Use the SKETCH synthesis to find minimal modification.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59A4588-593F-4155-9746-24ADEEDD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8552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FCD2AA-57E0-40F5-BD2E-883DCB04F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D9BB7-ED00-4A2B-9289-0A96B8C3541F}"/>
              </a:ext>
            </a:extLst>
          </p:cNvPr>
          <p:cNvSpPr txBox="1"/>
          <p:nvPr/>
        </p:nvSpPr>
        <p:spPr>
          <a:xfrm>
            <a:off x="251520" y="1700808"/>
            <a:ext cx="7704856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Use RNN to check syntactically correct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Use a threshold frequency value to decide whether to relabel to a general IDENT token for handling rarely used tokens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A token is encoded into a fixed-length one-hot vector.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A4A0279-7381-4593-930D-D960537E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594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B0852E-ABB1-4384-BDCA-008C6A676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4B8A0-731C-40F3-87B1-2972B2E4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843"/>
            <a:ext cx="9144000" cy="292831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68AA781-F899-48ED-96CA-64973E1E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0"/>
            <a:ext cx="8075612" cy="1174750"/>
          </a:xfrm>
        </p:spPr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248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106992</TotalTime>
  <Words>855</Words>
  <Application>Microsoft Office PowerPoint</Application>
  <PresentationFormat>화면 슬라이드 쇼(4:3)</PresentationFormat>
  <Paragraphs>168</Paragraphs>
  <Slides>18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Introduction</vt:lpstr>
      <vt:lpstr>PowerPoint 프레젠테이션</vt:lpstr>
      <vt:lpstr>PowerPoint 프레젠테이션</vt:lpstr>
      <vt:lpstr>Process</vt:lpstr>
      <vt:lpstr>Process</vt:lpstr>
      <vt:lpstr>Process</vt:lpstr>
      <vt:lpstr>Process</vt:lpstr>
      <vt:lpstr>Process</vt:lpstr>
      <vt:lpstr>Process</vt:lpstr>
      <vt:lpstr>PowerPoint 프레젠테이션</vt:lpstr>
      <vt:lpstr>PowerPoint 프레젠테이션</vt:lpstr>
      <vt:lpstr>Process</vt:lpstr>
      <vt:lpstr>Result</vt:lpstr>
      <vt:lpstr>Result</vt:lpstr>
      <vt:lpstr>Result</vt:lpstr>
      <vt:lpstr>Idea</vt:lpstr>
      <vt:lpstr>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882</cp:revision>
  <cp:lastPrinted>2019-01-25T10:57:37Z</cp:lastPrinted>
  <dcterms:modified xsi:type="dcterms:W3CDTF">2020-05-14T07:10:51Z</dcterms:modified>
</cp:coreProperties>
</file>