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sldIdLst>
    <p:sldId id="256" r:id="rId5"/>
    <p:sldId id="257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53BA7-7162-426F-E015-86A1FA9AC2AA}" v="112" dt="2019-09-06T04:49:03.169"/>
    <p1510:client id="{C3654A74-41E4-4BA5-85AF-934847C3F152}" v="2365" dt="2019-09-06T02:37:06.919"/>
    <p1510:client id="{D71A6A18-1317-1E7E-9B99-DC0F413A37BC}" v="709" dt="2019-09-06T03:33:13.619"/>
    <p1510:client id="{FF265B88-02F2-4E8A-9A41-95EDD7D5431A}" v="1226" dt="2019-09-05T18:49:23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5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01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92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5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6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1A539B-193B-4F52-9DBD-0C2BA646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200">
                <a:ea typeface="HY중고딕"/>
              </a:rPr>
              <a:t>Automatic Program Repair</a:t>
            </a:r>
            <a:br>
              <a:rPr lang="en-US" altLang="ko-KR" sz="4200" dirty="0"/>
            </a:br>
            <a:r>
              <a:rPr lang="en-US" altLang="ko-KR" sz="2500">
                <a:ea typeface="HY중고딕"/>
              </a:rPr>
              <a:t>by Claire Le </a:t>
            </a:r>
            <a:r>
              <a:rPr lang="en-US" altLang="ko-KR" sz="2500" err="1">
                <a:ea typeface="HY중고딕"/>
              </a:rPr>
              <a:t>Goues</a:t>
            </a:r>
            <a:r>
              <a:rPr lang="en-US" altLang="ko-KR" sz="2500">
                <a:ea typeface="HY중고딕"/>
              </a:rPr>
              <a:t>, Michael </a:t>
            </a:r>
            <a:r>
              <a:rPr lang="en-US" altLang="ko-KR" sz="2500" err="1">
                <a:ea typeface="HY중고딕"/>
              </a:rPr>
              <a:t>Pradel</a:t>
            </a:r>
            <a:r>
              <a:rPr lang="en-US" altLang="ko-KR" sz="2500">
                <a:ea typeface="HY중고딕"/>
              </a:rPr>
              <a:t>, </a:t>
            </a:r>
            <a:r>
              <a:rPr lang="en-US" altLang="ko-KR" sz="2500" err="1">
                <a:ea typeface="HY중고딕"/>
              </a:rPr>
              <a:t>Abhik</a:t>
            </a:r>
            <a:r>
              <a:rPr lang="en-US" altLang="ko-KR" sz="2500" dirty="0">
                <a:ea typeface="HY중고딕"/>
              </a:rPr>
              <a:t> </a:t>
            </a:r>
            <a:r>
              <a:rPr lang="en-US" altLang="ko-KR" sz="2500" err="1">
                <a:ea typeface="HY중고딕"/>
              </a:rPr>
              <a:t>Roychoudhury</a:t>
            </a:r>
            <a:endParaRPr lang="ko-KR" altLang="en-US" sz="2500" err="1">
              <a:ea typeface="HY중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B48AD-4638-4AAB-BB4C-D9793E2C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en-US" altLang="ko-KR"/>
              <a:t>In Proceedings of Communications of the ACM</a:t>
            </a:r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9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082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6740-0977-47DF-AA06-21DE540A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Perspectives</a:t>
            </a:r>
            <a:r>
              <a:rPr lang="ko-KR" altLang="en-US" dirty="0">
                <a:ea typeface="HY중고딕"/>
              </a:rPr>
              <a:t> and </a:t>
            </a:r>
            <a:r>
              <a:rPr lang="ko-KR" altLang="en-US" dirty="0" err="1">
                <a:ea typeface="HY중고딕"/>
              </a:rPr>
              <a:t>challenges</a:t>
            </a:r>
            <a:r>
              <a:rPr lang="ko-KR" altLang="en-US" dirty="0">
                <a:ea typeface="HY중고딕"/>
              </a:rPr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0784F-B740-4520-996E-A752627A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7671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HY중고딕"/>
              </a:rPr>
              <a:t>We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identify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three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core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challenges</a:t>
            </a:r>
            <a:r>
              <a:rPr lang="ko-KR" altLang="en-US" dirty="0">
                <a:ea typeface="HY중고딕"/>
              </a:rPr>
              <a:t> : </a:t>
            </a:r>
            <a:endParaRPr lang="ko-KR" altLang="en-US" dirty="0"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err="1">
                <a:ea typeface="HY중고딕"/>
              </a:rPr>
              <a:t>increasing</a:t>
            </a:r>
            <a:r>
              <a:rPr lang="ko-KR" altLang="en-US" dirty="0">
                <a:ea typeface="HY중고딕"/>
              </a:rPr>
              <a:t> and </a:t>
            </a:r>
            <a:r>
              <a:rPr lang="ko-KR" altLang="en-US" dirty="0" err="1">
                <a:ea typeface="HY중고딕"/>
              </a:rPr>
              <a:t>ensuring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quality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repairs</a:t>
            </a:r>
            <a:r>
              <a:rPr lang="ko-KR" altLang="en-US" dirty="0">
                <a:ea typeface="HY중고딕"/>
              </a:rPr>
              <a:t>, </a:t>
            </a:r>
          </a:p>
          <a:p>
            <a:pPr marL="0" indent="0">
              <a:buNone/>
            </a:pPr>
            <a:endParaRPr lang="ko-KR" altLang="en-US" dirty="0">
              <a:ea typeface="HY중고딕"/>
            </a:endParaRPr>
          </a:p>
          <a:p>
            <a:pPr marL="0" indent="0">
              <a:buNone/>
            </a:pPr>
            <a:r>
              <a:rPr lang="ko-KR" altLang="en-US" dirty="0" err="1">
                <a:ea typeface="HY중고딕"/>
              </a:rPr>
              <a:t>extending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scope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problems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addresed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,</a:t>
            </a:r>
            <a:endParaRPr lang="ko-KR" dirty="0"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ea typeface="HY중고딕"/>
            </a:endParaRPr>
          </a:p>
          <a:p>
            <a:pPr marL="0" indent="0">
              <a:buNone/>
            </a:pPr>
            <a:r>
              <a:rPr lang="ko-KR" altLang="en-US" dirty="0">
                <a:ea typeface="HY중고딕"/>
              </a:rPr>
              <a:t>and </a:t>
            </a:r>
            <a:r>
              <a:rPr lang="ko-KR" altLang="en-US" dirty="0" err="1">
                <a:ea typeface="HY중고딕"/>
              </a:rPr>
              <a:t>integrating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into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development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process</a:t>
            </a:r>
            <a:endParaRPr lang="ko-KR" altLang="en-US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286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64D94-FC3A-4FC6-8306-34A7A57E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Quality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E5F55-EEA2-4F91-BE80-DCBADA2A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af-ZA" dirty="0" err="1"/>
              <a:t>Measures</a:t>
            </a:r>
            <a:r>
              <a:rPr lang="af-ZA" dirty="0"/>
              <a:t> of </a:t>
            </a:r>
            <a:r>
              <a:rPr lang="af-ZA" dirty="0" err="1"/>
              <a:t>Correctness</a:t>
            </a:r>
            <a:r>
              <a:rPr lang="af-ZA" dirty="0"/>
              <a:t>. </a:t>
            </a:r>
            <a:r>
              <a:rPr lang="af-ZA" dirty="0" err="1"/>
              <a:t>An</a:t>
            </a:r>
            <a:r>
              <a:rPr lang="af-ZA" dirty="0"/>
              <a:t> important </a:t>
            </a:r>
            <a:r>
              <a:rPr lang="af-ZA" dirty="0" err="1"/>
              <a:t>aspect</a:t>
            </a:r>
            <a:r>
              <a:rPr lang="af-ZA" dirty="0"/>
              <a:t> of </a:t>
            </a:r>
            <a:r>
              <a:rPr lang="af-ZA" dirty="0" err="1"/>
              <a:t>fix</a:t>
            </a:r>
            <a:r>
              <a:rPr lang="af-ZA" dirty="0"/>
              <a:t> </a:t>
            </a:r>
            <a:r>
              <a:rPr lang="af-ZA" dirty="0" err="1"/>
              <a:t>quality</a:t>
            </a:r>
            <a:r>
              <a:rPr lang="af-ZA" dirty="0"/>
              <a:t> is </a:t>
            </a:r>
            <a:r>
              <a:rPr lang="af-ZA" dirty="0" err="1"/>
              <a:t>whether</a:t>
            </a:r>
            <a:r>
              <a:rPr lang="af-ZA" dirty="0"/>
              <a:t> </a:t>
            </a:r>
            <a:r>
              <a:rPr lang="af-ZA" dirty="0" err="1"/>
              <a:t>the</a:t>
            </a:r>
            <a:r>
              <a:rPr lang="af-ZA" dirty="0"/>
              <a:t> </a:t>
            </a:r>
            <a:r>
              <a:rPr lang="af-ZA" dirty="0" err="1"/>
              <a:t>fix</a:t>
            </a:r>
            <a:r>
              <a:rPr lang="af-ZA" dirty="0"/>
              <a:t> </a:t>
            </a:r>
            <a:r>
              <a:rPr lang="af-ZA" dirty="0" err="1"/>
              <a:t>actually</a:t>
            </a:r>
            <a:r>
              <a:rPr lang="af-ZA" dirty="0"/>
              <a:t> </a:t>
            </a:r>
            <a:r>
              <a:rPr lang="af-ZA" dirty="0" err="1"/>
              <a:t>corrects</a:t>
            </a:r>
            <a:r>
              <a:rPr lang="af-ZA" dirty="0"/>
              <a:t> </a:t>
            </a:r>
            <a:r>
              <a:rPr lang="af-ZA" dirty="0" err="1"/>
              <a:t>the</a:t>
            </a:r>
            <a:r>
              <a:rPr lang="af-ZA" dirty="0"/>
              <a:t> </a:t>
            </a:r>
            <a:r>
              <a:rPr lang="af-ZA" dirty="0" err="1"/>
              <a:t>bug</a:t>
            </a:r>
            <a:r>
              <a:rPr lang="af-ZA" dirty="0"/>
              <a:t>.</a:t>
            </a:r>
          </a:p>
          <a:p>
            <a:pPr marL="0" indent="0">
              <a:buNone/>
            </a:pPr>
            <a:r>
              <a:rPr lang="af-ZA" dirty="0"/>
              <a:t>    </a:t>
            </a:r>
            <a:r>
              <a:rPr lang="ko-KR" altLang="af-ZA" dirty="0">
                <a:ea typeface="HY중고딕"/>
              </a:rPr>
              <a:t>버그</a:t>
            </a:r>
            <a:r>
              <a:rPr lang="af-ZA" dirty="0"/>
              <a:t> </a:t>
            </a:r>
            <a:r>
              <a:rPr lang="ko-KR" altLang="af-ZA" dirty="0">
                <a:ea typeface="HY중고딕"/>
              </a:rPr>
              <a:t>실제로</a:t>
            </a:r>
            <a:r>
              <a:rPr lang="af-ZA" altLang="ko-KR" dirty="0">
                <a:ea typeface="HY중고딕"/>
              </a:rPr>
              <a:t> </a:t>
            </a:r>
            <a:r>
              <a:rPr lang="af-ZA" altLang="ko-KR" dirty="0" err="1">
                <a:ea typeface="HY중고딕"/>
              </a:rPr>
              <a:t>고쳐지는지에</a:t>
            </a:r>
            <a:r>
              <a:rPr lang="af-ZA" altLang="ko-KR" dirty="0">
                <a:ea typeface="HY중고딕"/>
              </a:rPr>
              <a:t> </a:t>
            </a:r>
            <a:r>
              <a:rPr lang="af-ZA" altLang="ko-KR" dirty="0" err="1">
                <a:ea typeface="HY중고딕"/>
              </a:rPr>
              <a:t>대한</a:t>
            </a:r>
            <a:r>
              <a:rPr lang="af-ZA" altLang="ko-KR" dirty="0">
                <a:ea typeface="HY중고딕"/>
              </a:rPr>
              <a:t> </a:t>
            </a:r>
            <a:r>
              <a:rPr lang="af-ZA" altLang="ko-KR" dirty="0" err="1">
                <a:ea typeface="HY중고딕"/>
              </a:rPr>
              <a:t>양상</a:t>
            </a:r>
            <a:r>
              <a:rPr lang="af-ZA" altLang="ko-KR" dirty="0">
                <a:ea typeface="HY중고딕"/>
              </a:rPr>
              <a:t>.</a:t>
            </a:r>
            <a:endParaRPr lang="ko-KR" altLang="af-ZA" dirty="0">
              <a:ea typeface="HY중고딕"/>
            </a:endParaRPr>
          </a:p>
          <a:p>
            <a:endParaRPr lang="af-ZA" altLang="ko-KR" dirty="0">
              <a:ea typeface="HY중고딕" panose="02030600000101010101" pitchFamily="18" charset="-127"/>
              <a:cs typeface="+mn-lt"/>
            </a:endParaRPr>
          </a:p>
          <a:p>
            <a:r>
              <a:rPr lang="af-ZA" dirty="0" err="1">
                <a:ea typeface="+mn-lt"/>
                <a:cs typeface="+mn-lt"/>
              </a:rPr>
              <a:t>Alternative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Oracles</a:t>
            </a:r>
            <a:r>
              <a:rPr lang="af-ZA" dirty="0">
                <a:ea typeface="+mn-lt"/>
                <a:cs typeface="+mn-lt"/>
              </a:rPr>
              <a:t>. </a:t>
            </a:r>
            <a:r>
              <a:rPr lang="af-ZA" dirty="0" err="1">
                <a:ea typeface="+mn-lt"/>
                <a:cs typeface="+mn-lt"/>
              </a:rPr>
              <a:t>The</a:t>
            </a:r>
            <a:r>
              <a:rPr lang="af-ZA" dirty="0">
                <a:ea typeface="+mn-lt"/>
                <a:cs typeface="+mn-lt"/>
              </a:rPr>
              <a:t> bulk of </a:t>
            </a:r>
            <a:r>
              <a:rPr lang="af-ZA" dirty="0" err="1">
                <a:ea typeface="+mn-lt"/>
                <a:cs typeface="+mn-lt"/>
              </a:rPr>
              <a:t>the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existing</a:t>
            </a:r>
            <a:r>
              <a:rPr lang="af-ZA" dirty="0">
                <a:ea typeface="+mn-lt"/>
                <a:cs typeface="+mn-lt"/>
              </a:rPr>
              <a:t> literature </a:t>
            </a:r>
            <a:r>
              <a:rPr lang="af-ZA" dirty="0" err="1">
                <a:ea typeface="+mn-lt"/>
                <a:cs typeface="+mn-lt"/>
              </a:rPr>
              <a:t>focuses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on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test-based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repair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where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the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correctness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criteria</a:t>
            </a:r>
            <a:r>
              <a:rPr lang="af-ZA" dirty="0">
                <a:ea typeface="+mn-lt"/>
                <a:cs typeface="+mn-lt"/>
              </a:rPr>
              <a:t> is </a:t>
            </a:r>
            <a:r>
              <a:rPr lang="af-ZA" dirty="0" err="1">
                <a:ea typeface="+mn-lt"/>
                <a:cs typeface="+mn-lt"/>
              </a:rPr>
              <a:t>given</a:t>
            </a:r>
            <a:r>
              <a:rPr lang="af-ZA" dirty="0">
                <a:ea typeface="+mn-lt"/>
                <a:cs typeface="+mn-lt"/>
              </a:rPr>
              <a:t> as a </a:t>
            </a:r>
            <a:r>
              <a:rPr lang="af-ZA" dirty="0" err="1">
                <a:ea typeface="+mn-lt"/>
                <a:cs typeface="+mn-lt"/>
              </a:rPr>
              <a:t>test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case</a:t>
            </a:r>
            <a:endParaRPr lang="af-ZA">
              <a:ea typeface="+mn-lt"/>
              <a:cs typeface="+mn-lt"/>
            </a:endParaRPr>
          </a:p>
          <a:p>
            <a:pPr marL="0" indent="0">
              <a:buNone/>
            </a:pPr>
            <a:r>
              <a:rPr lang="af-ZA" dirty="0">
                <a:ea typeface="+mn-lt"/>
                <a:cs typeface="+mn-lt"/>
              </a:rPr>
              <a:t>    </a:t>
            </a:r>
            <a:r>
              <a:rPr lang="ko-KR" altLang="af-ZA" dirty="0">
                <a:ea typeface="+mn-lt"/>
                <a:cs typeface="+mn-lt"/>
              </a:rPr>
              <a:t>테스트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ko-KR" altLang="af-ZA" dirty="0">
                <a:ea typeface="+mn-lt"/>
                <a:cs typeface="+mn-lt"/>
              </a:rPr>
              <a:t>케이스로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ko-KR" altLang="af-ZA" dirty="0">
                <a:ea typeface="+mn-lt"/>
                <a:cs typeface="+mn-lt"/>
              </a:rPr>
              <a:t>주어지는</a:t>
            </a:r>
            <a:r>
              <a:rPr lang="af-ZA" altLang="ko-KR" dirty="0">
                <a:ea typeface="+mn-lt"/>
                <a:cs typeface="+mn-lt"/>
              </a:rPr>
              <a:t> </a:t>
            </a:r>
            <a:r>
              <a:rPr lang="af-ZA" altLang="ko-KR" dirty="0" err="1">
                <a:ea typeface="+mn-lt"/>
                <a:cs typeface="+mn-lt"/>
              </a:rPr>
              <a:t>정확성</a:t>
            </a:r>
            <a:r>
              <a:rPr lang="af-ZA" altLang="ko-KR" dirty="0">
                <a:ea typeface="+mn-lt"/>
                <a:cs typeface="+mn-lt"/>
              </a:rPr>
              <a:t> </a:t>
            </a:r>
            <a:r>
              <a:rPr lang="af-ZA" altLang="ko-KR" dirty="0" err="1">
                <a:ea typeface="+mn-lt"/>
                <a:cs typeface="+mn-lt"/>
              </a:rPr>
              <a:t>기준이되는</a:t>
            </a:r>
            <a:r>
              <a:rPr lang="af-ZA" altLang="ko-KR" dirty="0">
                <a:ea typeface="+mn-lt"/>
                <a:cs typeface="+mn-lt"/>
              </a:rPr>
              <a:t> </a:t>
            </a:r>
            <a:r>
              <a:rPr lang="af-ZA" altLang="ko-KR" dirty="0" err="1">
                <a:ea typeface="+mn-lt"/>
                <a:cs typeface="+mn-lt"/>
              </a:rPr>
              <a:t>수리</a:t>
            </a:r>
            <a:endParaRPr lang="af-ZA" altLang="ko-KR" dirty="0">
              <a:ea typeface="+mn-lt"/>
              <a:cs typeface="+mn-lt"/>
            </a:endParaRPr>
          </a:p>
          <a:p>
            <a:endParaRPr lang="af-ZA" dirty="0">
              <a:ea typeface="+mn-lt"/>
              <a:cs typeface="+mn-lt"/>
            </a:endParaRPr>
          </a:p>
          <a:p>
            <a:r>
              <a:rPr lang="af-ZA" dirty="0" err="1">
                <a:ea typeface="+mn-lt"/>
                <a:cs typeface="+mn-lt"/>
              </a:rPr>
              <a:t>Correctness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Guarantees</a:t>
            </a:r>
            <a:r>
              <a:rPr lang="af-ZA" dirty="0">
                <a:ea typeface="+mn-lt"/>
                <a:cs typeface="+mn-lt"/>
              </a:rPr>
              <a:t>. </a:t>
            </a:r>
            <a:r>
              <a:rPr lang="af-ZA" dirty="0" err="1">
                <a:ea typeface="+mn-lt"/>
                <a:cs typeface="+mn-lt"/>
              </a:rPr>
              <a:t>Few</a:t>
            </a:r>
            <a:r>
              <a:rPr lang="af-ZA" dirty="0">
                <a:ea typeface="+mn-lt"/>
                <a:cs typeface="+mn-lt"/>
              </a:rPr>
              <a:t> of </a:t>
            </a:r>
            <a:r>
              <a:rPr lang="af-ZA" dirty="0" err="1">
                <a:ea typeface="+mn-lt"/>
                <a:cs typeface="+mn-lt"/>
              </a:rPr>
              <a:t>today’s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repair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techniques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provide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any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guarantees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about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the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correctness</a:t>
            </a:r>
            <a:r>
              <a:rPr lang="af-ZA" dirty="0">
                <a:ea typeface="+mn-lt"/>
                <a:cs typeface="+mn-lt"/>
              </a:rPr>
              <a:t> of </a:t>
            </a:r>
            <a:r>
              <a:rPr lang="af-ZA" dirty="0" err="1">
                <a:ea typeface="+mn-lt"/>
                <a:cs typeface="+mn-lt"/>
              </a:rPr>
              <a:t>produced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patches</a:t>
            </a:r>
            <a:r>
              <a:rPr lang="af-ZA" dirty="0">
                <a:ea typeface="+mn-lt"/>
                <a:cs typeface="+mn-lt"/>
              </a:rPr>
              <a:t>, </a:t>
            </a:r>
            <a:r>
              <a:rPr lang="af-ZA" dirty="0" err="1">
                <a:ea typeface="+mn-lt"/>
                <a:cs typeface="+mn-lt"/>
              </a:rPr>
              <a:t>which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can</a:t>
            </a:r>
            <a:r>
              <a:rPr lang="af-ZA" dirty="0">
                <a:ea typeface="+mn-lt"/>
                <a:cs typeface="+mn-lt"/>
              </a:rPr>
              <a:t> hinder </a:t>
            </a:r>
            <a:r>
              <a:rPr lang="af-ZA" dirty="0" err="1">
                <a:ea typeface="+mn-lt"/>
                <a:cs typeface="+mn-lt"/>
              </a:rPr>
              <a:t>the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application</a:t>
            </a:r>
            <a:r>
              <a:rPr lang="af-ZA" dirty="0">
                <a:ea typeface="+mn-lt"/>
                <a:cs typeface="+mn-lt"/>
              </a:rPr>
              <a:t> of </a:t>
            </a:r>
            <a:r>
              <a:rPr lang="af-ZA" dirty="0" err="1">
                <a:ea typeface="+mn-lt"/>
                <a:cs typeface="+mn-lt"/>
              </a:rPr>
              <a:t>automated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repair</a:t>
            </a:r>
            <a:r>
              <a:rPr lang="af-ZA" dirty="0">
                <a:ea typeface="+mn-lt"/>
                <a:cs typeface="+mn-lt"/>
              </a:rPr>
              <a:t>, </a:t>
            </a:r>
            <a:r>
              <a:rPr lang="af-ZA" dirty="0" err="1">
                <a:ea typeface="+mn-lt"/>
                <a:cs typeface="+mn-lt"/>
              </a:rPr>
              <a:t>especially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to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safetycritical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software</a:t>
            </a:r>
            <a:r>
              <a:rPr lang="af-ZA" altLang="ko-KR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ko-KR" altLang="af-ZA" dirty="0">
                <a:ea typeface="+mn-lt"/>
                <a:cs typeface="+mn-lt"/>
              </a:rPr>
              <a:t>       정확성</a:t>
            </a:r>
            <a:r>
              <a:rPr lang="af-ZA" altLang="ko-KR" dirty="0">
                <a:ea typeface="+mn-lt"/>
                <a:cs typeface="+mn-lt"/>
              </a:rPr>
              <a:t> </a:t>
            </a:r>
            <a:r>
              <a:rPr lang="ko-KR" altLang="af-ZA" dirty="0">
                <a:ea typeface="+mn-lt"/>
                <a:cs typeface="+mn-lt"/>
              </a:rPr>
              <a:t>보장</a:t>
            </a:r>
            <a:endParaRPr lang="af-ZA" dirty="0">
              <a:ea typeface="+mn-lt"/>
              <a:cs typeface="+mn-lt"/>
            </a:endParaRPr>
          </a:p>
          <a:p>
            <a:r>
              <a:rPr lang="af-ZA" dirty="0" err="1">
                <a:ea typeface="+mn-lt"/>
                <a:cs typeface="+mn-lt"/>
              </a:rPr>
              <a:t>Maintainability</a:t>
            </a:r>
            <a:r>
              <a:rPr lang="af-ZA" dirty="0">
                <a:ea typeface="+mn-lt"/>
                <a:cs typeface="+mn-lt"/>
              </a:rPr>
              <a:t>. </a:t>
            </a:r>
            <a:r>
              <a:rPr lang="af-ZA" dirty="0" err="1">
                <a:ea typeface="+mn-lt"/>
                <a:cs typeface="+mn-lt"/>
              </a:rPr>
              <a:t>Once</a:t>
            </a:r>
            <a:r>
              <a:rPr lang="af-ZA" dirty="0">
                <a:ea typeface="+mn-lt"/>
                <a:cs typeface="+mn-lt"/>
              </a:rPr>
              <a:t> a </a:t>
            </a:r>
            <a:r>
              <a:rPr lang="af-ZA" dirty="0" err="1">
                <a:ea typeface="+mn-lt"/>
                <a:cs typeface="+mn-lt"/>
              </a:rPr>
              <a:t>correct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fix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has</a:t>
            </a:r>
            <a:r>
              <a:rPr lang="af-ZA" dirty="0">
                <a:ea typeface="+mn-lt"/>
                <a:cs typeface="+mn-lt"/>
              </a:rPr>
              <a:t> been </a:t>
            </a:r>
            <a:r>
              <a:rPr lang="af-ZA" dirty="0" err="1">
                <a:ea typeface="+mn-lt"/>
                <a:cs typeface="+mn-lt"/>
              </a:rPr>
              <a:t>detected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and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applied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to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the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code</a:t>
            </a:r>
            <a:r>
              <a:rPr lang="af-ZA" dirty="0">
                <a:ea typeface="+mn-lt"/>
                <a:cs typeface="+mn-lt"/>
              </a:rPr>
              <a:t> base, </a:t>
            </a:r>
            <a:r>
              <a:rPr lang="af-ZA" dirty="0" err="1">
                <a:ea typeface="+mn-lt"/>
                <a:cs typeface="+mn-lt"/>
              </a:rPr>
              <a:t>the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fixed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code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should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be</a:t>
            </a:r>
            <a:r>
              <a:rPr lang="af-ZA" dirty="0">
                <a:ea typeface="+mn-lt"/>
                <a:cs typeface="+mn-lt"/>
              </a:rPr>
              <a:t> as </a:t>
            </a:r>
            <a:r>
              <a:rPr lang="af-ZA" dirty="0" err="1">
                <a:ea typeface="+mn-lt"/>
                <a:cs typeface="+mn-lt"/>
              </a:rPr>
              <a:t>easy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to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maintain</a:t>
            </a:r>
            <a:r>
              <a:rPr lang="af-ZA" dirty="0">
                <a:ea typeface="+mn-lt"/>
                <a:cs typeface="+mn-lt"/>
              </a:rPr>
              <a:t> as a </a:t>
            </a:r>
            <a:r>
              <a:rPr lang="af-ZA" dirty="0" err="1">
                <a:ea typeface="+mn-lt"/>
                <a:cs typeface="+mn-lt"/>
              </a:rPr>
              <a:t>human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fix</a:t>
            </a:r>
            <a:endParaRPr lang="af-ZA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af-ZA" dirty="0">
                <a:ea typeface="+mn-lt"/>
                <a:cs typeface="+mn-lt"/>
              </a:rPr>
              <a:t>        유지보수</a:t>
            </a:r>
          </a:p>
        </p:txBody>
      </p:sp>
    </p:spTree>
    <p:extLst>
      <p:ext uri="{BB962C8B-B14F-4D97-AF65-F5344CB8AC3E}">
        <p14:creationId xmlns:p14="http://schemas.microsoft.com/office/powerpoint/2010/main" val="400685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C27B-958A-4B2B-A08D-97688E9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Scope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D711D-0D63-414D-B186-9A9FC92E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The </a:t>
            </a:r>
            <a:r>
              <a:rPr lang="ko-KR" dirty="0" err="1">
                <a:ea typeface="+mn-lt"/>
                <a:cs typeface="+mn-lt"/>
              </a:rPr>
              <a:t>scope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challenge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about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further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extending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kinds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bugs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programs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which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automated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applies</a:t>
            </a:r>
            <a:r>
              <a:rPr lang="ko-KR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a typeface="HY중고딕"/>
              </a:rPr>
              <a:t>    </a:t>
            </a:r>
            <a:r>
              <a:rPr lang="ko-KR" altLang="en-US" dirty="0" err="1">
                <a:ea typeface="HY중고딕"/>
              </a:rPr>
              <a:t>자동복구가되는</a:t>
            </a:r>
            <a:r>
              <a:rPr lang="ko-KR" altLang="en-US" dirty="0">
                <a:ea typeface="HY중고딕"/>
              </a:rPr>
              <a:t> 버그의 종류가 </a:t>
            </a:r>
            <a:r>
              <a:rPr lang="ko-KR" altLang="en-US" dirty="0" err="1">
                <a:ea typeface="HY중고딕"/>
              </a:rPr>
              <a:t>확장되는것</a:t>
            </a:r>
            <a:r>
              <a:rPr lang="ko-KR" altLang="en-US" dirty="0">
                <a:ea typeface="HY중고딕"/>
              </a:rPr>
              <a:t>.</a:t>
            </a:r>
            <a:endParaRPr lang="en-US" altLang="ko-KR" dirty="0">
              <a:ea typeface="HY중고딕"/>
            </a:endParaRPr>
          </a:p>
          <a:p>
            <a:r>
              <a:rPr lang="ko-KR" dirty="0">
                <a:ea typeface="+mn-lt"/>
                <a:cs typeface="+mn-lt"/>
              </a:rPr>
              <a:t>General-</a:t>
            </a:r>
            <a:r>
              <a:rPr lang="ko-KR" dirty="0" err="1">
                <a:ea typeface="+mn-lt"/>
                <a:cs typeface="+mn-lt"/>
              </a:rPr>
              <a:t>purpose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</a:t>
            </a:r>
            <a:r>
              <a:rPr lang="ko-KR" dirty="0">
                <a:ea typeface="+mn-lt"/>
                <a:cs typeface="+mn-lt"/>
              </a:rPr>
              <a:t>. 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Research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program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analysis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has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long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focused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special-purpose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tools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specific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kind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errors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such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buffer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overflow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errors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bugs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domain-specific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languages</a:t>
            </a:r>
            <a:endParaRPr lang="ko-KR" dirty="0">
              <a:ea typeface="+mn-lt"/>
              <a:cs typeface="+mn-lt"/>
            </a:endParaRPr>
          </a:p>
          <a:p>
            <a:endParaRPr lang="ko-KR" dirty="0">
              <a:ea typeface="HY중고딕"/>
            </a:endParaRPr>
          </a:p>
          <a:p>
            <a:r>
              <a:rPr lang="ko-KR" altLang="en-US" dirty="0" err="1">
                <a:ea typeface="HY중고딕"/>
              </a:rPr>
              <a:t>Complex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programs</a:t>
            </a:r>
            <a:r>
              <a:rPr lang="ko-KR" altLang="en-US" dirty="0">
                <a:ea typeface="HY중고딕"/>
              </a:rPr>
              <a:t> and </a:t>
            </a:r>
            <a:r>
              <a:rPr lang="ko-KR" altLang="en-US" dirty="0" err="1">
                <a:ea typeface="HY중고딕"/>
              </a:rPr>
              <a:t>patches</a:t>
            </a:r>
            <a:r>
              <a:rPr lang="ko-KR" altLang="en-US" dirty="0">
                <a:ea typeface="HY중고딕"/>
              </a:rPr>
              <a:t>. </a:t>
            </a:r>
            <a:endParaRPr lang="ko-KR" altLang="en-US" dirty="0">
              <a:ea typeface="HY중고딕"/>
              <a:cs typeface="+mn-lt"/>
            </a:endParaRPr>
          </a:p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Many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key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innovations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initial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research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program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concerned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scalability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techniques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complex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programs</a:t>
            </a:r>
            <a:endParaRPr lang="ko-KR" altLang="en-US" dirty="0" err="1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128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EDAA-6BA6-40F4-8E5F-9A401BC4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HY중고딕"/>
              </a:rPr>
              <a:t>Development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Process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84EE3-B4C1-4F71-AFE5-7B4AAE38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 err="1">
                <a:ea typeface="+mn-lt"/>
                <a:cs typeface="+mn-lt"/>
              </a:rPr>
              <a:t>Integration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with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bug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detection</a:t>
            </a:r>
            <a:endParaRPr lang="ko-KR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dirty="0">
                <a:ea typeface="HY중고딕"/>
              </a:rPr>
              <a:t>   </a:t>
            </a:r>
            <a:r>
              <a:rPr lang="ko-KR" altLang="en-US" dirty="0">
                <a:ea typeface="HY중고딕"/>
              </a:rPr>
              <a:t> </a:t>
            </a:r>
            <a:r>
              <a:rPr lang="ko-KR" dirty="0">
                <a:ea typeface="HY중고딕"/>
              </a:rPr>
              <a:t> 버그감지와 </a:t>
            </a:r>
            <a:r>
              <a:rPr lang="ko-KR" altLang="en-US" dirty="0">
                <a:ea typeface="HY중고딕"/>
              </a:rPr>
              <a:t>통합</a:t>
            </a:r>
            <a:endParaRPr lang="ko-KR" dirty="0"/>
          </a:p>
          <a:p>
            <a:endParaRPr lang="ko-KR" dirty="0"/>
          </a:p>
          <a:p>
            <a:r>
              <a:rPr lang="en-US" altLang="ko-KR" dirty="0">
                <a:ea typeface="HY중고딕"/>
              </a:rPr>
              <a:t>IDE integration</a:t>
            </a:r>
          </a:p>
          <a:p>
            <a:pPr marL="0" indent="0">
              <a:buNone/>
            </a:pPr>
            <a:r>
              <a:rPr lang="en-US" altLang="ko-KR" dirty="0">
                <a:ea typeface="HY중고딕"/>
              </a:rPr>
              <a:t>     </a:t>
            </a:r>
            <a:r>
              <a:rPr lang="en-US" altLang="ko-KR" dirty="0" err="1">
                <a:ea typeface="HY중고딕"/>
              </a:rPr>
              <a:t>통합개발환경</a:t>
            </a:r>
            <a:endParaRPr lang="en-US" altLang="ko-KR" dirty="0">
              <a:ea typeface="HY중고딕"/>
            </a:endParaRPr>
          </a:p>
          <a:p>
            <a:r>
              <a:rPr lang="en-US" altLang="ko-KR" dirty="0">
                <a:ea typeface="HY중고딕"/>
              </a:rPr>
              <a:t>Interactivity</a:t>
            </a:r>
          </a:p>
          <a:p>
            <a:pPr marL="0" indent="0">
              <a:buNone/>
            </a:pPr>
            <a:r>
              <a:rPr lang="en-US" altLang="ko-KR" dirty="0">
                <a:ea typeface="HY중고딕"/>
              </a:rPr>
              <a:t>     </a:t>
            </a:r>
            <a:r>
              <a:rPr lang="en-US" altLang="ko-KR" dirty="0" err="1">
                <a:ea typeface="HY중고딕"/>
              </a:rPr>
              <a:t>수리</a:t>
            </a:r>
            <a:r>
              <a:rPr lang="en-US" altLang="ko-KR" dirty="0">
                <a:ea typeface="HY중고딕"/>
              </a:rPr>
              <a:t> </a:t>
            </a:r>
            <a:r>
              <a:rPr lang="en-US" altLang="ko-KR" dirty="0" err="1">
                <a:ea typeface="HY중고딕"/>
              </a:rPr>
              <a:t>환경과</a:t>
            </a:r>
            <a:r>
              <a:rPr lang="en-US" altLang="ko-KR" dirty="0">
                <a:ea typeface="HY중고딕"/>
              </a:rPr>
              <a:t> 개발자와의 </a:t>
            </a:r>
            <a:r>
              <a:rPr lang="en-US" altLang="ko-KR" dirty="0" err="1">
                <a:ea typeface="HY중고딕"/>
              </a:rPr>
              <a:t>상호작용이</a:t>
            </a:r>
            <a:r>
              <a:rPr lang="en-US" altLang="ko-KR" dirty="0">
                <a:ea typeface="HY중고딕"/>
              </a:rPr>
              <a:t> </a:t>
            </a:r>
            <a:r>
              <a:rPr lang="en-US" altLang="ko-KR" dirty="0" err="1">
                <a:ea typeface="HY중고딕"/>
              </a:rPr>
              <a:t>필요할</a:t>
            </a:r>
            <a:r>
              <a:rPr lang="en-US" altLang="ko-KR" dirty="0">
                <a:ea typeface="HY중고딕"/>
              </a:rPr>
              <a:t> 수 </a:t>
            </a:r>
            <a:r>
              <a:rPr lang="en-US" altLang="ko-KR" dirty="0" err="1">
                <a:ea typeface="HY중고딕"/>
              </a:rPr>
              <a:t>있다</a:t>
            </a:r>
            <a:r>
              <a:rPr lang="en-US" altLang="ko-KR" dirty="0">
                <a:ea typeface="HY중고딕"/>
              </a:rPr>
              <a:t>.</a:t>
            </a:r>
          </a:p>
          <a:p>
            <a:endParaRPr lang="en-US" altLang="ko-KR" dirty="0">
              <a:ea typeface="HY중고딕"/>
            </a:endParaRPr>
          </a:p>
          <a:p>
            <a:r>
              <a:rPr lang="en-US" altLang="ko-KR" dirty="0">
                <a:ea typeface="HY중고딕"/>
              </a:rPr>
              <a:t>Explaining repairs</a:t>
            </a:r>
          </a:p>
          <a:p>
            <a:pPr marL="0" indent="0">
              <a:buNone/>
            </a:pPr>
            <a:r>
              <a:rPr lang="en-US" altLang="ko-KR" dirty="0">
                <a:ea typeface="HY중고딕"/>
              </a:rPr>
              <a:t>     </a:t>
            </a:r>
            <a:r>
              <a:rPr lang="en-US" altLang="ko-KR" dirty="0" err="1">
                <a:ea typeface="HY중고딕"/>
              </a:rPr>
              <a:t>수리에</a:t>
            </a:r>
            <a:r>
              <a:rPr lang="en-US" altLang="ko-KR" dirty="0">
                <a:ea typeface="HY중고딕"/>
              </a:rPr>
              <a:t> </a:t>
            </a:r>
            <a:r>
              <a:rPr lang="en-US" altLang="ko-KR" dirty="0" err="1">
                <a:ea typeface="HY중고딕"/>
              </a:rPr>
              <a:t>대한</a:t>
            </a:r>
            <a:r>
              <a:rPr lang="en-US" altLang="ko-KR" dirty="0">
                <a:ea typeface="HY중고딕"/>
              </a:rPr>
              <a:t> </a:t>
            </a:r>
            <a:r>
              <a:rPr lang="en-US" altLang="ko-KR" dirty="0" err="1">
                <a:ea typeface="HY중고딕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94863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6DC96-4EE3-4155-BB73-6AF7EAAC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Conclusion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AADC-6492-4A53-A611-376AC01C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82792" cy="377762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altLang="en-US" dirty="0" err="1">
                <a:ea typeface="HY중고딕"/>
              </a:rPr>
              <a:t>Technically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speaking</a:t>
            </a:r>
            <a:r>
              <a:rPr lang="ko-KR" altLang="en-US" dirty="0">
                <a:ea typeface="HY중고딕"/>
              </a:rPr>
              <a:t>, </a:t>
            </a:r>
            <a:r>
              <a:rPr lang="ko-KR" altLang="en-US" dirty="0" err="1">
                <a:ea typeface="HY중고딕"/>
              </a:rPr>
              <a:t>automated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involves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challenges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defining</a:t>
            </a:r>
            <a:r>
              <a:rPr lang="ko-KR" altLang="en-US" dirty="0">
                <a:ea typeface="HY중고딕"/>
              </a:rPr>
              <a:t>, </a:t>
            </a:r>
            <a:r>
              <a:rPr lang="ko-KR" altLang="en-US" dirty="0" err="1">
                <a:ea typeface="HY중고딕"/>
              </a:rPr>
              <a:t>navigating</a:t>
            </a:r>
            <a:r>
              <a:rPr lang="ko-KR" altLang="en-US" dirty="0">
                <a:ea typeface="HY중고딕"/>
              </a:rPr>
              <a:t> and </a:t>
            </a:r>
            <a:r>
              <a:rPr lang="ko-KR" altLang="en-US" dirty="0" err="1">
                <a:ea typeface="HY중고딕"/>
              </a:rPr>
              <a:t>prioritizing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space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patches</a:t>
            </a:r>
            <a:r>
              <a:rPr lang="ko-KR" altLang="en-US" dirty="0">
                <a:ea typeface="HY중고딕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a typeface="HY중고딕"/>
              </a:rPr>
              <a:t>      기술적으로, 패치공간과 탐색 및 우선순위 지정 문제등의 해결과제가 있고</a:t>
            </a:r>
          </a:p>
          <a:p>
            <a:r>
              <a:rPr lang="ko-KR" altLang="en-US" dirty="0" err="1">
                <a:ea typeface="HY중고딕"/>
              </a:rPr>
              <a:t>Conceptually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speaking</a:t>
            </a:r>
            <a:r>
              <a:rPr lang="ko-KR" altLang="en-US" dirty="0">
                <a:ea typeface="HY중고딕"/>
              </a:rPr>
              <a:t>, </a:t>
            </a:r>
            <a:r>
              <a:rPr lang="ko-KR" altLang="en-US" dirty="0" err="1">
                <a:ea typeface="HY중고딕"/>
              </a:rPr>
              <a:t>automated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program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closes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gap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between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huge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manual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effor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spent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today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writing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correct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programs</a:t>
            </a:r>
            <a:endParaRPr lang="ko-KR" altLang="en-US" dirty="0">
              <a:ea typeface="HY중고딕"/>
            </a:endParaRPr>
          </a:p>
          <a:p>
            <a:pPr marL="0" indent="0">
              <a:buNone/>
            </a:pPr>
            <a:r>
              <a:rPr lang="ko-KR" altLang="en-US" dirty="0">
                <a:ea typeface="HY중고딕"/>
              </a:rPr>
              <a:t>       개념적으로는 </a:t>
            </a:r>
            <a:r>
              <a:rPr lang="ko-KR" dirty="0">
                <a:ea typeface="+mn-lt"/>
                <a:cs typeface="+mn-lt"/>
              </a:rPr>
              <a:t>자동화된 프로그램 수리는 현재 올바른 프로그램을 작성하는데 소비되는 엄청난 수동 효율성 사이의    격차를 줄여준다.</a:t>
            </a:r>
            <a:endParaRPr lang="ko-KR" altLang="en-US" dirty="0">
              <a:ea typeface="HY중고딕"/>
            </a:endParaRPr>
          </a:p>
          <a:p>
            <a:endParaRPr lang="ko-KR" altLang="en-US" dirty="0">
              <a:ea typeface="HY중고딕"/>
            </a:endParaRPr>
          </a:p>
          <a:p>
            <a:r>
              <a:rPr lang="ko-KR" altLang="en-US" dirty="0" err="1">
                <a:ea typeface="HY중고딕"/>
              </a:rPr>
              <a:t>Pragmatically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speaking</a:t>
            </a:r>
            <a:r>
              <a:rPr lang="ko-KR" altLang="en-US" dirty="0">
                <a:ea typeface="HY중고딕"/>
              </a:rPr>
              <a:t>, </a:t>
            </a:r>
            <a:r>
              <a:rPr lang="ko-KR" altLang="en-US" dirty="0" err="1">
                <a:ea typeface="HY중고딕"/>
              </a:rPr>
              <a:t>automated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program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also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makes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us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keenly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aware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challenges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managing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changes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software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engineering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projects</a:t>
            </a:r>
            <a:r>
              <a:rPr lang="ko-KR" altLang="en-US" dirty="0">
                <a:ea typeface="HY중고딕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ea typeface="HY중고딕"/>
              </a:rPr>
              <a:t>         실용적으로는 </a:t>
            </a:r>
            <a:r>
              <a:rPr lang="ko-KR" dirty="0">
                <a:ea typeface="+mn-lt"/>
                <a:cs typeface="+mn-lt"/>
              </a:rPr>
              <a:t>자동화된 프로그램 복구는 또한 소프트웨어 엔지니어링 프로젝트의 변경사항 관리에 있어 당면한 과제를 잘 인식 한다</a:t>
            </a:r>
            <a:endParaRPr lang="ko-KR" altLang="en-US" dirty="0">
              <a:ea typeface="HY중고딕"/>
            </a:endParaRPr>
          </a:p>
          <a:p>
            <a:endParaRPr lang="ko-KR" altLang="en-US" dirty="0">
              <a:ea typeface="HY중고딕"/>
            </a:endParaRPr>
          </a:p>
          <a:p>
            <a:endParaRPr lang="ko-KR" altLang="en-US" dirty="0">
              <a:ea typeface="HY중고딕"/>
            </a:endParaRPr>
          </a:p>
          <a:p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future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prograrm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can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provide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tool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support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bugs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from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complex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changes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software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project</a:t>
            </a:r>
            <a:r>
              <a:rPr lang="ko-KR" altLang="en-US" dirty="0">
                <a:ea typeface="HY중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97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DBC52-65A4-4685-9A0A-76384260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Next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studies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617A8-B3AC-4B85-A7A6-11487C43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HY중고딕"/>
              </a:rPr>
              <a:t>Real-world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examples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autmative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 </a:t>
            </a:r>
            <a:endParaRPr lang="ko-KR" dirty="0"/>
          </a:p>
          <a:p>
            <a:r>
              <a:rPr lang="ko-KR" altLang="en-US" dirty="0" err="1">
                <a:ea typeface="HY중고딕"/>
              </a:rPr>
              <a:t>Example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facebook`s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sapix</a:t>
            </a:r>
            <a:r>
              <a:rPr lang="ko-KR" altLang="en-US" dirty="0">
                <a:ea typeface="HY중고딕"/>
              </a:rPr>
              <a:t> and </a:t>
            </a:r>
            <a:r>
              <a:rPr lang="ko-KR" altLang="en-US" dirty="0" err="1">
                <a:ea typeface="HY중고딕"/>
              </a:rPr>
              <a:t>getafix</a:t>
            </a:r>
            <a:r>
              <a:rPr lang="ko-KR" altLang="en-US" dirty="0">
                <a:ea typeface="HY중고딕"/>
              </a:rPr>
              <a:t> and </a:t>
            </a:r>
            <a:r>
              <a:rPr lang="ko-KR" altLang="en-US" dirty="0" err="1">
                <a:ea typeface="HY중고딕"/>
              </a:rPr>
              <a:t>so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95499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61FB1-30C7-4139-9774-217688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44" y="724752"/>
            <a:ext cx="8911687" cy="1280890"/>
          </a:xfrm>
        </p:spPr>
        <p:txBody>
          <a:bodyPr/>
          <a:lstStyle/>
          <a:p>
            <a:r>
              <a:rPr lang="en-US" altLang="ko-KR" dirty="0"/>
              <a:t>-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FED9D-2CB0-4CEF-99AF-BC1B9764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306" y="2018581"/>
            <a:ext cx="8915400" cy="3777622"/>
          </a:xfrm>
        </p:spPr>
        <p:txBody>
          <a:bodyPr/>
          <a:lstStyle/>
          <a:p>
            <a:r>
              <a:rPr lang="en-US" altLang="ko-KR" dirty="0"/>
              <a:t>Automated program repair can relieve programmers from the burden of manually fixing and mistakes.</a:t>
            </a:r>
          </a:p>
          <a:p>
            <a:endParaRPr lang="en-US" altLang="ko-KR" dirty="0"/>
          </a:p>
          <a:p>
            <a:r>
              <a:rPr lang="en-US" altLang="ko-KR" dirty="0"/>
              <a:t>This article presents an state-of-the-art tools and techniques in automated program repair.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18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796E9-6F7B-426B-A981-483D0EDB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HY중고딕"/>
              </a:rPr>
              <a:t>Introduction.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71A56-1DC0-42C1-AC87-3445C1F2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Developer is confident that program will pass all the test.</a:t>
            </a:r>
            <a:endParaRPr lang="ko-KR" altLang="en-US"/>
          </a:p>
          <a:p>
            <a:pPr marL="0" indent="0">
              <a:buNone/>
            </a:pPr>
            <a:endParaRPr lang="ko-KR" altLang="en-US"/>
          </a:p>
          <a:p>
            <a:endParaRPr lang="ko-KR" altLang="en-US" dirty="0">
              <a:ea typeface="HY중고딕"/>
            </a:endParaRPr>
          </a:p>
          <a:p>
            <a:r>
              <a:rPr lang="ko-KR" altLang="en-US">
                <a:ea typeface="HY중고딕"/>
              </a:rPr>
              <a:t>&gt;</a:t>
            </a:r>
            <a:r>
              <a:rPr lang="ko-KR">
                <a:ea typeface="+mn-lt"/>
                <a:cs typeface="+mn-lt"/>
              </a:rPr>
              <a:t>Continuous integration system report </a:t>
            </a:r>
            <a:r>
              <a:rPr lang="en-US" altLang="ko-KR">
                <a:ea typeface="+mn-lt"/>
                <a:cs typeface="+mn-lt"/>
              </a:rPr>
              <a:t>fail</a:t>
            </a:r>
            <a:endParaRPr lang="ko-KR" altLang="en-US" dirty="0">
              <a:ea typeface="HY중고딕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>
                <a:ea typeface="+mn-lt"/>
                <a:cs typeface="+mn-lt"/>
              </a:rPr>
              <a:t>&gt;</a:t>
            </a:r>
            <a:r>
              <a:rPr lang="en-US">
                <a:ea typeface="+mn-lt"/>
                <a:cs typeface="+mn-lt"/>
              </a:rPr>
              <a:t>Automated repair techniques try to automatically identify patch for a given bug.</a:t>
            </a:r>
          </a:p>
          <a:p>
            <a:endParaRPr lang="en-US" altLang="ko-KR" dirty="0">
              <a:ea typeface="HY중고딕"/>
            </a:endParaRPr>
          </a:p>
          <a:p>
            <a:r>
              <a:rPr lang="en-US">
                <a:ea typeface="HY중고딕"/>
              </a:rPr>
              <a:t>&gt;For some reasons apr we need.</a:t>
            </a:r>
            <a:endParaRPr lang="en-US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88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EAC5-325E-4751-95C6-4B15443C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HY중고딕"/>
              </a:rPr>
              <a:t>use case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10968-8534-4105-84F8-D6F3197A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533" y="1659147"/>
            <a:ext cx="9404230" cy="377762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ko-KR" altLang="en-US" dirty="0">
                <a:ea typeface="HY중고딕"/>
              </a:rPr>
              <a:t>1. </a:t>
            </a:r>
            <a:r>
              <a:rPr lang="ko-KR" altLang="en-US" dirty="0" err="1">
                <a:ea typeface="HY중고딕"/>
              </a:rPr>
              <a:t>Fixing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Bugs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throughout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Development</a:t>
            </a:r>
            <a:endParaRPr lang="ko-KR" altLang="en-US" dirty="0">
              <a:ea typeface="HY중고딕"/>
            </a:endParaRPr>
          </a:p>
          <a:p>
            <a:pPr marL="0" indent="0">
              <a:buNone/>
            </a:pPr>
            <a:endParaRPr lang="ko-KR" altLang="en-US" dirty="0">
              <a:ea typeface="HY중고딕"/>
            </a:endParaRPr>
          </a:p>
          <a:p>
            <a:pPr lvl="1"/>
            <a:r>
              <a:rPr lang="ko-KR" altLang="en-US" dirty="0" err="1">
                <a:ea typeface="HY중고딕"/>
              </a:rPr>
              <a:t>Ex</a:t>
            </a:r>
            <a:r>
              <a:rPr lang="ko-KR" altLang="en-US" dirty="0">
                <a:ea typeface="HY중고딕"/>
              </a:rPr>
              <a:t>) </a:t>
            </a:r>
            <a:r>
              <a:rPr lang="ko-KR" altLang="en-US" dirty="0" err="1">
                <a:ea typeface="HY중고딕"/>
              </a:rPr>
              <a:t>Apche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libraries,facebook</a:t>
            </a:r>
            <a:r>
              <a:rPr lang="ko-KR" altLang="en-US" dirty="0">
                <a:ea typeface="HY중고딕"/>
              </a:rPr>
              <a:t>.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altLang="en-US" dirty="0">
                <a:ea typeface="HY중고딕"/>
              </a:rPr>
              <a:t>2. </a:t>
            </a:r>
            <a:r>
              <a:rPr lang="ko-KR" altLang="en-US" dirty="0" err="1">
                <a:ea typeface="HY중고딕"/>
              </a:rPr>
              <a:t>Repairing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Security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Vulnerabilities</a:t>
            </a:r>
            <a:endParaRPr lang="ko-KR" altLang="en-US" dirty="0">
              <a:ea typeface="HY중고딕"/>
            </a:endParaRPr>
          </a:p>
          <a:p>
            <a:pPr lvl="1"/>
            <a:r>
              <a:rPr lang="ko-KR" altLang="en-US" dirty="0" err="1">
                <a:ea typeface="HY중고딕"/>
              </a:rPr>
              <a:t>Many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security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vulnerabilities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are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explitable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memory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errors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or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programing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errors</a:t>
            </a:r>
            <a:endParaRPr lang="ko-KR" altLang="en-US">
              <a:ea typeface="HY중고딕"/>
            </a:endParaRPr>
          </a:p>
          <a:p>
            <a:pPr lvl="1"/>
            <a:r>
              <a:rPr lang="ko-KR" altLang="en-US" dirty="0" err="1">
                <a:ea typeface="HY중고딕"/>
              </a:rPr>
              <a:t>Sol</a:t>
            </a:r>
            <a:r>
              <a:rPr lang="ko-KR" altLang="en-US" dirty="0">
                <a:ea typeface="HY중고딕"/>
              </a:rPr>
              <a:t>) </a:t>
            </a:r>
            <a:r>
              <a:rPr lang="ko-KR" altLang="en-US" dirty="0" err="1">
                <a:ea typeface="HY중고딕"/>
              </a:rPr>
              <a:t>Springfield</a:t>
            </a:r>
            <a:r>
              <a:rPr lang="ko-KR" altLang="en-US" dirty="0">
                <a:ea typeface="HY중고딕"/>
              </a:rPr>
              <a:t>(MS),OSS-FUZZ(Google)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altLang="en-US" dirty="0">
                <a:ea typeface="HY중고딕"/>
              </a:rPr>
              <a:t>3. </a:t>
            </a:r>
            <a:r>
              <a:rPr lang="ko-KR" altLang="en-US" dirty="0" err="1">
                <a:ea typeface="HY중고딕"/>
              </a:rPr>
              <a:t>Intelligent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Tutoring</a:t>
            </a:r>
            <a:r>
              <a:rPr lang="ko-KR" altLang="en-US" dirty="0">
                <a:ea typeface="HY중고딕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a typeface="HY중고딕"/>
              </a:rPr>
              <a:t>      </a:t>
            </a:r>
            <a:r>
              <a:rPr lang="ko-KR" altLang="en-US" dirty="0" err="1">
                <a:ea typeface="HY중고딕"/>
              </a:rPr>
              <a:t>They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guide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students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solution</a:t>
            </a:r>
            <a:r>
              <a:rPr lang="ko-KR" altLang="en-US" dirty="0">
                <a:ea typeface="HY중고딕"/>
              </a:rPr>
              <a:t>, </a:t>
            </a:r>
            <a:r>
              <a:rPr lang="ko-KR" altLang="en-US" dirty="0" err="1">
                <a:ea typeface="HY중고딕"/>
              </a:rPr>
              <a:t>rather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than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reapiring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their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broken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solution</a:t>
            </a:r>
            <a:r>
              <a:rPr lang="ko-KR" altLang="en-US" dirty="0">
                <a:ea typeface="HY중고딕"/>
              </a:rPr>
              <a:t>. </a:t>
            </a:r>
            <a:r>
              <a:rPr lang="ko-KR" altLang="en-US" dirty="0" err="1">
                <a:ea typeface="HY중고딕"/>
              </a:rPr>
              <a:t>Provide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hint</a:t>
            </a:r>
            <a:r>
              <a:rPr lang="ko-KR" altLang="en-US" dirty="0">
                <a:ea typeface="HY중고딕"/>
              </a:rPr>
              <a:t>            </a:t>
            </a:r>
            <a:r>
              <a:rPr lang="ko-KR" altLang="en-US" dirty="0" err="1">
                <a:ea typeface="HY중고딕"/>
              </a:rPr>
              <a:t>instead</a:t>
            </a:r>
            <a:r>
              <a:rPr lang="ko-KR" altLang="en-US" dirty="0">
                <a:ea typeface="HY중고딕"/>
              </a:rPr>
              <a:t> of </a:t>
            </a:r>
            <a:r>
              <a:rPr lang="ko-KR" altLang="en-US" dirty="0" err="1">
                <a:ea typeface="HY중고딕"/>
              </a:rPr>
              <a:t>direct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solution</a:t>
            </a:r>
            <a:r>
              <a:rPr lang="ko-KR" altLang="en-US" dirty="0">
                <a:ea typeface="HY중고딕"/>
              </a:rPr>
              <a:t>.</a:t>
            </a:r>
            <a:endParaRPr lang="ko-KR" dirty="0"/>
          </a:p>
          <a:p>
            <a:endParaRPr lang="ko-KR" altLang="en-US" dirty="0">
              <a:ea typeface="HY중고딕"/>
            </a:endParaRPr>
          </a:p>
          <a:p>
            <a:r>
              <a:rPr lang="ko-KR" altLang="en-US" dirty="0">
                <a:ea typeface="HY중고딕"/>
              </a:rPr>
              <a:t>4.Self-Healing of </a:t>
            </a:r>
            <a:r>
              <a:rPr lang="ko-KR" altLang="en-US" dirty="0" err="1">
                <a:ea typeface="HY중고딕"/>
              </a:rPr>
              <a:t>Performance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Bottlenecks</a:t>
            </a:r>
            <a:r>
              <a:rPr lang="ko-KR" altLang="en-US" dirty="0">
                <a:ea typeface="HY중고딕"/>
              </a:rPr>
              <a:t>.</a:t>
            </a:r>
          </a:p>
          <a:p>
            <a:endParaRPr lang="ko-KR" altLang="en-US" dirty="0">
              <a:ea typeface="HY중고딕"/>
            </a:endParaRPr>
          </a:p>
          <a:p>
            <a:pPr marL="0" indent="0">
              <a:buNone/>
            </a:pPr>
            <a:r>
              <a:rPr lang="ko-KR" altLang="en-US" dirty="0">
                <a:ea typeface="HY중고딕"/>
              </a:rPr>
              <a:t>         </a:t>
            </a:r>
            <a:r>
              <a:rPr lang="ko-KR" altLang="en-US" dirty="0" err="1">
                <a:ea typeface="HY중고딕"/>
              </a:rPr>
              <a:t>For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non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functional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issues</a:t>
            </a:r>
            <a:r>
              <a:rPr lang="ko-KR" altLang="en-US" dirty="0">
                <a:ea typeface="HY중고딕"/>
              </a:rPr>
              <a:t>, </a:t>
            </a:r>
            <a:r>
              <a:rPr lang="ko-KR" altLang="en-US" dirty="0" err="1">
                <a:ea typeface="HY중고딕"/>
              </a:rPr>
              <a:t>such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performance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bottlenecks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can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provide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such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self-healing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abilities</a:t>
            </a:r>
            <a:r>
              <a:rPr lang="ko-KR" altLang="en-US" dirty="0">
                <a:ea typeface="HY중고딕"/>
              </a:rPr>
              <a:t>.</a:t>
            </a:r>
          </a:p>
          <a:p>
            <a:endParaRPr lang="ko-KR" altLang="en-US" dirty="0">
              <a:ea typeface="HY중고딕"/>
            </a:endParaRPr>
          </a:p>
          <a:p>
            <a:endParaRPr lang="ko-KR" altLang="en-US" dirty="0">
              <a:ea typeface="HY중고딕"/>
            </a:endParaRPr>
          </a:p>
          <a:p>
            <a:endParaRPr lang="ko-KR" altLang="en-US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594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AD889-F420-4285-894F-A68B9C7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2500" dirty="0" err="1">
                <a:ea typeface="HY중고딕"/>
              </a:rPr>
              <a:t>There</a:t>
            </a:r>
            <a:r>
              <a:rPr lang="ko-KR" altLang="en-US" sz="2500" dirty="0">
                <a:ea typeface="HY중고딕"/>
              </a:rPr>
              <a:t> </a:t>
            </a:r>
            <a:r>
              <a:rPr lang="ko-KR" altLang="en-US" sz="2500" dirty="0" err="1">
                <a:ea typeface="HY중고딕"/>
              </a:rPr>
              <a:t>are</a:t>
            </a:r>
            <a:r>
              <a:rPr lang="ko-KR" altLang="en-US" sz="2500" dirty="0">
                <a:ea typeface="HY중고딕"/>
              </a:rPr>
              <a:t> </a:t>
            </a:r>
            <a:r>
              <a:rPr lang="ko-KR" altLang="en-US" sz="2500" dirty="0" err="1">
                <a:ea typeface="HY중고딕"/>
              </a:rPr>
              <a:t>two</a:t>
            </a:r>
            <a:r>
              <a:rPr lang="ko-KR" altLang="en-US" sz="2500" dirty="0">
                <a:ea typeface="HY중고딕"/>
              </a:rPr>
              <a:t> </a:t>
            </a:r>
            <a:r>
              <a:rPr lang="ko-KR" altLang="en-US" sz="2500" dirty="0" err="1">
                <a:ea typeface="HY중고딕"/>
              </a:rPr>
              <a:t>main</a:t>
            </a:r>
            <a:r>
              <a:rPr lang="ko-KR" altLang="en-US" sz="2500" dirty="0">
                <a:ea typeface="HY중고딕"/>
              </a:rPr>
              <a:t> </a:t>
            </a:r>
            <a:r>
              <a:rPr lang="ko-KR" altLang="en-US" sz="2500" dirty="0" err="1">
                <a:ea typeface="HY중고딕"/>
              </a:rPr>
              <a:t>approaches</a:t>
            </a:r>
            <a:r>
              <a:rPr lang="ko-KR" altLang="en-US" sz="2500" dirty="0">
                <a:ea typeface="HY중고딕"/>
              </a:rPr>
              <a:t>, </a:t>
            </a:r>
            <a:r>
              <a:rPr lang="ko-KR" altLang="en-US" sz="2500" dirty="0" err="1">
                <a:ea typeface="HY중고딕"/>
              </a:rPr>
              <a:t>heuristic</a:t>
            </a:r>
            <a:r>
              <a:rPr lang="ko-KR" altLang="en-US" sz="2500" dirty="0">
                <a:ea typeface="HY중고딕"/>
              </a:rPr>
              <a:t> </a:t>
            </a:r>
            <a:r>
              <a:rPr lang="ko-KR" altLang="en-US" sz="2500" dirty="0" err="1">
                <a:ea typeface="HY중고딕"/>
              </a:rPr>
              <a:t>repair</a:t>
            </a:r>
            <a:r>
              <a:rPr lang="ko-KR" altLang="en-US" sz="2500" dirty="0">
                <a:ea typeface="HY중고딕"/>
              </a:rPr>
              <a:t> and </a:t>
            </a:r>
            <a:r>
              <a:rPr lang="ko-KR" altLang="en-US" sz="2500" dirty="0" err="1">
                <a:ea typeface="HY중고딕"/>
              </a:rPr>
              <a:t>constraint-based</a:t>
            </a:r>
            <a:r>
              <a:rPr lang="ko-KR" altLang="en-US" sz="2500" dirty="0">
                <a:ea typeface="HY중고딕"/>
              </a:rPr>
              <a:t> </a:t>
            </a:r>
            <a:r>
              <a:rPr lang="ko-KR" altLang="en-US" sz="2500" dirty="0" err="1">
                <a:ea typeface="HY중고딕"/>
              </a:rPr>
              <a:t>repair</a:t>
            </a:r>
            <a:r>
              <a:rPr lang="ko-KR" altLang="en-US" sz="2500" dirty="0">
                <a:ea typeface="HY중고딕"/>
              </a:rPr>
              <a:t>.</a:t>
            </a:r>
            <a:endParaRPr lang="ko-KR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0CB32-A877-42FC-A1F0-6F3EDA3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af-ZA" altLang="ko-KR" dirty="0">
              <a:ea typeface="HY중고딕"/>
              <a:cs typeface="+mn-lt"/>
            </a:endParaRPr>
          </a:p>
        </p:txBody>
      </p:sp>
      <p:pic>
        <p:nvPicPr>
          <p:cNvPr id="4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62EBB13-0E91-4CA1-8660-34EBE26D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74" y="1814906"/>
            <a:ext cx="7847161" cy="35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0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B7FB-D996-4C37-A769-FCFBCD7F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Heuristic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stages</a:t>
            </a:r>
            <a:r>
              <a:rPr lang="ko-KR" altLang="en-US" dirty="0">
                <a:ea typeface="HY중고딕"/>
              </a:rPr>
              <a:t>.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238B1-52AE-4021-9CFE-CC3EF5B2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HY중고딕"/>
              </a:rPr>
              <a:t>Mutation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selection</a:t>
            </a:r>
            <a:r>
              <a:rPr lang="ko-KR" altLang="en-US" dirty="0">
                <a:ea typeface="HY중고딕"/>
              </a:rPr>
              <a:t>. </a:t>
            </a:r>
            <a:r>
              <a:rPr lang="ko-KR" altLang="en-US" dirty="0" err="1">
                <a:ea typeface="HY중고딕"/>
              </a:rPr>
              <a:t>Due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combinatorial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explosion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possible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mutations</a:t>
            </a:r>
            <a:r>
              <a:rPr lang="ko-KR" altLang="en-US" dirty="0">
                <a:ea typeface="HY중고딕"/>
              </a:rPr>
              <a:t>,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number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program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variants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that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can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generated</a:t>
            </a:r>
            <a:r>
              <a:rPr lang="ko-KR" altLang="en-US" dirty="0">
                <a:ea typeface="HY중고딕"/>
              </a:rPr>
              <a:t> and </a:t>
            </a:r>
            <a:r>
              <a:rPr lang="ko-KR" altLang="en-US" dirty="0" err="1">
                <a:ea typeface="HY중고딕"/>
              </a:rPr>
              <a:t>compiled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is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typically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very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large</a:t>
            </a:r>
            <a:r>
              <a:rPr lang="ko-KR" altLang="en-US" dirty="0">
                <a:ea typeface="HY중고딕"/>
              </a:rPr>
              <a:t>. </a:t>
            </a:r>
            <a:r>
              <a:rPr lang="ko-KR" altLang="en-US" dirty="0" err="1">
                <a:ea typeface="HY중고딕"/>
              </a:rPr>
              <a:t>So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must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limit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type</a:t>
            </a:r>
            <a:r>
              <a:rPr lang="ko-KR" altLang="en-US" dirty="0">
                <a:ea typeface="HY중고딕"/>
              </a:rPr>
              <a:t> and </a:t>
            </a:r>
            <a:r>
              <a:rPr lang="ko-KR" altLang="en-US" dirty="0" err="1">
                <a:ea typeface="HY중고딕"/>
              </a:rPr>
              <a:t>variety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edits</a:t>
            </a:r>
            <a:r>
              <a:rPr lang="ko-KR" altLang="en-US" dirty="0">
                <a:ea typeface="HY중고딕"/>
              </a:rPr>
              <a:t>.(</a:t>
            </a:r>
            <a:r>
              <a:rPr lang="ko-KR" altLang="en-US" dirty="0" err="1">
                <a:ea typeface="HY중고딕"/>
              </a:rPr>
              <a:t>some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techniques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limit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edits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only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deletion,insertion</a:t>
            </a:r>
            <a:r>
              <a:rPr lang="ko-KR" altLang="en-US" dirty="0">
                <a:ea typeface="HY중고딕"/>
              </a:rPr>
              <a:t>, </a:t>
            </a:r>
            <a:r>
              <a:rPr lang="ko-KR" altLang="en-US" dirty="0" err="1">
                <a:ea typeface="HY중고딕"/>
              </a:rPr>
              <a:t>or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replacement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code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statement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or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block</a:t>
            </a:r>
            <a:r>
              <a:rPr lang="ko-KR" altLang="en-US" dirty="0">
                <a:ea typeface="HY중고딕"/>
              </a:rPr>
              <a:t> -</a:t>
            </a:r>
            <a:r>
              <a:rPr lang="ko-KR" altLang="en-US" dirty="0" err="1">
                <a:ea typeface="HY중고딕"/>
              </a:rPr>
              <a:t>level</a:t>
            </a:r>
            <a:r>
              <a:rPr lang="ko-KR" altLang="en-US" dirty="0">
                <a:ea typeface="HY중고딕"/>
              </a:rPr>
              <a:t>)</a:t>
            </a:r>
            <a:endParaRPr lang="ko-KR" dirty="0"/>
          </a:p>
          <a:p>
            <a:endParaRPr lang="ko-KR" altLang="en-US" dirty="0">
              <a:ea typeface="HY중고딕"/>
            </a:endParaRPr>
          </a:p>
          <a:p>
            <a:r>
              <a:rPr lang="ko-KR" altLang="en-US" dirty="0" err="1">
                <a:ea typeface="HY중고딕"/>
              </a:rPr>
              <a:t>Test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execution</a:t>
            </a:r>
            <a:r>
              <a:rPr lang="ko-KR" altLang="en-US" dirty="0">
                <a:ea typeface="HY중고딕"/>
              </a:rPr>
              <a:t>. </a:t>
            </a:r>
            <a:r>
              <a:rPr lang="ko-KR" altLang="en-US" dirty="0" err="1">
                <a:ea typeface="HY중고딕"/>
              </a:rPr>
              <a:t>Most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expensive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step</a:t>
            </a:r>
            <a:r>
              <a:rPr lang="ko-KR" altLang="en-US" dirty="0">
                <a:ea typeface="HY중고딕"/>
              </a:rPr>
              <a:t>, </a:t>
            </a:r>
            <a:r>
              <a:rPr lang="ko-KR" altLang="en-US" dirty="0" err="1">
                <a:ea typeface="HY중고딕"/>
              </a:rPr>
              <a:t>test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suite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selection</a:t>
            </a:r>
            <a:r>
              <a:rPr lang="ko-KR" altLang="en-US" dirty="0">
                <a:ea typeface="HY중고딕"/>
              </a:rPr>
              <a:t> and </a:t>
            </a:r>
            <a:r>
              <a:rPr lang="ko-KR" altLang="en-US" dirty="0" err="1">
                <a:ea typeface="HY중고딕"/>
              </a:rPr>
              <a:t>prioritization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may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included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search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strategies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don`t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require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fitness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function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altLang="en-US" dirty="0" err="1">
                <a:ea typeface="HY중고딕"/>
              </a:rPr>
              <a:t>Traversal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strategy</a:t>
            </a:r>
            <a:r>
              <a:rPr lang="ko-KR" altLang="en-US" dirty="0">
                <a:ea typeface="HY중고딕"/>
              </a:rPr>
              <a:t>. </a:t>
            </a:r>
            <a:r>
              <a:rPr lang="ko-KR" altLang="en-US" dirty="0" err="1">
                <a:ea typeface="HY중고딕"/>
              </a:rPr>
              <a:t>Techniques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vary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how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choose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which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patches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exploe</a:t>
            </a:r>
            <a:r>
              <a:rPr lang="ko-KR" altLang="en-US" dirty="0">
                <a:ea typeface="HY중고딕"/>
              </a:rPr>
              <a:t>, and </a:t>
            </a:r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what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order</a:t>
            </a:r>
            <a:r>
              <a:rPr lang="ko-KR" altLang="en-US" dirty="0">
                <a:ea typeface="HY중고딕"/>
              </a:rPr>
              <a:t>.</a:t>
            </a:r>
          </a:p>
          <a:p>
            <a:endParaRPr lang="ko-KR" altLang="en-US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297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A1A19-2D44-422E-9F75-B4B8F956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Constraint-based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C26D7-F12D-4A40-810A-56E0C999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HY중고딕"/>
              </a:rPr>
              <a:t>In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constrast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heuristic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techniques</a:t>
            </a:r>
            <a:r>
              <a:rPr lang="ko-KR" altLang="en-US" dirty="0">
                <a:ea typeface="HY중고딕"/>
              </a:rPr>
              <a:t>, </a:t>
            </a:r>
            <a:r>
              <a:rPr lang="ko-KR" altLang="en-US" dirty="0" err="1">
                <a:ea typeface="HY중고딕"/>
              </a:rPr>
              <a:t>proceed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constructing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constraint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that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patched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code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should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satisfy</a:t>
            </a:r>
            <a:r>
              <a:rPr lang="ko-KR" altLang="en-US" dirty="0">
                <a:ea typeface="HY중고딕"/>
              </a:rPr>
              <a:t>, </a:t>
            </a:r>
            <a:r>
              <a:rPr lang="ko-KR" altLang="en-US" dirty="0" err="1">
                <a:ea typeface="HY중고딕"/>
              </a:rPr>
              <a:t>as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above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figure</a:t>
            </a:r>
            <a:r>
              <a:rPr lang="ko-KR" altLang="en-US" dirty="0">
                <a:ea typeface="HY중고딕"/>
              </a:rPr>
              <a:t>.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dirty="0" err="1">
                <a:ea typeface="+mn-lt"/>
                <a:cs typeface="+mn-lt"/>
              </a:rPr>
              <a:t>Symbolic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execution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other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approaches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extract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properties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about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function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synthesized</a:t>
            </a:r>
            <a:endParaRPr lang="ko-KR" dirty="0">
              <a:ea typeface="+mn-lt"/>
              <a:cs typeface="+mn-lt"/>
            </a:endParaRPr>
          </a:p>
          <a:p>
            <a:endParaRPr lang="ko-KR" dirty="0">
              <a:ea typeface="HY중고딕"/>
            </a:endParaRPr>
          </a:p>
          <a:p>
            <a:r>
              <a:rPr lang="ko-KR" dirty="0">
                <a:ea typeface="+mn-lt"/>
                <a:cs typeface="+mn-lt"/>
              </a:rPr>
              <a:t>Solutions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constraint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can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obtained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constraint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solving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other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search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techniques</a:t>
            </a:r>
            <a:endParaRPr lang="ko-KR" altLang="en-US" dirty="0" err="1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393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82C82-30EF-4E3F-BA09-61D5DC3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Learning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based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repair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78752-D54E-45AE-81F3-705B9EEC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Recent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improvements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advanced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machine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learning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especially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deep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learning</a:t>
            </a:r>
            <a:r>
              <a:rPr lang="ko-KR" dirty="0">
                <a:ea typeface="+mn-lt"/>
                <a:cs typeface="+mn-lt"/>
              </a:rPr>
              <a:t>, and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availability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large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numbers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patches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enable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learning-based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</a:t>
            </a:r>
            <a:endParaRPr lang="ko-KR" dirty="0">
              <a:ea typeface="+mn-lt"/>
              <a:cs typeface="+mn-lt"/>
            </a:endParaRPr>
          </a:p>
          <a:p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Such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model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predicts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given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piece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buggy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code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code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without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relying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any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other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explicitly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provided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information</a:t>
            </a:r>
            <a:r>
              <a:rPr lang="ko-KR" dirty="0">
                <a:ea typeface="+mn-lt"/>
                <a:cs typeface="+mn-lt"/>
              </a:rPr>
              <a:t>. </a:t>
            </a:r>
            <a:endParaRPr lang="ko-KR" altLang="en-US" dirty="0">
              <a:ea typeface="HY중고딕" panose="02030600000101010101" pitchFamily="18" charset="-127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particular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contrast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techniques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earlier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sections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such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models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not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rely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suite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constraint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solver</a:t>
            </a:r>
            <a:endParaRPr lang="ko-KR" altLang="en-US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806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0678C-56E3-422E-B6EE-4F318696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HY중고딕"/>
              </a:rPr>
              <a:t>Repair</a:t>
            </a:r>
            <a:r>
              <a:rPr lang="ko-KR" altLang="en-US" dirty="0">
                <a:ea typeface="HY중고딕"/>
              </a:rPr>
              <a:t> of </a:t>
            </a:r>
            <a:r>
              <a:rPr lang="ko-KR" altLang="en-US" dirty="0" err="1">
                <a:ea typeface="HY중고딕"/>
              </a:rPr>
              <a:t>non-functional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properties</a:t>
            </a:r>
            <a:r>
              <a:rPr lang="ko-KR" altLang="en-US" dirty="0">
                <a:ea typeface="HY중고딕"/>
              </a:rPr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8E090-60EE-4612-86AF-ECAF4B96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ea typeface="HY중고딕"/>
              </a:rPr>
              <a:t>To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help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developers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improve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software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efficiency</a:t>
            </a:r>
            <a:r>
              <a:rPr lang="ko-KR" altLang="en-US" dirty="0">
                <a:ea typeface="HY중고딕"/>
              </a:rPr>
              <a:t>, </a:t>
            </a:r>
            <a:r>
              <a:rPr lang="ko-KR" altLang="en-US" dirty="0" err="1">
                <a:ea typeface="HY중고딕"/>
              </a:rPr>
              <a:t>several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approaches</a:t>
            </a:r>
            <a:r>
              <a:rPr lang="ko-KR" altLang="en-US" dirty="0">
                <a:ea typeface="HY중고딕"/>
              </a:rPr>
              <a:t> </a:t>
            </a:r>
            <a:r>
              <a:rPr lang="ko-KR" altLang="en-US" dirty="0" err="1">
                <a:ea typeface="HY중고딕"/>
              </a:rPr>
              <a:t>identify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optimization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opportunities</a:t>
            </a:r>
            <a:r>
              <a:rPr lang="ko-KR" altLang="en-US" dirty="0">
                <a:ea typeface="HY중고딕"/>
              </a:rPr>
              <a:t> and </a:t>
            </a:r>
            <a:r>
              <a:rPr lang="ko-KR" altLang="en-US" dirty="0" err="1">
                <a:ea typeface="HY중고딕"/>
              </a:rPr>
              <a:t>make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suggestions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on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how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refactor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the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code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to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improve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performance</a:t>
            </a:r>
            <a:r>
              <a:rPr lang="ko-KR" altLang="en-US" dirty="0">
                <a:ea typeface="HY중고딕"/>
              </a:rPr>
              <a:t>.</a:t>
            </a:r>
          </a:p>
          <a:p>
            <a:pPr marL="0" indent="0">
              <a:buNone/>
            </a:pPr>
            <a:endParaRPr lang="ko-KR" altLang="en-US" dirty="0">
              <a:ea typeface="HY중고딕"/>
            </a:endParaRPr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mitigate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security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threats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various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techniques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repairing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programs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runtime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have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been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proposed</a:t>
            </a:r>
            <a:endParaRPr lang="ko-KR" altLang="en-US" dirty="0" err="1">
              <a:ea typeface="HY중고딕"/>
              <a:cs typeface="+mn-lt"/>
            </a:endParaRPr>
          </a:p>
          <a:p>
            <a:pPr marL="0" indent="0">
              <a:buNone/>
            </a:pPr>
            <a:r>
              <a:rPr lang="en-US" altLang="ko-KR" dirty="0" err="1">
                <a:ea typeface="+mn-lt"/>
                <a:cs typeface="+mn-lt"/>
              </a:rPr>
              <a:t>These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approaches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automatically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rewrite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code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to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add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runtime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mechanism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that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enforces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some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kind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security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policy.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9399274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6A3BF869A1F54E9AEAE34E78478EFC" ma:contentTypeVersion="0" ma:contentTypeDescription="새 문서를 만듭니다." ma:contentTypeScope="" ma:versionID="41360bd0411c913eac930bfee00441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6cf27c847aac5fb92b51e832710df6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1FE93-3F0C-4512-8EDB-75FB47673B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F8D7E7-90EC-4539-862A-DD18BA99F8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077018-A952-4B86-ABC1-684316579A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135</Words>
  <Application>Microsoft Office PowerPoint</Application>
  <PresentationFormat>와이드스크린</PresentationFormat>
  <Paragraphs>12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Wisp</vt:lpstr>
      <vt:lpstr>Automatic Program Repair by Claire Le Goues, Michael Pradel, Abhik Roychoudhury</vt:lpstr>
      <vt:lpstr>- ABSTRACT</vt:lpstr>
      <vt:lpstr>Introduction.</vt:lpstr>
      <vt:lpstr>use case</vt:lpstr>
      <vt:lpstr>There are two main approaches, heuristic repair and constraint-based repair.</vt:lpstr>
      <vt:lpstr>Heuristic repair stages.</vt:lpstr>
      <vt:lpstr>Constraint-based Repair</vt:lpstr>
      <vt:lpstr>Learning based repair</vt:lpstr>
      <vt:lpstr>Repair of non-functional properties.</vt:lpstr>
      <vt:lpstr>Perspectives and challenges.</vt:lpstr>
      <vt:lpstr>Quality</vt:lpstr>
      <vt:lpstr>Scope</vt:lpstr>
      <vt:lpstr>Development Process</vt:lpstr>
      <vt:lpstr>Conclusion</vt:lpstr>
      <vt:lpstr>Next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Program Repair by Claire Le Goues, Michael Pradel, Abhik Roychoudhury</dc:title>
  <dc:creator>김주형</dc:creator>
  <cp:lastModifiedBy>김주형</cp:lastModifiedBy>
  <cp:revision>584</cp:revision>
  <dcterms:created xsi:type="dcterms:W3CDTF">2019-09-05T14:18:03Z</dcterms:created>
  <dcterms:modified xsi:type="dcterms:W3CDTF">2019-09-06T05:07:52Z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0x010100826A3BF869A1F54E9AEAE34E78478EFC</vt:lpwstr>
  </property>
</Properties>
</file>