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2" autoAdjust="0"/>
    <p:restoredTop sz="94660"/>
  </p:normalViewPr>
  <p:slideViewPr>
    <p:cSldViewPr snapToGrid="0">
      <p:cViewPr varScale="1">
        <p:scale>
          <a:sx n="55" d="100"/>
          <a:sy n="55" d="100"/>
        </p:scale>
        <p:origin x="10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2B7631-4E4F-4020-9648-8E335084C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6A2DED-9B86-461F-9015-288378AE8E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449AA5-41F2-458D-AF80-BF731A25B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047B8-8F9B-4420-BBBC-C92BAC7F7663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E8A0D8-1426-4163-AE89-55AEF862D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C3530D-9165-4935-B1B6-2C59684B6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F4E0B-07AF-4E9B-B534-BE70403E4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867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ED1F79-C8E1-4106-A398-883E75348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FD9F23-BF65-4D1B-98CF-B5D354D496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725BE5-1C86-49F6-90E2-299B53068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047B8-8F9B-4420-BBBC-C92BAC7F7663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187011-7F33-4983-B613-D77E9A9B0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13689C-5DEC-4F36-AF40-C4FDB5E29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F4E0B-07AF-4E9B-B534-BE70403E4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531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B949EBC-18CD-485C-864E-4195FFB536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1D76CA-6C71-4755-9B7C-EE1D1D02D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9DB018-4E61-4576-A727-28B432EEC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047B8-8F9B-4420-BBBC-C92BAC7F7663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57B76E-526C-4682-AE52-BCEC48CC9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DCB55E-574C-46E8-991E-E63F7B4A1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F4E0B-07AF-4E9B-B534-BE70403E4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768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BED174-ED4B-4FAE-A9EE-106535FD0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E882D0-1689-4E31-9CE2-D420A674A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A9601F-541A-4C48-89A2-73B109342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047B8-8F9B-4420-BBBC-C92BAC7F7663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F3BE58-AA23-489D-8164-98501115E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89A8BE-1BCB-4DAF-ABE6-B99064E9B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F4E0B-07AF-4E9B-B534-BE70403E4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130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15B2E1-3EAD-4B1D-BFBC-09751B9D4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3D10DD-10BC-40E2-A7EF-B3C347EE1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3AF0D4-B28B-428D-801A-7E0ED6F24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047B8-8F9B-4420-BBBC-C92BAC7F7663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F6632F-AD94-4C62-92F2-FE99462C4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31D74E-F331-4C69-8880-5765F3C74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F4E0B-07AF-4E9B-B534-BE70403E4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40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8B28B3-9E9D-4291-AA67-D4DCC60CE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A43CB1-ADE1-4A23-A728-13B894112F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04E3BD-4BF0-4F85-993D-DB8D2C6B8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8AD281-DB2F-4E3E-9B26-BE8CA05D2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047B8-8F9B-4420-BBBC-C92BAC7F7663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CC0D27-9193-4123-AFBD-BFB7D0DAF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4AB3BF-0DB4-4F1D-9B97-0B02A2E7F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F4E0B-07AF-4E9B-B534-BE70403E4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37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7421FF-C58E-44BF-9AA5-47094C31D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545D58-840A-4CF9-998E-6375D7AAA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9A6847-913D-4E30-BDC5-9FE35407CB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7E2B7AF-C3AE-497E-95F0-57EC9E32B9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800489-33DF-443D-B7D7-76F03FC09D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734BB2E-D9CF-4740-8074-8F4D82110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047B8-8F9B-4420-BBBC-C92BAC7F7663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D35DE2-A890-44EF-B902-205BD0405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7FCA07D-85ED-48AB-BB2A-C39925D89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F4E0B-07AF-4E9B-B534-BE70403E4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973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F6E598-7870-4D15-A5DF-26916FEB0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955E89E-A8C2-4B9E-841A-CA2D0D9A2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047B8-8F9B-4420-BBBC-C92BAC7F7663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1477315-00C5-4BEF-B47F-2EE1B89C1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655D649-9C3C-4804-9400-39508AFDD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F4E0B-07AF-4E9B-B534-BE70403E4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183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BC84B04-C3F1-4F54-8A26-D5AB4F016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047B8-8F9B-4420-BBBC-C92BAC7F7663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E84A966-D463-4CFC-9D0C-943272DC2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51CB58-933A-49E0-96AE-06136899F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F4E0B-07AF-4E9B-B534-BE70403E4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539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BEF2E4-4AF2-4687-A33C-E1461FFE2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BFF5EC-A8B6-4AF1-9060-DDAFF936B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BC2F5A-040A-4E5C-841D-CE5B2A9EE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546259-14F3-4D75-9FA8-AA64DEBE7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047B8-8F9B-4420-BBBC-C92BAC7F7663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20A44D-3C22-4F47-97FC-020E4DFCB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6481DE-FC62-49B0-B1DA-489EDAFA5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F4E0B-07AF-4E9B-B534-BE70403E4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255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2DD48-F353-4711-818D-21079AC16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EA4F6D6-7A73-4408-A0B3-0AD8D075A1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37B5D9-1F92-4FF0-9E99-68A5C7CB8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4DC373-1697-4FAD-840E-300C3B5C2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047B8-8F9B-4420-BBBC-C92BAC7F7663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FDBB10-B5CC-4819-B98B-298688595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0A8C7A-7454-472F-9BBE-8E1B154EE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F4E0B-07AF-4E9B-B534-BE70403E4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373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CDAFA3-FEC8-4BE2-8CC8-A60D2EAD2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732B56-5866-4D1E-80E0-0DFF44C4D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B177FE-FFA2-47DF-B6CE-A4FC27044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047B8-8F9B-4420-BBBC-C92BAC7F7663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BDB13C-D530-468F-9951-9BB5BF6B4C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91468C-5D46-4A28-A877-6BF59EC683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F4E0B-07AF-4E9B-B534-BE70403E4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153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4E61C6-5B08-4E8C-913A-794B29B24C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DeepFix:Fixing</a:t>
            </a:r>
            <a:r>
              <a:rPr lang="en-US" altLang="ko-KR" dirty="0"/>
              <a:t> common C Language Errors by Deep Learning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C21AD3-43C3-4CCA-B809-053DF0DDD8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By Rahul Gupta, Soham Pal, Aditya </a:t>
            </a:r>
            <a:r>
              <a:rPr lang="en-US" altLang="ko-KR" dirty="0" err="1"/>
              <a:t>Kanade</a:t>
            </a:r>
            <a:r>
              <a:rPr lang="en-US" altLang="ko-KR" dirty="0"/>
              <a:t>, Shirish </a:t>
            </a:r>
            <a:r>
              <a:rPr lang="en-US" altLang="ko-KR" dirty="0" err="1"/>
              <a:t>Shevade</a:t>
            </a:r>
            <a:endParaRPr lang="en-US" altLang="ko-KR" dirty="0"/>
          </a:p>
          <a:p>
            <a:r>
              <a:rPr lang="en-US" altLang="ko-KR" dirty="0"/>
              <a:t>Published AAAI 2017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0051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7EC5E-4A29-443D-AA6F-65091CC78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0E7ED9-A137-40BF-B328-8CE9D48F6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931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25</Words>
  <Application>Microsoft Office PowerPoint</Application>
  <PresentationFormat>와이드스크린</PresentationFormat>
  <Paragraphs>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DeepFix:Fixing common C Language Errors by Deep Learning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DeepFix:Fixing common C Language Errors by Deep Learning</dc:title>
  <dc:creator>kjhkjh612@o365.skku.edu</dc:creator>
  <cp:lastModifiedBy>김주형</cp:lastModifiedBy>
  <cp:revision>2</cp:revision>
  <dcterms:created xsi:type="dcterms:W3CDTF">2019-09-18T12:01:30Z</dcterms:created>
  <dcterms:modified xsi:type="dcterms:W3CDTF">2019-09-18T14:01:05Z</dcterms:modified>
</cp:coreProperties>
</file>