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" r:id="rId2"/>
    <p:sldId id="290" r:id="rId3"/>
    <p:sldId id="291" r:id="rId4"/>
    <p:sldId id="310" r:id="rId5"/>
    <p:sldId id="312" r:id="rId6"/>
    <p:sldId id="314" r:id="rId7"/>
    <p:sldId id="313" r:id="rId8"/>
    <p:sldId id="315" r:id="rId9"/>
    <p:sldId id="316" r:id="rId10"/>
    <p:sldId id="318" r:id="rId11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71" d="100"/>
          <a:sy n="71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2020-01-09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80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378720" y="188370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20-01-09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-87861" y="864170"/>
            <a:ext cx="9062096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Sequence model</a:t>
            </a:r>
          </a:p>
          <a:p>
            <a:pPr algn="ctr"/>
            <a:endParaRPr lang="en-US" altLang="ko-KR" sz="3500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1600" dirty="0" err="1"/>
              <a:t>DeepFix</a:t>
            </a:r>
            <a:r>
              <a:rPr lang="en-US" altLang="ko-KR" sz="1600" dirty="0"/>
              <a:t>: Fixing Common C Language Errors by Deep Learning</a:t>
            </a:r>
          </a:p>
          <a:p>
            <a:pPr algn="ctr"/>
            <a:r>
              <a:rPr lang="en-US" altLang="ko-KR" sz="1600" dirty="0"/>
              <a:t>An Empirical Study on Learning Bug-Fixing Patches in the Wild via Neural Machine Translation</a:t>
            </a:r>
          </a:p>
          <a:p>
            <a:pPr algn="ctr"/>
            <a:r>
              <a:rPr lang="en-US" altLang="ko-KR" sz="1600" dirty="0"/>
              <a:t>SEQUENCER: Sequence-to-Sequence Learning for End-to-End Program Repair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9997-AEBE-450C-AF3C-7E89FD72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0A221A-C474-4FD2-AD1A-EC934E4F7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84E3-48DA-419F-8BB5-C5A1ACAABAC7}"/>
              </a:ext>
            </a:extLst>
          </p:cNvPr>
          <p:cNvSpPr txBox="1"/>
          <p:nvPr/>
        </p:nvSpPr>
        <p:spPr>
          <a:xfrm>
            <a:off x="94804" y="1872724"/>
            <a:ext cx="837597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Prove the effect of first suggestion. Using the open source code validate the first suggestion.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Find a way or paper that can use second suggestion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579013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9E992-8DA8-428C-BDC2-4EC497ECAEA3}"/>
              </a:ext>
            </a:extLst>
          </p:cNvPr>
          <p:cNvSpPr txBox="1"/>
          <p:nvPr/>
        </p:nvSpPr>
        <p:spPr>
          <a:xfrm>
            <a:off x="256692" y="1700808"/>
            <a:ext cx="835292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Three seq to seq model for </a:t>
            </a:r>
            <a:r>
              <a:rPr lang="en-US" altLang="ko-KR" dirty="0" err="1"/>
              <a:t>apr</a:t>
            </a:r>
            <a:r>
              <a:rPr lang="en-US" altLang="ko-KR" dirty="0"/>
              <a:t> model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 err="1"/>
              <a:t>Deepfix</a:t>
            </a:r>
            <a:r>
              <a:rPr lang="en-US" altLang="ko-KR" dirty="0"/>
              <a:t>, </a:t>
            </a:r>
            <a:r>
              <a:rPr lang="en-US" altLang="ko-KR" dirty="0" err="1"/>
              <a:t>Tufano</a:t>
            </a:r>
            <a:r>
              <a:rPr lang="en-US" altLang="ko-KR" dirty="0"/>
              <a:t> et al, sequencer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Same model, but different processing.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7008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854C-8320-4FC1-A321-9CA94CC8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730991-8D38-43F1-89A1-4CBFA1F1C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6E6BD-8BB5-4B36-A621-D9B8896235F7}"/>
              </a:ext>
            </a:extLst>
          </p:cNvPr>
          <p:cNvSpPr txBox="1"/>
          <p:nvPr/>
        </p:nvSpPr>
        <p:spPr>
          <a:xfrm>
            <a:off x="270502" y="1340768"/>
            <a:ext cx="8856984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3000" dirty="0" err="1"/>
              <a:t>Deepfix</a:t>
            </a:r>
            <a:endParaRPr lang="en-US" altLang="ko-KR" sz="3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 languages.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Deep learning sequence to sequence model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End to end solution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No external tool ,use only compiler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Attention mechanism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Integer literal - &gt;NUM,  string literal -&gt; STR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To predicting the target sequence of similar size accurately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-&gt;encode line number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Predict only a single fix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To fix multiple errors </a:t>
            </a:r>
          </a:p>
          <a:p>
            <a:pPr lvl="2" indent="0"/>
            <a:r>
              <a:rPr lang="en-US" altLang="ko-KR" dirty="0"/>
              <a:t>	-&gt; iterate process</a:t>
            </a:r>
          </a:p>
          <a:p>
            <a:pPr marL="285750" lvl="2" indent="-285750">
              <a:buFontTx/>
              <a:buChar char="-"/>
            </a:pPr>
            <a:r>
              <a:rPr lang="en-US" altLang="ko-KR" dirty="0"/>
              <a:t>Compiler is used to decide whether to accept the fix or not as Oracle</a:t>
            </a:r>
          </a:p>
          <a:p>
            <a:pPr marL="285750" lvl="2" indent="-285750">
              <a:buFontTx/>
              <a:buChar char="-"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611702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854C-8320-4FC1-A321-9CA94CC8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730991-8D38-43F1-89A1-4CBFA1F1C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6E6BD-8BB5-4B36-A621-D9B8896235F7}"/>
              </a:ext>
            </a:extLst>
          </p:cNvPr>
          <p:cNvSpPr txBox="1"/>
          <p:nvPr/>
        </p:nvSpPr>
        <p:spPr>
          <a:xfrm>
            <a:off x="253680" y="1340768"/>
            <a:ext cx="8856984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2" indent="0"/>
            <a:r>
              <a:rPr lang="en-US" altLang="ko-KR" sz="3000" dirty="0"/>
              <a:t>Michele</a:t>
            </a:r>
          </a:p>
          <a:p>
            <a:pPr marL="285750" lvl="2" indent="-285750">
              <a:buFontTx/>
              <a:buChar char="-"/>
            </a:pPr>
            <a:endParaRPr lang="en-US" altLang="ko-KR" dirty="0"/>
          </a:p>
          <a:p>
            <a:pPr marL="285750" lvl="2" indent="-285750">
              <a:buFontTx/>
              <a:buChar char="-"/>
            </a:pPr>
            <a:r>
              <a:rPr lang="en-US" altLang="ko-KR" dirty="0"/>
              <a:t>Java Languages</a:t>
            </a:r>
          </a:p>
          <a:p>
            <a:pPr marL="285750" lvl="2" indent="-285750">
              <a:buFontTx/>
              <a:buChar char="-"/>
            </a:pPr>
            <a:r>
              <a:rPr lang="en-US" altLang="ko-KR" dirty="0"/>
              <a:t>Method level </a:t>
            </a:r>
          </a:p>
          <a:p>
            <a:pPr marL="285750" lvl="2" indent="-285750">
              <a:buFontTx/>
              <a:buChar char="-"/>
            </a:pPr>
            <a:r>
              <a:rPr lang="en-US" altLang="ko-KR" dirty="0"/>
              <a:t>Sequence to sequence model</a:t>
            </a:r>
          </a:p>
          <a:p>
            <a:pPr marL="285750" lvl="2" indent="-285750">
              <a:buFontTx/>
              <a:buChar char="-"/>
            </a:pPr>
            <a:r>
              <a:rPr lang="en-US" altLang="ko-KR" dirty="0"/>
              <a:t>Using past history of open source repository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Method –level </a:t>
            </a:r>
            <a:r>
              <a:rPr lang="en-US" altLang="ko-KR" dirty="0" err="1"/>
              <a:t>AST,gum</a:t>
            </a:r>
            <a:r>
              <a:rPr lang="en-US" altLang="ko-KR" dirty="0"/>
              <a:t> tree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Exclude methods created/deleted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Use Java </a:t>
            </a:r>
            <a:r>
              <a:rPr lang="en-US" altLang="ko-KR" dirty="0" err="1"/>
              <a:t>lexer</a:t>
            </a:r>
            <a:r>
              <a:rPr lang="en-US" altLang="ko-KR" dirty="0"/>
              <a:t> and parser to represent buggy and fixed method within a BFP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METHOD_1,METHOD_2,INT_1,STRING….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Some identifiers and literals appear so often in the code, keep the original 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Beam Search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63148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854C-8320-4FC1-A321-9CA94CC8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730991-8D38-43F1-89A1-4CBFA1F1C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6E6BD-8BB5-4B36-A621-D9B8896235F7}"/>
              </a:ext>
            </a:extLst>
          </p:cNvPr>
          <p:cNvSpPr txBox="1"/>
          <p:nvPr/>
        </p:nvSpPr>
        <p:spPr>
          <a:xfrm>
            <a:off x="253680" y="1340768"/>
            <a:ext cx="8856984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2" indent="0"/>
            <a:r>
              <a:rPr lang="en-US" altLang="ko-KR" sz="3000" dirty="0"/>
              <a:t>Michele</a:t>
            </a:r>
          </a:p>
          <a:p>
            <a:pPr marL="285750" lvl="2" indent="-285750">
              <a:buFontTx/>
              <a:buChar char="-"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FEF54-BBF4-449F-AB6D-2D92E699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1" y="1924855"/>
            <a:ext cx="5962650" cy="2524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74AE72-C374-41EE-86B9-98605752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9024"/>
            <a:ext cx="6686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1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9854C-8320-4FC1-A321-9CA94CC8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730991-8D38-43F1-89A1-4CBFA1F1C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6E6BD-8BB5-4B36-A621-D9B8896235F7}"/>
              </a:ext>
            </a:extLst>
          </p:cNvPr>
          <p:cNvSpPr txBox="1"/>
          <p:nvPr/>
        </p:nvSpPr>
        <p:spPr>
          <a:xfrm>
            <a:off x="262245" y="1340768"/>
            <a:ext cx="885698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Tx/>
              <a:buChar char="-"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A2708-B12B-4D95-9BD3-1A559C8E0E11}"/>
              </a:ext>
            </a:extLst>
          </p:cNvPr>
          <p:cNvSpPr txBox="1"/>
          <p:nvPr/>
        </p:nvSpPr>
        <p:spPr>
          <a:xfrm>
            <a:off x="379476" y="1429674"/>
            <a:ext cx="7416824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Sequencer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Java languages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Class level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Open source projects.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End to end model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Copy mechanism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Fault localization technique -&gt; identify buggy lines -&gt; analyze how they interact with the rest of the method`s execution.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Tokenization and truncation to limit the size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Beam search and validate the patch.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56526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F3B7E3-E782-4A25-B1C3-73AB3227C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ACCB1-0191-40BC-BE58-0E7AAD5CA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2" y="2087046"/>
            <a:ext cx="7181850" cy="228183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1577690-812D-41DD-83AD-EAF8BE4E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74F97D-3225-4CC8-A040-FB4BC854490C}"/>
              </a:ext>
            </a:extLst>
          </p:cNvPr>
          <p:cNvSpPr/>
          <p:nvPr/>
        </p:nvSpPr>
        <p:spPr>
          <a:xfrm>
            <a:off x="342919" y="1353899"/>
            <a:ext cx="20024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Sequencer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AE5D8F-1AB8-4183-BA43-1F84C73E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518104"/>
            <a:ext cx="35528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821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6202B-E8CB-4C26-A26C-B01A1A09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D18D3A-8981-4E25-9430-95BEF173DD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A8BB1-8537-4EB4-8287-F00890D5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344805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CA33A-100C-464C-991E-C534168549E8}"/>
              </a:ext>
            </a:extLst>
          </p:cNvPr>
          <p:cNvSpPr txBox="1"/>
          <p:nvPr/>
        </p:nvSpPr>
        <p:spPr>
          <a:xfrm>
            <a:off x="3959424" y="2487054"/>
            <a:ext cx="51845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Low compliable patches and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Similar code waste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53A5-7452-4133-ADEE-EFA5718318FE}"/>
              </a:ext>
            </a:extLst>
          </p:cNvPr>
          <p:cNvSpPr txBox="1"/>
          <p:nvPr/>
        </p:nvSpPr>
        <p:spPr>
          <a:xfrm>
            <a:off x="395536" y="4725144"/>
            <a:ext cx="83039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Fault localization correctness.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65656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72E78-7CCA-42D4-B5A1-AEDAD38D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improve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412820-8E52-4ED1-94DF-3866B0B50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607DA-5635-45CE-994F-EF0CBC78982E}"/>
              </a:ext>
            </a:extLst>
          </p:cNvPr>
          <p:cNvSpPr txBox="1"/>
          <p:nvPr/>
        </p:nvSpPr>
        <p:spPr>
          <a:xfrm>
            <a:off x="379893" y="1143398"/>
            <a:ext cx="8748464" cy="5632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Suggestion 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Changing the candidate patches, check the error message number.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If we have 5 errors in file and </a:t>
            </a:r>
            <a:r>
              <a:rPr lang="en-US" altLang="ko-KR" dirty="0"/>
              <a:t>50 candidate patches each.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Error1 – {candidate1, candidate2,…,}</a:t>
            </a:r>
          </a:p>
          <a:p>
            <a:r>
              <a:rPr lang="en-US" altLang="ko-KR" dirty="0"/>
              <a:t>Error2 – {candidate1, candidate2,…,}</a:t>
            </a:r>
          </a:p>
          <a:p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Error3 </a:t>
            </a:r>
            <a:r>
              <a:rPr lang="en-US" altLang="ko-KR" dirty="0"/>
              <a:t>– {candidate1, candidate2,…,}       -&gt; check the least number error message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r>
              <a:rPr lang="en-US" altLang="ko-KR" dirty="0"/>
              <a:t>Error4 – {candidate1, candidate2,…,}	 patch combination.</a:t>
            </a:r>
          </a:p>
          <a:p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Error5</a:t>
            </a:r>
            <a:r>
              <a:rPr lang="en-US" altLang="ko-KR" dirty="0"/>
              <a:t> – {candidate1, candidate2,…,}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r>
              <a:rPr lang="en-US" altLang="ko-KR" b="1" dirty="0"/>
              <a:t>Suggestion 2</a:t>
            </a:r>
          </a:p>
          <a:p>
            <a:endParaRPr lang="en-US" altLang="ko-KR" dirty="0"/>
          </a:p>
          <a:p>
            <a:r>
              <a:rPr lang="en-US" altLang="ko-KR" dirty="0"/>
              <a:t>Using code similarity localize the suspicious line or delete the redundancy repair </a:t>
            </a:r>
            <a:endParaRPr lang="ko-KR" alt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9656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67297</TotalTime>
  <Words>418</Words>
  <Application>Microsoft Office PowerPoint</Application>
  <PresentationFormat>화면 슬라이드 쇼(4:3)</PresentationFormat>
  <Paragraphs>96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Abstract</vt:lpstr>
      <vt:lpstr>Feature.</vt:lpstr>
      <vt:lpstr>Feature.</vt:lpstr>
      <vt:lpstr>Feature.</vt:lpstr>
      <vt:lpstr>Feature</vt:lpstr>
      <vt:lpstr>Feature</vt:lpstr>
      <vt:lpstr>Limit</vt:lpstr>
      <vt:lpstr>To improve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504</cp:revision>
  <cp:lastPrinted>2019-01-25T10:57:37Z</cp:lastPrinted>
  <dcterms:modified xsi:type="dcterms:W3CDTF">2020-01-09T04:34:53Z</dcterms:modified>
</cp:coreProperties>
</file>