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9" r:id="rId2"/>
    <p:sldId id="290" r:id="rId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2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20-02-20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/>
              <a:t>Convolutional</a:t>
            </a:r>
            <a:r>
              <a:rPr lang="ko-KR" altLang="en-US" sz="3000" dirty="0"/>
              <a:t> </a:t>
            </a:r>
            <a:r>
              <a:rPr lang="en-US" altLang="ko-KR" sz="3000" dirty="0"/>
              <a:t>Sequence</a:t>
            </a:r>
            <a:r>
              <a:rPr lang="ko-KR" altLang="en-US" sz="3000" dirty="0"/>
              <a:t> </a:t>
            </a:r>
            <a:r>
              <a:rPr lang="en-US" altLang="ko-KR" sz="3000" dirty="0"/>
              <a:t>to</a:t>
            </a:r>
            <a:r>
              <a:rPr lang="ko-KR" altLang="en-US" sz="3000" dirty="0"/>
              <a:t> </a:t>
            </a:r>
            <a:r>
              <a:rPr lang="en-US" altLang="ko-KR" sz="3000" dirty="0"/>
              <a:t>Sequence</a:t>
            </a:r>
            <a:r>
              <a:rPr lang="ko-KR" altLang="en-US" sz="3000" dirty="0"/>
              <a:t> </a:t>
            </a:r>
            <a:r>
              <a:rPr lang="en-US" altLang="ko-KR" sz="3000" dirty="0"/>
              <a:t>Learning</a:t>
            </a:r>
          </a:p>
          <a:p>
            <a:pPr algn="ctr"/>
            <a:r>
              <a:rPr lang="en-US" altLang="ko-KR" dirty="0"/>
              <a:t>Jonas Gehring, Michael </a:t>
            </a:r>
            <a:r>
              <a:rPr lang="en-US" altLang="ko-KR" dirty="0" err="1"/>
              <a:t>Auli</a:t>
            </a:r>
            <a:r>
              <a:rPr lang="en-US" altLang="ko-KR" dirty="0"/>
              <a:t>, David </a:t>
            </a:r>
            <a:r>
              <a:rPr lang="en-US" altLang="ko-KR" dirty="0" err="1"/>
              <a:t>Grangier</a:t>
            </a:r>
            <a:r>
              <a:rPr lang="en-US" altLang="ko-KR" dirty="0"/>
              <a:t>, Yann N. Dauphin Facebook AI Research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3C79F-4A0E-4436-9BA5-54BE3CA9DC04}"/>
              </a:ext>
            </a:extLst>
          </p:cNvPr>
          <p:cNvSpPr txBox="1"/>
          <p:nvPr/>
        </p:nvSpPr>
        <p:spPr>
          <a:xfrm>
            <a:off x="395536" y="1412776"/>
            <a:ext cx="856895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Convolutional networks do not depend on the computations of the previous time step and therefore allow parallelization over every element in a sequence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Multi-layer convolutional neural networks create hierarchical representations over the input sequence in which nearby input elements interact at lower layers while distant elements interact at higher layers.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Hierarchical structure provides a shorter path to capture long-range dependencies compared to the chain structure modeled by recurrent networks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80519</TotalTime>
  <Words>103</Words>
  <Application>Microsoft Office PowerPoint</Application>
  <PresentationFormat>화면 슬라이드 쇼(4:3)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610</cp:revision>
  <cp:lastPrinted>2019-01-25T10:57:37Z</cp:lastPrinted>
  <dcterms:modified xsi:type="dcterms:W3CDTF">2020-02-21T14:34:27Z</dcterms:modified>
</cp:coreProperties>
</file>