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1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02" r:id="rId21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A37D-CC3C-B5D2-17F9-6992234C6056}" v="126" dt="2020-03-18T23:22:28.473"/>
    <p1510:client id="{55A7F9DA-57AC-BDEE-4DEA-5876A6FA86EB}" v="522" dt="2020-03-19T00:31:19.065"/>
    <p1510:client id="{7BB3277B-B1BE-71F8-58FE-3755E7A18E21}" v="390" dt="2020-03-19T00:09:04.6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61" d="100"/>
          <a:sy n="61" d="100"/>
        </p:scale>
        <p:origin x="7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2020-03-19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20-03-19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ENCORE: ENSEMBLE LEARNING USING CONVOLUTION NEURAL MACHINE TRANSLATION FOR AUTOMATIC PROGRAM REPAIR</a:t>
            </a:r>
          </a:p>
          <a:p>
            <a:r>
              <a:rPr lang="de-DE" altLang="ko-KR" dirty="0"/>
              <a:t>		T Lutellier, L Pang, VH Pham, M Wei, L Tan</a:t>
            </a:r>
          </a:p>
          <a:p>
            <a:br>
              <a:rPr lang="de-DE" altLang="ko-KR" dirty="0"/>
            </a:b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B596-8EB8-4FA4-A5DF-70FDE9E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3BC321-4017-44A4-B0AA-98D90A9E6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656DF-40B6-4664-9E2C-24D92B8765FE}"/>
              </a:ext>
            </a:extLst>
          </p:cNvPr>
          <p:cNvSpPr txBox="1"/>
          <p:nvPr/>
        </p:nvSpPr>
        <p:spPr>
          <a:xfrm>
            <a:off x="395536" y="1412776"/>
            <a:ext cx="87484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Very divers bugs with different fixing patterns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Training an effective generalize model to fix all bug type is difficult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</a:t>
            </a:r>
            <a:r>
              <a:rPr lang="en-US" altLang="ko-KR" dirty="0"/>
              <a:t>&gt; easier to overfit models to fix specific types of bugs.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Combines models with different hyper-parameters(different networks)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Use beam search to generate the top-k patches for each model,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and use negative log likelihood to rank the output.</a:t>
            </a:r>
          </a:p>
          <a:p>
            <a:pPr lvl="1" indent="0"/>
            <a:endParaRPr lang="en-US" altLang="ko-KR" dirty="0"/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57188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28F3C-2FA9-49B9-A1B7-C344398A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Validation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D6AD7D-A41C-498A-9E41-CBE868DEE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CE67-951C-4036-A77A-0BC9B48EAA8C}"/>
              </a:ext>
            </a:extLst>
          </p:cNvPr>
          <p:cNvSpPr txBox="1"/>
          <p:nvPr/>
        </p:nvSpPr>
        <p:spPr>
          <a:xfrm>
            <a:off x="395536" y="1484784"/>
            <a:ext cx="784887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Statement Reconstruction.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Inversion of the tokenization step.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&lt;STRING&gt;&lt;NUMBER&gt; extract candidate numbers and string.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If there are not exist, discard.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Compilation and Test Suite Validation.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Use a validation step to filter out patches that do not compile or 	do not pass test cases.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Multiple bugs in one projects and several test cases might fail 	because of another bug.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Test cases that make the buggy version pass should 		still pass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-&gt; </a:t>
            </a:r>
            <a:r>
              <a:rPr lang="en-US" altLang="ko-KR" dirty="0"/>
              <a:t>Test cases that that failed on the version fixed by 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developers </a:t>
            </a:r>
            <a:r>
              <a:rPr lang="en-US" altLang="ko-KR" dirty="0"/>
              <a:t>can still fail.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77716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4933-0823-4271-83AE-3A291E3C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FD852E-1EAD-4B8D-A65A-6B1B30D0B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1FC8-2ABC-40BC-84CA-F3360D429AB1}"/>
              </a:ext>
            </a:extLst>
          </p:cNvPr>
          <p:cNvSpPr txBox="1"/>
          <p:nvPr/>
        </p:nvSpPr>
        <p:spPr>
          <a:xfrm>
            <a:off x="251520" y="1484784"/>
            <a:ext cx="784887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Defects4J and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QuixBugs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in java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QuixBugs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in Python.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C++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Javascript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Use the implementations of </a:t>
            </a:r>
            <a:r>
              <a:rPr lang="en-US" altLang="ko-KR" dirty="0" err="1"/>
              <a:t>LSTM,Transformer</a:t>
            </a:r>
            <a:r>
              <a:rPr lang="en-US" altLang="ko-KR" dirty="0"/>
              <a:t>, </a:t>
            </a:r>
            <a:r>
              <a:rPr lang="en-US" altLang="ko-KR" dirty="0" err="1"/>
              <a:t>FConv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20075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6E7D3-2EC6-48C2-89F3-B7B27470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DB9414-1AA8-466B-9520-7732778F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70B7D-78E8-4945-B107-BB5146F13AFC}"/>
              </a:ext>
            </a:extLst>
          </p:cNvPr>
          <p:cNvSpPr txBox="1"/>
          <p:nvPr/>
        </p:nvSpPr>
        <p:spPr>
          <a:xfrm>
            <a:off x="395536" y="1556792"/>
            <a:ext cx="78488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Comparison with state-of-the-art NMT models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2E193-FF8C-43F5-AB7D-E96387CF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7434"/>
            <a:ext cx="7420694" cy="44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79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1BB21-D710-4D82-B244-D091DCE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CEC200-9260-4B7A-9C5D-534896CA0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530881-EC80-43B8-A7E4-FF7DFD22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9036496" cy="2623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20FA1-BD0B-4B06-819A-65773802BEE9}"/>
              </a:ext>
            </a:extLst>
          </p:cNvPr>
          <p:cNvSpPr txBox="1"/>
          <p:nvPr/>
        </p:nvSpPr>
        <p:spPr>
          <a:xfrm>
            <a:off x="673224" y="4653136"/>
            <a:ext cx="742716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ENCORE performed 25 different types of action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Performs 1.8actions per bug,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1.2actions.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81401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6395-AE89-4133-B037-19B69B47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1C1CD1-F052-4D27-9814-B395FB438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22AF3-EFDE-480B-87CC-EDF28286B1D7}"/>
              </a:ext>
            </a:extLst>
          </p:cNvPr>
          <p:cNvSpPr txBox="1"/>
          <p:nvPr/>
        </p:nvSpPr>
        <p:spPr>
          <a:xfrm>
            <a:off x="673224" y="1340768"/>
            <a:ext cx="65630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Apply model to 3 popular programming languages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1)Python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2)C++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3)JavaScript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EA556E-7E4B-4FB6-959D-5FFD220D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4" y="2636912"/>
            <a:ext cx="8438804" cy="23541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D24932-9BA1-4E18-B1D2-CE6AB9DA8B15}"/>
              </a:ext>
            </a:extLst>
          </p:cNvPr>
          <p:cNvSpPr/>
          <p:nvPr/>
        </p:nvSpPr>
        <p:spPr>
          <a:xfrm>
            <a:off x="549896" y="524887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ENCORE is the first approach that has been successfully applied without major re-implementation to different languages, fixing a total of 67 bugs in four popular programming languages.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4489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0FDD9-2A50-47D4-BEBC-E7471244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8326C7-BCC6-4595-BFE3-D437AB9568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B3854-332B-415D-991F-44AC6B4D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615815"/>
            <a:ext cx="8505825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744F4E-D339-43E3-9605-9C604541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" y="3931706"/>
            <a:ext cx="8961921" cy="23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49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D6C7A-F483-4E21-895C-A6646597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RQ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FECFA8-9BBF-424C-962D-D6EBAA14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6C003-2089-46F6-B407-DC628EED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412776"/>
            <a:ext cx="760505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29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8C14D-32A1-4ECF-A1FC-C8A85BB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4D6F77-65EF-426A-BE7C-D16378633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73D20-A7C2-4B29-B6CC-1D5C33A62550}"/>
              </a:ext>
            </a:extLst>
          </p:cNvPr>
          <p:cNvSpPr txBox="1"/>
          <p:nvPr/>
        </p:nvSpPr>
        <p:spPr>
          <a:xfrm>
            <a:off x="683568" y="1700808"/>
            <a:ext cx="820891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Randomness of deep learning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Buggy line localization is needed.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62153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6A3C-A4CB-442E-8DCF-BB6E1DB1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224691-CA48-4ED4-872E-10F269C38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74A7A-8241-4806-BC64-9B180373883C}"/>
              </a:ext>
            </a:extLst>
          </p:cNvPr>
          <p:cNvSpPr txBox="1"/>
          <p:nvPr/>
        </p:nvSpPr>
        <p:spPr>
          <a:xfrm>
            <a:off x="673224" y="1844824"/>
            <a:ext cx="62750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There are papers that uses CNN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Using graph neural network is also promising.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72623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Past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5808-D139-4B34-8FD2-88E305EEF018}"/>
              </a:ext>
            </a:extLst>
          </p:cNvPr>
          <p:cNvSpPr txBox="1"/>
          <p:nvPr/>
        </p:nvSpPr>
        <p:spPr>
          <a:xfrm>
            <a:off x="673224" y="1556792"/>
            <a:ext cx="706712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Checking CNN performance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Original goal : combination code CNN seq with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-&gt; comparison paper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consulted by author.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E298D-3A0F-4102-A53D-0674689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CEA947-A8DD-4CDF-A923-371BF0067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2C3A2-FCCC-42A9-AAA7-0844F02DC79C}"/>
              </a:ext>
            </a:extLst>
          </p:cNvPr>
          <p:cNvSpPr txBox="1"/>
          <p:nvPr/>
        </p:nvSpPr>
        <p:spPr>
          <a:xfrm>
            <a:off x="863948" y="1772816"/>
            <a:ext cx="676875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Constant long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Fit model can be different.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25003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3C79F-4A0E-4436-9BA5-54BE3CA9DC04}"/>
              </a:ext>
            </a:extLst>
          </p:cNvPr>
          <p:cNvSpPr txBox="1"/>
          <p:nvPr/>
        </p:nvSpPr>
        <p:spPr>
          <a:xfrm>
            <a:off x="395536" y="1006252"/>
            <a:ext cx="85689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2DDD2-7366-493D-80F9-F6E9031621DD}"/>
              </a:ext>
            </a:extLst>
          </p:cNvPr>
          <p:cNvSpPr txBox="1"/>
          <p:nvPr/>
        </p:nvSpPr>
        <p:spPr>
          <a:xfrm>
            <a:off x="251520" y="1484784"/>
            <a:ext cx="8568952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Existing work applying NMT to repair bugs generally uses the best model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Deepfix</a:t>
            </a:r>
            <a:r>
              <a:rPr lang="en-US" altLang="ko-KR" dirty="0"/>
              <a:t>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limitations of repa</a:t>
            </a:r>
            <a:r>
              <a:rPr lang="en-US" altLang="ko-KR" dirty="0"/>
              <a:t>iring statements containing more than 15 characters.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</a:t>
            </a: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worse on the Defects4J benchmark than most G&amp;V techniques.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Even though context is important for fixing bug,</a:t>
            </a:r>
          </a:p>
          <a:p>
            <a:pPr lvl="1" indent="0"/>
            <a:r>
              <a:rPr lang="en-US" altLang="ko-KR" dirty="0"/>
              <a:t>	not effective approach for incorporating context to the DL models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Capturing meaningful information on long tokens is difficult.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0586-547D-4FBF-995B-A1882DC1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65A4DB-0EB7-4354-8A3A-5444402F3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A3CE9-DDAA-49D0-9EAE-B5E3DD9F4CBD}"/>
              </a:ext>
            </a:extLst>
          </p:cNvPr>
          <p:cNvSpPr txBox="1"/>
          <p:nvPr/>
        </p:nvSpPr>
        <p:spPr>
          <a:xfrm>
            <a:off x="395536" y="1718808"/>
            <a:ext cx="84428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Propose G&amp;V technique ENCORE</a:t>
            </a:r>
          </a:p>
          <a:p>
            <a:endParaRPr lang="en-US" altLang="ko-KR" dirty="0"/>
          </a:p>
          <a:p>
            <a:r>
              <a:rPr lang="en-US" altLang="ko-KR" dirty="0"/>
              <a:t>- G&amp;V methods  often programming language dependent </a:t>
            </a:r>
          </a:p>
          <a:p>
            <a:endParaRPr lang="en-US" altLang="ko-KR" dirty="0"/>
          </a:p>
          <a:p>
            <a:r>
              <a:rPr lang="en-US" altLang="ko-KR" dirty="0"/>
              <a:t>    &gt; NMT-based can be trained to fix bugs in different programing languages.</a:t>
            </a:r>
            <a:endParaRPr 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49385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346D48-F64E-4BD5-BA3A-D653DF9ED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71AA5E-7067-4756-9545-4EBD46AD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APPROACH</a:t>
            </a:r>
            <a:endParaRPr lang="en-US" altLang="ko-KR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CE4530-5F44-42B5-A07D-A1304AE7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0" y="1198319"/>
            <a:ext cx="7387200" cy="33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059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88DD-C357-44A7-AC5F-7C92A8F3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Challenage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68AE38-E160-4E2B-AA56-148FA52F6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378ED-E0F1-4C7E-86E7-11B35489CD26}"/>
              </a:ext>
            </a:extLst>
          </p:cNvPr>
          <p:cNvSpPr txBox="1"/>
          <p:nvPr/>
        </p:nvSpPr>
        <p:spPr>
          <a:xfrm>
            <a:off x="257400" y="1472400"/>
            <a:ext cx="8647199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Convolutional layers performs better that </a:t>
            </a:r>
            <a:r>
              <a:rPr lang="ko-KR" altLang="en-US"/>
              <a:t>capture immediate context information than RNN</a:t>
            </a:r>
          </a:p>
          <a:p>
            <a:endParaRPr lang="ko-KR" altLang="en-US" dirty="0"/>
          </a:p>
          <a:p>
            <a:r>
              <a:rPr lang="ko-KR" altLang="en-US"/>
              <a:t>- NMT has no access to the entire project due to limit of sequence size,signle </a:t>
            </a:r>
            <a:r>
              <a:rPr lang="ko-KR" altLang="en-US" dirty="0"/>
              <a:t>model might overfit.</a:t>
            </a:r>
          </a:p>
          <a:p>
            <a:r>
              <a:rPr lang="ko-KR" altLang="en-US"/>
              <a:t>   -&gt; ensemble approach with vaildation stage.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/>
              <a:t>- adptability to different programming languages.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/>
              <a:t>- Large vocabulary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9206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CA1FF-4492-4899-B4DA-6B35D5E6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Data Extraction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6C5461-AF5D-4504-9B17-724B26DF0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1D8A-F090-497B-B128-EC2A8193C5B8}"/>
              </a:ext>
            </a:extLst>
          </p:cNvPr>
          <p:cNvSpPr txBox="1"/>
          <p:nvPr/>
        </p:nvSpPr>
        <p:spPr>
          <a:xfrm>
            <a:off x="392400" y="1238400"/>
            <a:ext cx="8656199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"</a:t>
            </a:r>
            <a:r>
              <a:rPr lang="ko-KR" altLang="en-US" dirty="0" err="1"/>
              <a:t>fix</a:t>
            </a:r>
            <a:r>
              <a:rPr lang="ko-KR" altLang="en-US" dirty="0"/>
              <a:t>","</a:t>
            </a:r>
            <a:r>
              <a:rPr lang="ko-KR" altLang="en-US" dirty="0" err="1"/>
              <a:t>bug</a:t>
            </a:r>
            <a:r>
              <a:rPr lang="ko-KR" altLang="en-US" dirty="0"/>
              <a:t>","</a:t>
            </a:r>
            <a:r>
              <a:rPr lang="ko-KR" altLang="en-US" dirty="0" err="1"/>
              <a:t>patch</a:t>
            </a:r>
            <a:r>
              <a:rPr lang="ko-KR" altLang="en-US" dirty="0"/>
              <a:t>"  </a:t>
            </a:r>
          </a:p>
          <a:p>
            <a:r>
              <a:rPr lang="ko-KR" altLang="en-US" dirty="0"/>
              <a:t>   -&gt;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enough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filter</a:t>
            </a:r>
            <a:r>
              <a:rPr lang="ko-KR" altLang="en-US" dirty="0"/>
              <a:t> </a:t>
            </a:r>
            <a:r>
              <a:rPr lang="ko-KR" altLang="en-US" dirty="0" err="1"/>
              <a:t>unrelated</a:t>
            </a:r>
            <a:r>
              <a:rPr lang="ko-KR" altLang="en-US" dirty="0"/>
              <a:t> </a:t>
            </a:r>
            <a:r>
              <a:rPr lang="ko-KR" altLang="en-US" dirty="0" err="1"/>
              <a:t>commits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  </a:t>
            </a:r>
            <a:r>
              <a:rPr lang="en-US" altLang="ko-KR" dirty="0"/>
              <a:t>-</a:t>
            </a:r>
            <a:r>
              <a:rPr lang="ko-KR" altLang="en-US" dirty="0"/>
              <a:t>62/100 </a:t>
            </a:r>
            <a:r>
              <a:rPr lang="ko-KR" altLang="en-US" dirty="0" err="1"/>
              <a:t>pairs</a:t>
            </a:r>
            <a:r>
              <a:rPr lang="ko-KR" altLang="en-US" dirty="0"/>
              <a:t> </a:t>
            </a:r>
            <a:r>
              <a:rPr lang="ko-KR" altLang="en-US" dirty="0" err="1"/>
              <a:t>were</a:t>
            </a:r>
            <a:r>
              <a:rPr lang="ko-KR" altLang="en-US" dirty="0"/>
              <a:t> </a:t>
            </a:r>
            <a:r>
              <a:rPr lang="ko-KR" altLang="en-US" dirty="0" err="1"/>
              <a:t>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bug</a:t>
            </a:r>
            <a:r>
              <a:rPr lang="ko-KR" altLang="en-US" dirty="0"/>
              <a:t> </a:t>
            </a:r>
            <a:r>
              <a:rPr lang="ko-KR" altLang="en-US" dirty="0" err="1"/>
              <a:t>fixes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- "</a:t>
            </a:r>
            <a:r>
              <a:rPr lang="ko-KR" altLang="en-US" dirty="0" err="1"/>
              <a:t>rename</a:t>
            </a:r>
            <a:r>
              <a:rPr lang="ko-KR" altLang="en-US" dirty="0"/>
              <a:t>","</a:t>
            </a:r>
            <a:r>
              <a:rPr lang="ko-KR" altLang="en-US" dirty="0" err="1"/>
              <a:t>clean</a:t>
            </a:r>
            <a:r>
              <a:rPr lang="ko-KR" altLang="en-US" dirty="0"/>
              <a:t> </a:t>
            </a:r>
            <a:r>
              <a:rPr lang="ko-KR" altLang="en-US" dirty="0" err="1"/>
              <a:t>up</a:t>
            </a:r>
            <a:r>
              <a:rPr lang="ko-KR" altLang="en-US" dirty="0"/>
              <a:t>","</a:t>
            </a:r>
            <a:r>
              <a:rPr lang="ko-KR" altLang="en-US" dirty="0" err="1"/>
              <a:t>refactor</a:t>
            </a:r>
            <a:r>
              <a:rPr lang="ko-KR" altLang="en-US" dirty="0"/>
              <a:t>","</a:t>
            </a:r>
            <a:r>
              <a:rPr lang="ko-KR" altLang="en-US" dirty="0" err="1"/>
              <a:t>merge</a:t>
            </a:r>
            <a:r>
              <a:rPr lang="ko-KR" altLang="en-US" dirty="0"/>
              <a:t>","</a:t>
            </a:r>
            <a:r>
              <a:rPr lang="ko-KR" altLang="en-US" dirty="0" err="1"/>
              <a:t>misspelling</a:t>
            </a:r>
            <a:r>
              <a:rPr lang="ko-KR" altLang="en-US" dirty="0"/>
              <a:t>","</a:t>
            </a:r>
            <a:r>
              <a:rPr lang="ko-KR" altLang="en-US" dirty="0" err="1"/>
              <a:t>compiler</a:t>
            </a:r>
            <a:r>
              <a:rPr lang="ko-KR" altLang="en-US" dirty="0"/>
              <a:t> </a:t>
            </a:r>
            <a:r>
              <a:rPr lang="ko-KR" altLang="en-US" dirty="0" err="1"/>
              <a:t>warning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   -&gt;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patterns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correct</a:t>
            </a:r>
            <a:r>
              <a:rPr lang="ko-KR" altLang="en-US" dirty="0"/>
              <a:t> </a:t>
            </a:r>
            <a:r>
              <a:rPr lang="ko-KR" altLang="en-US" dirty="0" err="1"/>
              <a:t>pairs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models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- </a:t>
            </a:r>
            <a:r>
              <a:rPr lang="ko-KR" altLang="en-US" dirty="0" err="1"/>
              <a:t>Remove</a:t>
            </a:r>
            <a:r>
              <a:rPr lang="ko-KR" altLang="en-US" dirty="0"/>
              <a:t> </a:t>
            </a:r>
            <a:r>
              <a:rPr lang="ko-KR" altLang="en-US" dirty="0" err="1"/>
              <a:t>sequence</a:t>
            </a:r>
            <a:r>
              <a:rPr lang="ko-KR" altLang="en-US" dirty="0"/>
              <a:t> </a:t>
            </a:r>
            <a:r>
              <a:rPr lang="ko-KR" altLang="en-US" dirty="0" err="1"/>
              <a:t>size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2 </a:t>
            </a:r>
            <a:r>
              <a:rPr lang="ko-KR" altLang="en-US" dirty="0" err="1"/>
              <a:t>times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deviation,cosmetic</a:t>
            </a:r>
            <a:r>
              <a:rPr lang="ko-KR" altLang="en-US" dirty="0"/>
              <a:t> </a:t>
            </a:r>
            <a:r>
              <a:rPr lang="ko-KR" altLang="en-US" dirty="0" err="1"/>
              <a:t>changes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removes</a:t>
            </a:r>
            <a:r>
              <a:rPr lang="ko-KR" altLang="en-US" dirty="0"/>
              <a:t> </a:t>
            </a:r>
            <a:r>
              <a:rPr lang="ko-KR" altLang="en-US" dirty="0" err="1"/>
              <a:t>comments</a:t>
            </a:r>
            <a:r>
              <a:rPr lang="ko-KR" altLang="en-US" dirty="0"/>
              <a:t> and </a:t>
            </a:r>
            <a:r>
              <a:rPr lang="ko-KR" altLang="en-US" dirty="0" err="1"/>
              <a:t>sequence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non-utf-8 </a:t>
            </a:r>
            <a:r>
              <a:rPr lang="ko-KR" altLang="en-US" dirty="0" err="1"/>
              <a:t>characters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Identical</a:t>
            </a:r>
            <a:r>
              <a:rPr lang="ko-KR" altLang="en-US" dirty="0"/>
              <a:t> </a:t>
            </a:r>
            <a:r>
              <a:rPr lang="ko-KR" altLang="en-US" dirty="0" err="1"/>
              <a:t>changes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APR </a:t>
            </a:r>
            <a:r>
              <a:rPr lang="ko-KR" altLang="en-US" dirty="0" err="1"/>
              <a:t>techniques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5209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5F79-230F-4746-AB02-B21AD3EC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Input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Representation</a:t>
            </a:r>
            <a:endParaRPr lang="ko-KR" altLang="en-US" dirty="0" err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B6E435-1D11-46AC-88F6-CE31C5FF6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BB464-4F7C-44F1-A2A3-E745E8FCF345}"/>
              </a:ext>
            </a:extLst>
          </p:cNvPr>
          <p:cNvSpPr txBox="1"/>
          <p:nvPr/>
        </p:nvSpPr>
        <p:spPr>
          <a:xfrm>
            <a:off x="473400" y="1283400"/>
            <a:ext cx="7630199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NMT </a:t>
            </a:r>
            <a:r>
              <a:rPr lang="ko-KR" altLang="en-US" dirty="0" err="1"/>
              <a:t>struggle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 </a:t>
            </a:r>
            <a:r>
              <a:rPr lang="ko-KR" altLang="en-US" dirty="0" err="1"/>
              <a:t>input</a:t>
            </a:r>
            <a:r>
              <a:rPr lang="ko-KR" altLang="en-US" dirty="0"/>
              <a:t> </a:t>
            </a:r>
            <a:r>
              <a:rPr lang="ko-KR" altLang="en-US" dirty="0" err="1"/>
              <a:t>sequence</a:t>
            </a:r>
            <a:r>
              <a:rPr lang="ko-KR" altLang="en-US" dirty="0"/>
              <a:t> </a:t>
            </a:r>
            <a:r>
              <a:rPr lang="ko-KR" altLang="en-US" dirty="0" err="1"/>
              <a:t>contains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30 </a:t>
            </a:r>
            <a:r>
              <a:rPr lang="ko-KR" altLang="en-US" dirty="0" err="1"/>
              <a:t>tokens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   -&gt; </a:t>
            </a:r>
            <a:r>
              <a:rPr lang="ko-KR" altLang="en-US" dirty="0" err="1"/>
              <a:t>Adding</a:t>
            </a:r>
            <a:r>
              <a:rPr lang="ko-KR" altLang="en-US" dirty="0"/>
              <a:t> </a:t>
            </a:r>
            <a:r>
              <a:rPr lang="ko-KR" altLang="en-US" dirty="0" err="1"/>
              <a:t>context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significanlty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input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Increasing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context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disadvantages</a:t>
            </a:r>
            <a:r>
              <a:rPr lang="ko-KR" altLang="en-US" dirty="0"/>
              <a:t> and </a:t>
            </a:r>
            <a:r>
              <a:rPr lang="ko-KR" altLang="en-US" dirty="0" err="1"/>
              <a:t>advantagees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Controling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very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ko-KR" altLang="en-US" dirty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Tokenization.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token CAMLE for camel cases to mark split occurs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String&gt;STRING    infrequent number &gt;NUMBER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all abstractions for all tokens can lose semantics.</a:t>
            </a:r>
          </a:p>
        </p:txBody>
      </p:sp>
    </p:spTree>
    <p:extLst>
      <p:ext uri="{BB962C8B-B14F-4D97-AF65-F5344CB8AC3E}">
        <p14:creationId xmlns:p14="http://schemas.microsoft.com/office/powerpoint/2010/main" val="36120065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B596-8EB8-4FA4-A5DF-70FDE9E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NMT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3BC321-4017-44A4-B0AA-98D90A9E6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000CD-4725-4FC6-AC81-74E26D9F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" y="1202866"/>
            <a:ext cx="6645496" cy="49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439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106380</TotalTime>
  <Words>739</Words>
  <Application>Microsoft Office PowerPoint</Application>
  <PresentationFormat>화면 슬라이드 쇼(4:3)</PresentationFormat>
  <Paragraphs>157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Past work</vt:lpstr>
      <vt:lpstr>-INTRODUCTION</vt:lpstr>
      <vt:lpstr>INTRODUCTION</vt:lpstr>
      <vt:lpstr>APPROACH</vt:lpstr>
      <vt:lpstr>Challenage</vt:lpstr>
      <vt:lpstr>Data Extraction</vt:lpstr>
      <vt:lpstr>Input Representation</vt:lpstr>
      <vt:lpstr>NMT Architecture</vt:lpstr>
      <vt:lpstr>Ensemble Learning</vt:lpstr>
      <vt:lpstr>Patch Validation</vt:lpstr>
      <vt:lpstr>Evaluation.</vt:lpstr>
      <vt:lpstr>RQ</vt:lpstr>
      <vt:lpstr>RQ</vt:lpstr>
      <vt:lpstr>RQ</vt:lpstr>
      <vt:lpstr>RQ</vt:lpstr>
      <vt:lpstr>RQ</vt:lpstr>
      <vt:lpstr>Limitation</vt:lpstr>
      <vt:lpstr>Reply</vt:lpstr>
      <vt:lpstr>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850</cp:revision>
  <cp:lastPrinted>2019-01-25T10:57:37Z</cp:lastPrinted>
  <dcterms:modified xsi:type="dcterms:W3CDTF">2020-03-19T04:59:39Z</dcterms:modified>
</cp:coreProperties>
</file>