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9" r:id="rId2"/>
    <p:sldId id="291" r:id="rId3"/>
    <p:sldId id="301" r:id="rId4"/>
    <p:sldId id="302" r:id="rId5"/>
    <p:sldId id="303" r:id="rId6"/>
    <p:sldId id="300" r:id="rId7"/>
    <p:sldId id="299" r:id="rId8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340" autoAdjust="0"/>
  </p:normalViewPr>
  <p:slideViewPr>
    <p:cSldViewPr showGuides="1">
      <p:cViewPr varScale="1">
        <p:scale>
          <a:sx n="61" d="100"/>
          <a:sy n="61" d="100"/>
        </p:scale>
        <p:origin x="78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2020-04-02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search/cs?searchtype=author&amp;query=Witbrock%2C+M" TargetMode="External"/><Relationship Id="rId3" Type="http://schemas.openxmlformats.org/officeDocument/2006/relationships/hyperlink" Target="mailto:email@skku.edu" TargetMode="External"/><Relationship Id="rId7" Type="http://schemas.openxmlformats.org/officeDocument/2006/relationships/hyperlink" Target="https://arxiv.org/search/cs?searchtype=author&amp;query=Feng%2C+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search/cs?searchtype=author&amp;query=Wang%2C+Z" TargetMode="External"/><Relationship Id="rId5" Type="http://schemas.openxmlformats.org/officeDocument/2006/relationships/hyperlink" Target="https://arxiv.org/search/cs?searchtype=author&amp;query=Wu%2C+L" TargetMode="External"/><Relationship Id="rId4" Type="http://schemas.openxmlformats.org/officeDocument/2006/relationships/hyperlink" Target="https://arxiv.org/search/cs?searchtype=author&amp;query=Xu%2C+K" TargetMode="External"/><Relationship Id="rId9" Type="http://schemas.openxmlformats.org/officeDocument/2006/relationships/hyperlink" Target="https://arxiv.org/search/cs?searchtype=author&amp;query=Sheinin%2C+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20-04-02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/>
              <a:t>GRAPH2SEQ: GRAPH TO SEQUENCE LEARNING WITH ATTENTION-BASED NEURAL NETWORKS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dirty="0"/>
              <a:t>ICLR 2019 Conference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Kun</a:t>
            </a:r>
            <a:r>
              <a:rPr lang="en-US" altLang="ko-KR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Xu</a:t>
            </a:r>
            <a:r>
              <a:rPr lang="en-US" altLang="ko-KR" dirty="0">
                <a:solidFill>
                  <a:schemeClr val="tx1"/>
                </a:solidFill>
              </a:rPr>
              <a:t>, </a:t>
            </a:r>
            <a:r>
              <a:rPr lang="en-US" altLang="ko-KR" dirty="0" err="1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Lingfei</a:t>
            </a:r>
            <a:r>
              <a:rPr lang="en-US" altLang="ko-KR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Wu</a:t>
            </a:r>
            <a:r>
              <a:rPr lang="en-US" altLang="ko-KR" dirty="0">
                <a:solidFill>
                  <a:schemeClr val="tx1"/>
                </a:solidFill>
              </a:rPr>
              <a:t>, </a:t>
            </a:r>
            <a:r>
              <a:rPr lang="en-US" altLang="ko-KR" dirty="0" err="1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Zhiguo</a:t>
            </a:r>
            <a:r>
              <a:rPr lang="en-US" altLang="ko-KR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Wang</a:t>
            </a:r>
            <a:r>
              <a:rPr lang="en-US" altLang="ko-KR" dirty="0">
                <a:solidFill>
                  <a:schemeClr val="tx1"/>
                </a:solidFill>
              </a:rPr>
              <a:t>, </a:t>
            </a:r>
            <a:r>
              <a:rPr lang="en-US" altLang="ko-KR" dirty="0" err="1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Yansong</a:t>
            </a:r>
            <a:r>
              <a:rPr lang="en-US" altLang="ko-KR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Feng</a:t>
            </a:r>
            <a:r>
              <a:rPr lang="en-US" altLang="ko-KR" dirty="0">
                <a:solidFill>
                  <a:schemeClr val="tx1"/>
                </a:solidFill>
              </a:rPr>
              <a:t>, </a:t>
            </a:r>
            <a:r>
              <a:rPr lang="en-US" altLang="ko-KR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Michael </a:t>
            </a:r>
            <a:r>
              <a:rPr lang="en-US" altLang="ko-KR" dirty="0" err="1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Witbrock</a:t>
            </a:r>
            <a:r>
              <a:rPr lang="en-US" altLang="ko-KR" dirty="0">
                <a:solidFill>
                  <a:schemeClr val="tx1"/>
                </a:solidFill>
              </a:rPr>
              <a:t>, </a:t>
            </a:r>
            <a:r>
              <a:rPr lang="en-US" altLang="ko-KR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Vadim </a:t>
            </a:r>
            <a:r>
              <a:rPr lang="en-US" altLang="ko-KR" dirty="0" err="1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Sheinin</a:t>
            </a:r>
            <a:br>
              <a:rPr lang="de-DE" altLang="ko-KR" dirty="0">
                <a:solidFill>
                  <a:schemeClr val="tx1"/>
                </a:solidFill>
              </a:rPr>
            </a:br>
            <a:endParaRPr lang="en-US" altLang="ko-KR" cap="none" spc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D03C-E42C-4CB1-92A6-EF121C96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Process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793CFA-4F3C-4A45-AEA0-0FE0A2580E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F97F5-7416-4873-98D5-94ED0F8F3782}"/>
              </a:ext>
            </a:extLst>
          </p:cNvPr>
          <p:cNvSpPr txBox="1"/>
          <p:nvPr/>
        </p:nvSpPr>
        <p:spPr>
          <a:xfrm>
            <a:off x="176869" y="1498851"/>
            <a:ext cx="8291264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Read Paper                                                  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Understand and run the code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Apply idea to code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9869BF7-3EA6-4043-AC77-D9102F9CF6CC}"/>
              </a:ext>
            </a:extLst>
          </p:cNvPr>
          <p:cNvSpPr/>
          <p:nvPr/>
        </p:nvSpPr>
        <p:spPr>
          <a:xfrm>
            <a:off x="4289140" y="1700808"/>
            <a:ext cx="144016" cy="144016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곱하기 기호 5">
            <a:extLst>
              <a:ext uri="{FF2B5EF4-FFF2-40B4-BE49-F238E27FC236}">
                <a16:creationId xmlns:a16="http://schemas.microsoft.com/office/drawing/2014/main" id="{1A026FE7-E217-43D2-BCD0-4902E7275C54}"/>
              </a:ext>
            </a:extLst>
          </p:cNvPr>
          <p:cNvSpPr/>
          <p:nvPr/>
        </p:nvSpPr>
        <p:spPr>
          <a:xfrm>
            <a:off x="4181127" y="2724573"/>
            <a:ext cx="360040" cy="275942"/>
          </a:xfrm>
          <a:prstGeom prst="mathMultiply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7D6786F-8456-461C-8BAB-FECEBBC7D191}"/>
              </a:ext>
            </a:extLst>
          </p:cNvPr>
          <p:cNvSpPr/>
          <p:nvPr/>
        </p:nvSpPr>
        <p:spPr>
          <a:xfrm>
            <a:off x="4271069" y="2169445"/>
            <a:ext cx="180157" cy="201340"/>
          </a:xfrm>
          <a:prstGeom prst="triangl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273048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66680-012D-4075-B46B-416B4D74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Problem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C50B41-ADD7-4632-898D-9F92AB14CB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C6D70-0016-439F-9A7E-2AE76C258D41}"/>
              </a:ext>
            </a:extLst>
          </p:cNvPr>
          <p:cNvSpPr txBox="1"/>
          <p:nvPr/>
        </p:nvSpPr>
        <p:spPr>
          <a:xfrm>
            <a:off x="395536" y="1484784"/>
            <a:ext cx="7416824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Studying </a:t>
            </a:r>
            <a:r>
              <a:rPr lang="en-US" altLang="ko-KR" dirty="0" err="1"/>
              <a:t>tensorflow</a:t>
            </a: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 err="1"/>
              <a:t>Tensorflow</a:t>
            </a:r>
            <a:r>
              <a:rPr lang="en-US" altLang="ko-KR" dirty="0"/>
              <a:t> version issue.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Many errors with running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3370667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1BDC2-268A-42B3-8608-125F6A52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Version issue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9C99A3F-00C3-48E3-BC1F-8D52D2ED07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BCDC67-0972-4F7B-920C-B490FA236EA1}"/>
              </a:ext>
            </a:extLst>
          </p:cNvPr>
          <p:cNvSpPr/>
          <p:nvPr/>
        </p:nvSpPr>
        <p:spPr>
          <a:xfrm>
            <a:off x="611560" y="1732166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222222"/>
                </a:solidFill>
                <a:latin typeface="Roboto"/>
              </a:rPr>
              <a:t>Most Code in 1.x</a:t>
            </a:r>
            <a:r>
              <a:rPr lang="ko-KR" altLang="en-US" dirty="0">
                <a:solidFill>
                  <a:srgbClr val="222222"/>
                </a:solidFill>
                <a:latin typeface="Roboto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Roboto"/>
              </a:rPr>
              <a:t>in</a:t>
            </a:r>
            <a:r>
              <a:rPr lang="ko-KR" altLang="en-US" dirty="0">
                <a:solidFill>
                  <a:srgbClr val="222222"/>
                </a:solidFill>
                <a:latin typeface="Roboto"/>
              </a:rPr>
              <a:t> </a:t>
            </a:r>
            <a:r>
              <a:rPr lang="en-US" altLang="ko-KR" dirty="0" err="1">
                <a:solidFill>
                  <a:srgbClr val="222222"/>
                </a:solidFill>
                <a:latin typeface="Roboto"/>
              </a:rPr>
              <a:t>tensorflow</a:t>
            </a:r>
            <a:r>
              <a:rPr lang="ko-KR" altLang="en-US" dirty="0">
                <a:solidFill>
                  <a:srgbClr val="222222"/>
                </a:solidFill>
                <a:latin typeface="Roboto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Roboto"/>
              </a:rPr>
              <a:t>can</a:t>
            </a:r>
            <a:r>
              <a:rPr lang="ko-KR" altLang="en-US" dirty="0">
                <a:solidFill>
                  <a:srgbClr val="222222"/>
                </a:solidFill>
                <a:latin typeface="Roboto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Roboto"/>
              </a:rPr>
              <a:t>be</a:t>
            </a:r>
            <a:r>
              <a:rPr lang="ko-KR" altLang="en-US" dirty="0">
                <a:solidFill>
                  <a:srgbClr val="222222"/>
                </a:solidFill>
                <a:latin typeface="Roboto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Roboto"/>
              </a:rPr>
              <a:t>used</a:t>
            </a:r>
            <a:r>
              <a:rPr lang="ko-KR" altLang="en-US" dirty="0">
                <a:solidFill>
                  <a:srgbClr val="222222"/>
                </a:solidFill>
                <a:latin typeface="Roboto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Roboto"/>
              </a:rPr>
              <a:t>with  tensorflow.compat.v1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222222"/>
              </a:solidFill>
              <a:latin typeface="Roboto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rgbClr val="222222"/>
                </a:solidFill>
                <a:latin typeface="Roboto"/>
              </a:rPr>
              <a:t>Tf.contrib</a:t>
            </a:r>
            <a:r>
              <a:rPr lang="en-US" altLang="ko-KR" dirty="0">
                <a:solidFill>
                  <a:srgbClr val="222222"/>
                </a:solidFill>
                <a:latin typeface="Roboto"/>
              </a:rPr>
              <a:t> was be deleted.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4924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D5916-60A9-4754-9A88-20665018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Version issue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49202A0-7ECC-4205-8421-04F8E30EC6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805765-C0D7-4DDA-B7C3-EB897671F74E}"/>
              </a:ext>
            </a:extLst>
          </p:cNvPr>
          <p:cNvSpPr/>
          <p:nvPr/>
        </p:nvSpPr>
        <p:spPr>
          <a:xfrm>
            <a:off x="395536" y="1340768"/>
            <a:ext cx="2896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777777"/>
                </a:solidFill>
                <a:latin typeface="Libre Baskerville"/>
              </a:rPr>
              <a:t>-  </a:t>
            </a:r>
            <a:r>
              <a:rPr lang="en-US" altLang="ko-KR" b="1" dirty="0" err="1">
                <a:solidFill>
                  <a:srgbClr val="777777"/>
                </a:solidFill>
                <a:latin typeface="Libre Baskerville"/>
              </a:rPr>
              <a:t>tf.placeholder</a:t>
            </a:r>
            <a:r>
              <a:rPr lang="en-US" altLang="ko-KR" b="1" dirty="0">
                <a:solidFill>
                  <a:srgbClr val="777777"/>
                </a:solidFill>
                <a:latin typeface="Libre Baskerville"/>
              </a:rPr>
              <a:t> &amp; </a:t>
            </a:r>
            <a:r>
              <a:rPr lang="en-US" altLang="ko-KR" b="1" dirty="0" err="1">
                <a:solidFill>
                  <a:srgbClr val="777777"/>
                </a:solidFill>
                <a:latin typeface="Libre Baskerville"/>
              </a:rPr>
              <a:t>tf.Session</a:t>
            </a:r>
            <a:endParaRPr lang="en-US" altLang="ko-KR" b="1" dirty="0">
              <a:solidFill>
                <a:srgbClr val="777777"/>
              </a:solidFill>
              <a:latin typeface="Libre Baskerville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2554E5-A97A-466A-A494-F9CD12775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76638"/>
            <a:ext cx="5148064" cy="24663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330E72-01AD-49E8-A687-1DCD35217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369469"/>
            <a:ext cx="59912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8955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A18CB-347A-4F42-AF3E-ACCD41C3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Error issue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11254E6-0AD8-41D6-A3E6-F53177F6C4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CB2459-3779-499C-8467-F058A0F0D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41813"/>
            <a:ext cx="6644498" cy="2512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53D547-3481-4DE0-A08B-685A34CAF3CC}"/>
              </a:ext>
            </a:extLst>
          </p:cNvPr>
          <p:cNvSpPr txBox="1"/>
          <p:nvPr/>
        </p:nvSpPr>
        <p:spPr>
          <a:xfrm>
            <a:off x="611560" y="1340768"/>
            <a:ext cx="59543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 Run the test session.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8828271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A1783-6671-43AE-912B-9A3A4711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work.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E01DA11-C941-41F1-9768-4B3317B32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B179D-D5E1-4163-8FF6-27B5180641B3}"/>
              </a:ext>
            </a:extLst>
          </p:cNvPr>
          <p:cNvSpPr txBox="1"/>
          <p:nvPr/>
        </p:nvSpPr>
        <p:spPr>
          <a:xfrm>
            <a:off x="539552" y="1412776"/>
            <a:ext cx="7200800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Study two version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Decide change to 2.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/>
              <a:t>1.x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Apply code to source code version.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0360961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106727</TotalTime>
  <Words>142</Words>
  <Application>Microsoft Office PowerPoint</Application>
  <PresentationFormat>화면 슬라이드 쇼(4:3)</PresentationFormat>
  <Paragraphs>40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Helvetica Neue</vt:lpstr>
      <vt:lpstr>Libre Baskerville</vt:lpstr>
      <vt:lpstr>Roboto</vt:lpstr>
      <vt:lpstr>나눔고딕</vt:lpstr>
      <vt:lpstr>맑은 고딕</vt:lpstr>
      <vt:lpstr>Arial</vt:lpstr>
      <vt:lpstr>Default</vt:lpstr>
      <vt:lpstr>PowerPoint 프레젠테이션</vt:lpstr>
      <vt:lpstr>- Process</vt:lpstr>
      <vt:lpstr>- Problem</vt:lpstr>
      <vt:lpstr>- Version issue</vt:lpstr>
      <vt:lpstr>- Version issue</vt:lpstr>
      <vt:lpstr>- Error issue</vt:lpstr>
      <vt:lpstr>Future work.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김주형</cp:lastModifiedBy>
  <cp:revision>871</cp:revision>
  <cp:lastPrinted>2019-01-25T10:57:37Z</cp:lastPrinted>
  <dcterms:modified xsi:type="dcterms:W3CDTF">2020-04-02T04:56:45Z</dcterms:modified>
</cp:coreProperties>
</file>