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9" r:id="rId2"/>
    <p:sldId id="291" r:id="rId3"/>
    <p:sldId id="303" r:id="rId4"/>
    <p:sldId id="307" r:id="rId5"/>
    <p:sldId id="300" r:id="rId6"/>
    <p:sldId id="304" r:id="rId7"/>
    <p:sldId id="305" r:id="rId8"/>
    <p:sldId id="306" r:id="rId9"/>
    <p:sldId id="299" r:id="rId10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40" autoAdjust="0"/>
  </p:normalViewPr>
  <p:slideViewPr>
    <p:cSldViewPr showGuides="1">
      <p:cViewPr varScale="1">
        <p:scale>
          <a:sx n="71" d="100"/>
          <a:sy n="71" d="100"/>
        </p:scale>
        <p:origin x="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2020-04-09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Witbrock%2C+M" TargetMode="External"/><Relationship Id="rId3" Type="http://schemas.openxmlformats.org/officeDocument/2006/relationships/hyperlink" Target="mailto:email@skku.edu" TargetMode="External"/><Relationship Id="rId7" Type="http://schemas.openxmlformats.org/officeDocument/2006/relationships/hyperlink" Target="https://arxiv.org/search/cs?searchtype=author&amp;query=Feng%2C+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search/cs?searchtype=author&amp;query=Wang%2C+Z" TargetMode="External"/><Relationship Id="rId5" Type="http://schemas.openxmlformats.org/officeDocument/2006/relationships/hyperlink" Target="https://arxiv.org/search/cs?searchtype=author&amp;query=Wu%2C+L" TargetMode="External"/><Relationship Id="rId4" Type="http://schemas.openxmlformats.org/officeDocument/2006/relationships/hyperlink" Target="https://arxiv.org/search/cs?searchtype=author&amp;query=Xu%2C+K" TargetMode="External"/><Relationship Id="rId9" Type="http://schemas.openxmlformats.org/officeDocument/2006/relationships/hyperlink" Target="https://arxiv.org/search/cs?searchtype=author&amp;query=Sheinin%2C+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20-04-02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/>
              <a:t>GRAPH2SEQ: GRAPH TO SEQUENCE LEARNING WITH ATTENTION-BASED NEURAL NETWORKS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dirty="0"/>
              <a:t>ICLR 2019 Conference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Kun</a:t>
            </a:r>
            <a:r>
              <a:rPr lang="en-US" altLang="ko-KR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Xu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Lingfei</a:t>
            </a:r>
            <a:r>
              <a:rPr lang="en-US" altLang="ko-KR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Wu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dirty="0" err="1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Zhiguo</a:t>
            </a:r>
            <a:r>
              <a:rPr lang="en-US" altLang="ko-KR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Wang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dirty="0" err="1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Yansong</a:t>
            </a:r>
            <a:r>
              <a:rPr lang="en-US" altLang="ko-KR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Feng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 </a:t>
            </a:r>
            <a:r>
              <a:rPr lang="en-US" altLang="ko-KR" dirty="0" err="1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Witbrock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Vadim </a:t>
            </a:r>
            <a:r>
              <a:rPr lang="en-US" altLang="ko-KR" dirty="0" err="1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Sheinin</a:t>
            </a:r>
            <a:br>
              <a:rPr lang="de-DE" altLang="ko-KR" dirty="0">
                <a:solidFill>
                  <a:schemeClr val="tx1"/>
                </a:solidFill>
              </a:rPr>
            </a:br>
            <a:endParaRPr lang="en-US" altLang="ko-KR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D03C-E42C-4CB1-92A6-EF121C96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Process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793CFA-4F3C-4A45-AEA0-0FE0A2580E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F97F5-7416-4873-98D5-94ED0F8F3782}"/>
              </a:ext>
            </a:extLst>
          </p:cNvPr>
          <p:cNvSpPr txBox="1"/>
          <p:nvPr/>
        </p:nvSpPr>
        <p:spPr>
          <a:xfrm>
            <a:off x="176869" y="1498851"/>
            <a:ext cx="829126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Read Paper                                                  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Understand and run the code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Apply idea to code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9869BF7-3EA6-4043-AC77-D9102F9CF6CC}"/>
              </a:ext>
            </a:extLst>
          </p:cNvPr>
          <p:cNvSpPr/>
          <p:nvPr/>
        </p:nvSpPr>
        <p:spPr>
          <a:xfrm>
            <a:off x="4289140" y="1700808"/>
            <a:ext cx="144016" cy="144016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7D6786F-8456-461C-8BAB-FECEBBC7D191}"/>
              </a:ext>
            </a:extLst>
          </p:cNvPr>
          <p:cNvSpPr/>
          <p:nvPr/>
        </p:nvSpPr>
        <p:spPr>
          <a:xfrm>
            <a:off x="4271069" y="2169445"/>
            <a:ext cx="180157" cy="201340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6FE5BAF9-D9A1-4BF4-8727-D525022D32BC}"/>
              </a:ext>
            </a:extLst>
          </p:cNvPr>
          <p:cNvSpPr/>
          <p:nvPr/>
        </p:nvSpPr>
        <p:spPr>
          <a:xfrm>
            <a:off x="4283371" y="2742502"/>
            <a:ext cx="180157" cy="201340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73048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D5916-60A9-4754-9A88-20665018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Version issue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9202A0-7ECC-4205-8421-04F8E30EC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386EC-B917-42C9-B104-2FD78A816AC1}"/>
              </a:ext>
            </a:extLst>
          </p:cNvPr>
          <p:cNvSpPr txBox="1"/>
          <p:nvPr/>
        </p:nvSpPr>
        <p:spPr>
          <a:xfrm>
            <a:off x="673224" y="1484784"/>
            <a:ext cx="589267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Python</a:t>
            </a:r>
            <a:r>
              <a:rPr lang="ko-KR" altLang="en-US" dirty="0"/>
              <a:t> </a:t>
            </a:r>
            <a:r>
              <a:rPr lang="en-US" altLang="ko-KR" dirty="0"/>
              <a:t>3.5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Tensorflow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1.8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9C110-05EA-412E-A14D-A06F8C4D1A40}"/>
              </a:ext>
            </a:extLst>
          </p:cNvPr>
          <p:cNvSpPr txBox="1"/>
          <p:nvPr/>
        </p:nvSpPr>
        <p:spPr>
          <a:xfrm>
            <a:off x="673224" y="2211173"/>
            <a:ext cx="67070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Jupyter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virtualenv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2266DC-98C7-45C9-8F61-BDC5FAF3C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83836"/>
            <a:ext cx="6429375" cy="552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F58351-0E48-4BA0-9BFB-E6AB36995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04256"/>
            <a:ext cx="6467475" cy="504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C376D5-C7E0-43D6-925E-AA0BFB336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96" y="3553646"/>
            <a:ext cx="6496050" cy="6953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5E34014-6C64-4AA7-B7AF-B5D98C99F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08" y="4235403"/>
            <a:ext cx="8470901" cy="22756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F2309EE-FB70-421D-8004-915857BADD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1709" y="1582556"/>
            <a:ext cx="39433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895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FF6F64-7C06-4684-A04A-35E478C906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D700DBE-4C60-46DE-BDB6-F3D00B7C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/>
          <a:lstStyle/>
          <a:p>
            <a:r>
              <a:rPr lang="en-US" altLang="ko-KR" dirty="0"/>
              <a:t>- Version issue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352280-6B63-46AA-B03F-7185D561F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85" y="1139635"/>
            <a:ext cx="5917535" cy="49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428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A18CB-347A-4F42-AF3E-ACCD41C3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Error issue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1254E6-0AD8-41D6-A3E6-F53177F6C4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3D547-3481-4DE0-A08B-685A34CAF3CC}"/>
              </a:ext>
            </a:extLst>
          </p:cNvPr>
          <p:cNvSpPr txBox="1"/>
          <p:nvPr/>
        </p:nvSpPr>
        <p:spPr>
          <a:xfrm>
            <a:off x="611560" y="1340768"/>
            <a:ext cx="59543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Run the test session.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7846B5-E0FB-4554-8320-6A761CAFF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96" y="1989914"/>
            <a:ext cx="7416824" cy="287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827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E70AE-34BC-4511-BA37-D5CCAC1C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22522"/>
            <a:ext cx="8075240" cy="1174230"/>
          </a:xfrm>
        </p:spPr>
        <p:txBody>
          <a:bodyPr/>
          <a:lstStyle/>
          <a:p>
            <a:r>
              <a:rPr lang="en-US" altLang="ko-KR" dirty="0"/>
              <a:t>- Idea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D1A8AB-48C2-4784-A78C-6B986B3F2030}"/>
              </a:ext>
            </a:extLst>
          </p:cNvPr>
          <p:cNvSpPr txBox="1"/>
          <p:nvPr/>
        </p:nvSpPr>
        <p:spPr>
          <a:xfrm>
            <a:off x="385192" y="1412776"/>
            <a:ext cx="771520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Sequence problem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1. can`t represent relation among methods.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2. time step process.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026" name="Picture 2" descr="9.7. Sequence to Sequence â Dive into Deep Learning 0.7.1 ...">
            <a:extLst>
              <a:ext uri="{FF2B5EF4-FFF2-40B4-BE49-F238E27FC236}">
                <a16:creationId xmlns:a16="http://schemas.microsoft.com/office/drawing/2014/main" id="{6793C92E-BDE6-4D70-8D21-B6D739D6B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4924417" cy="147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2912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E70AE-34BC-4511-BA37-D5CCAC1C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22522"/>
            <a:ext cx="8075240" cy="1174230"/>
          </a:xfrm>
        </p:spPr>
        <p:txBody>
          <a:bodyPr/>
          <a:lstStyle/>
          <a:p>
            <a:r>
              <a:rPr lang="en-US" altLang="ko-KR" dirty="0"/>
              <a:t>- Idea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2EEBDB-02AC-4258-BD0D-021BA6B78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EC9A6F9-E7C3-41A4-B554-60CC677F0F0F}"/>
              </a:ext>
            </a:extLst>
          </p:cNvPr>
          <p:cNvSpPr/>
          <p:nvPr/>
        </p:nvSpPr>
        <p:spPr>
          <a:xfrm>
            <a:off x="3918756" y="1539824"/>
            <a:ext cx="1008112" cy="51934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Class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C19ACA-983F-4C8B-AA2A-75D7D4499613}"/>
              </a:ext>
            </a:extLst>
          </p:cNvPr>
          <p:cNvSpPr/>
          <p:nvPr/>
        </p:nvSpPr>
        <p:spPr>
          <a:xfrm>
            <a:off x="1691680" y="2708825"/>
            <a:ext cx="1296144" cy="51934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Method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C9EB0B-E42A-41C9-80D7-188E07DF2FC4}"/>
              </a:ext>
            </a:extLst>
          </p:cNvPr>
          <p:cNvSpPr/>
          <p:nvPr/>
        </p:nvSpPr>
        <p:spPr>
          <a:xfrm>
            <a:off x="5724128" y="2737278"/>
            <a:ext cx="1296144" cy="51934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Method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91E7733-95DF-478D-AC83-AA736A33D6A2}"/>
              </a:ext>
            </a:extLst>
          </p:cNvPr>
          <p:cNvSpPr/>
          <p:nvPr/>
        </p:nvSpPr>
        <p:spPr>
          <a:xfrm>
            <a:off x="539552" y="3717032"/>
            <a:ext cx="936104" cy="504056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4E18E02-7FC2-4A24-9413-38B70265CD6B}"/>
              </a:ext>
            </a:extLst>
          </p:cNvPr>
          <p:cNvSpPr/>
          <p:nvPr/>
        </p:nvSpPr>
        <p:spPr>
          <a:xfrm>
            <a:off x="539552" y="5068428"/>
            <a:ext cx="936104" cy="504056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0E71F63-73B5-43CF-984F-91FF12D83310}"/>
              </a:ext>
            </a:extLst>
          </p:cNvPr>
          <p:cNvSpPr/>
          <p:nvPr/>
        </p:nvSpPr>
        <p:spPr>
          <a:xfrm>
            <a:off x="2627784" y="3717032"/>
            <a:ext cx="936104" cy="504056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2E2A4C-B108-4B1C-A7E6-72038687AE50}"/>
              </a:ext>
            </a:extLst>
          </p:cNvPr>
          <p:cNvSpPr/>
          <p:nvPr/>
        </p:nvSpPr>
        <p:spPr>
          <a:xfrm>
            <a:off x="2110049" y="5920172"/>
            <a:ext cx="936104" cy="504056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690F28C-119E-4DD7-B3D9-2C697B268C56}"/>
              </a:ext>
            </a:extLst>
          </p:cNvPr>
          <p:cNvSpPr/>
          <p:nvPr/>
        </p:nvSpPr>
        <p:spPr>
          <a:xfrm>
            <a:off x="5116851" y="3773748"/>
            <a:ext cx="936104" cy="504056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0D8119D-6D2E-4F02-8FE4-C3784FA1F7E8}"/>
              </a:ext>
            </a:extLst>
          </p:cNvPr>
          <p:cNvSpPr/>
          <p:nvPr/>
        </p:nvSpPr>
        <p:spPr>
          <a:xfrm>
            <a:off x="6698797" y="3717032"/>
            <a:ext cx="936104" cy="504056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5FC07EF-F0AA-4308-A2AE-80BD7B8FFF2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987824" y="2968499"/>
            <a:ext cx="2736304" cy="28453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483828-3DD5-43AF-9788-2F5D778A21D4}"/>
              </a:ext>
            </a:extLst>
          </p:cNvPr>
          <p:cNvCxnSpPr>
            <a:stCxn id="5" idx="3"/>
          </p:cNvCxnSpPr>
          <p:nvPr/>
        </p:nvCxnSpPr>
        <p:spPr>
          <a:xfrm flipH="1">
            <a:off x="1115616" y="3152116"/>
            <a:ext cx="765880" cy="564916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9E0F20-2B3F-4E92-BAC7-90EE7DF794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31548" y="4244395"/>
            <a:ext cx="76056" cy="824033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1E983D-EAE3-42A9-A9F4-A35148E61F3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475656" y="5320456"/>
            <a:ext cx="634393" cy="851744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2DCE71-F2E7-4FA0-B49B-ADAEA6AB78C2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2339752" y="3228173"/>
            <a:ext cx="756084" cy="488859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3124EF1-415D-49AC-8CFA-4573526BC9F8}"/>
              </a:ext>
            </a:extLst>
          </p:cNvPr>
          <p:cNvCxnSpPr>
            <a:stCxn id="4" idx="4"/>
          </p:cNvCxnSpPr>
          <p:nvPr/>
        </p:nvCxnSpPr>
        <p:spPr>
          <a:xfrm flipH="1">
            <a:off x="2627784" y="2059172"/>
            <a:ext cx="1795028" cy="649653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76EE82A-B045-4F1A-8C1C-F5ED0FE24C49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422812" y="2059172"/>
            <a:ext cx="1949388" cy="678106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3679508-D2AC-44D1-8F24-6B5336F03486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 flipH="1">
            <a:off x="5584903" y="3256626"/>
            <a:ext cx="787297" cy="517122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64FB3D-6C3F-46F4-A3D1-A4137935AB87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6372200" y="3256626"/>
            <a:ext cx="794649" cy="460406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851186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E70AE-34BC-4511-BA37-D5CCAC1C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22522"/>
            <a:ext cx="8075240" cy="1174230"/>
          </a:xfrm>
        </p:spPr>
        <p:txBody>
          <a:bodyPr/>
          <a:lstStyle/>
          <a:p>
            <a:r>
              <a:rPr lang="en-US" altLang="ko-KR" dirty="0"/>
              <a:t>- Idea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2EEBDB-02AC-4258-BD0D-021BA6B78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E74D3A-27E6-4937-84F5-3354CB103E92}"/>
              </a:ext>
            </a:extLst>
          </p:cNvPr>
          <p:cNvSpPr txBox="1"/>
          <p:nvPr/>
        </p:nvSpPr>
        <p:spPr>
          <a:xfrm>
            <a:off x="745232" y="1412776"/>
            <a:ext cx="7355160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Method, variable - &gt;abstraction.</a:t>
            </a:r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identifier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en-US" altLang="ko-KR" dirty="0"/>
              <a:t> op - &gt; original code.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lvl="1" indent="0"/>
            <a:endParaRPr lang="en-US" altLang="ko-KR" dirty="0"/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 Copy mechanism?</a:t>
            </a:r>
          </a:p>
          <a:p>
            <a:pPr lvl="1" indent="0"/>
            <a:endParaRPr lang="en-US" altLang="ko-KR" dirty="0"/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c</a:t>
            </a:r>
            <a:r>
              <a:rPr lang="en-US" altLang="ko-KR" dirty="0"/>
              <a:t>an process similar syntax organization without considering 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name.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827999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1783-6671-43AE-912B-9A3A4711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01DA11-C941-41F1-9768-4B3317B32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179D-D5E1-4163-8FF6-27B5180641B3}"/>
              </a:ext>
            </a:extLst>
          </p:cNvPr>
          <p:cNvSpPr txBox="1"/>
          <p:nvPr/>
        </p:nvSpPr>
        <p:spPr>
          <a:xfrm>
            <a:off x="539552" y="1412776"/>
            <a:ext cx="720080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Construct algorithm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Apply to code.</a:t>
            </a:r>
          </a:p>
        </p:txBody>
      </p:sp>
    </p:spTree>
    <p:extLst>
      <p:ext uri="{BB962C8B-B14F-4D97-AF65-F5344CB8AC3E}">
        <p14:creationId xmlns:p14="http://schemas.microsoft.com/office/powerpoint/2010/main" val="18036096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106901</TotalTime>
  <Words>154</Words>
  <Application>Microsoft Office PowerPoint</Application>
  <PresentationFormat>화면 슬라이드 쇼(4:3)</PresentationFormat>
  <Paragraphs>53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Helvetica Neue</vt:lpstr>
      <vt:lpstr>나눔고딕</vt:lpstr>
      <vt:lpstr>맑은 고딕</vt:lpstr>
      <vt:lpstr>Arial</vt:lpstr>
      <vt:lpstr>Default</vt:lpstr>
      <vt:lpstr>PowerPoint 프레젠테이션</vt:lpstr>
      <vt:lpstr>- Process</vt:lpstr>
      <vt:lpstr>- Version issue</vt:lpstr>
      <vt:lpstr>- Version issue</vt:lpstr>
      <vt:lpstr>- Error issue</vt:lpstr>
      <vt:lpstr>- Idea</vt:lpstr>
      <vt:lpstr>- Idea</vt:lpstr>
      <vt:lpstr>- Idea</vt:lpstr>
      <vt:lpstr>Future work.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882</cp:revision>
  <cp:lastPrinted>2019-01-25T10:57:37Z</cp:lastPrinted>
  <dcterms:modified xsi:type="dcterms:W3CDTF">2020-04-09T05:02:28Z</dcterms:modified>
</cp:coreProperties>
</file>