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9" r:id="rId2"/>
    <p:sldId id="291" r:id="rId3"/>
    <p:sldId id="307" r:id="rId4"/>
    <p:sldId id="303" r:id="rId5"/>
    <p:sldId id="300" r:id="rId6"/>
    <p:sldId id="308" r:id="rId7"/>
    <p:sldId id="305" r:id="rId8"/>
    <p:sldId id="304" r:id="rId9"/>
    <p:sldId id="306" r:id="rId10"/>
    <p:sldId id="299" r:id="rId11"/>
  </p:sldIdLst>
  <p:sldSz cx="9144000" cy="6858000" type="screen4x3"/>
  <p:notesSz cx="9929813" cy="679926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71" d="100"/>
          <a:sy n="71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144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96" y="1"/>
            <a:ext cx="4302919" cy="341144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2020-04-24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8121"/>
            <a:ext cx="4302919" cy="341143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96" y="6458121"/>
            <a:ext cx="4302919" cy="341143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7075" y="511175"/>
            <a:ext cx="3395663" cy="2547938"/>
          </a:xfrm>
          <a:prstGeom prst="rect">
            <a:avLst/>
          </a:prstGeom>
        </p:spPr>
        <p:txBody>
          <a:bodyPr lIns="91531" tIns="45766" rIns="91531" bIns="45766"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976" y="3229650"/>
            <a:ext cx="7281863" cy="3059669"/>
          </a:xfrm>
          <a:prstGeom prst="rect">
            <a:avLst/>
          </a:prstGeom>
        </p:spPr>
        <p:txBody>
          <a:bodyPr lIns="91531" tIns="45766" rIns="91531" bIns="45766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20-04-23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 size of context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1783-6671-43AE-912B-9A3A4711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Experiment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01DA11-C941-41F1-9768-4B3317B32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179D-D5E1-4163-8FF6-27B5180641B3}"/>
              </a:ext>
            </a:extLst>
          </p:cNvPr>
          <p:cNvSpPr txBox="1"/>
          <p:nvPr/>
        </p:nvSpPr>
        <p:spPr>
          <a:xfrm>
            <a:off x="456181" y="1484539"/>
            <a:ext cx="720080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Using sequencer data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Represent methods relation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Reduce input data size.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Check the learning and test result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1~2 weeks.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36096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7305E-8E2A-4739-82A1-988F8130C357}"/>
              </a:ext>
            </a:extLst>
          </p:cNvPr>
          <p:cNvSpPr txBox="1"/>
          <p:nvPr/>
        </p:nvSpPr>
        <p:spPr>
          <a:xfrm>
            <a:off x="395536" y="1556792"/>
            <a:ext cx="6480720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Targeting the two major paper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Extract the weakness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Control the size of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How to do experiment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FF6F64-7C06-4684-A04A-35E478C906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700DBE-4C60-46DE-BDB6-F3D00B7C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- Weakness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B3028-7A6D-47DA-8483-980661B146CC}"/>
              </a:ext>
            </a:extLst>
          </p:cNvPr>
          <p:cNvSpPr txBox="1"/>
          <p:nvPr/>
        </p:nvSpPr>
        <p:spPr>
          <a:xfrm>
            <a:off x="592593" y="1556792"/>
            <a:ext cx="705678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Method level can`t fix dependent method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Class level is too large to learn specific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Truncation may delete meaningful context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04428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D5916-60A9-4754-9A88-20665018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Two paper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17BEC-FFFA-466F-AAA5-523DD27F7DE8}"/>
              </a:ext>
            </a:extLst>
          </p:cNvPr>
          <p:cNvSpPr txBox="1"/>
          <p:nvPr/>
        </p:nvSpPr>
        <p:spPr>
          <a:xfrm>
            <a:off x="179512" y="1700808"/>
            <a:ext cx="712879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Tufano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r>
              <a:rPr lang="en-US" altLang="ko-KR" dirty="0"/>
              <a:t>	1) method level 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2) abstraction token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Sequencer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truncation</a:t>
            </a:r>
            <a:r>
              <a:rPr lang="ko-KR" altLang="en-US" dirty="0"/>
              <a:t> </a:t>
            </a:r>
            <a:r>
              <a:rPr lang="en-US" altLang="ko-KR" dirty="0"/>
              <a:t>(maximum 1000 token)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</a:t>
            </a:r>
            <a:r>
              <a:rPr lang="en-US" altLang="ko-KR" dirty="0"/>
              <a:t>FL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3) copy</a:t>
            </a:r>
            <a:r>
              <a:rPr lang="en-US" altLang="ko-KR" dirty="0"/>
              <a:t> mechanism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1389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A18CB-347A-4F42-AF3E-ACCD41C3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432"/>
            <a:ext cx="8075240" cy="1174230"/>
          </a:xfrm>
        </p:spPr>
        <p:txBody>
          <a:bodyPr/>
          <a:lstStyle/>
          <a:p>
            <a:r>
              <a:rPr lang="en-US" altLang="ko-KR" dirty="0"/>
              <a:t>- Control the size of context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1254E6-0AD8-41D6-A3E6-F53177F6C4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3D547-3481-4DE0-A08B-685A34CAF3CC}"/>
              </a:ext>
            </a:extLst>
          </p:cNvPr>
          <p:cNvSpPr txBox="1"/>
          <p:nvPr/>
        </p:nvSpPr>
        <p:spPr>
          <a:xfrm>
            <a:off x="611560" y="1340768"/>
            <a:ext cx="595434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Control the size with meaningful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Represent dependency among methods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Make new sequence with dependent methods.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C8633-0C95-41AE-8099-C3D69C48433E}"/>
              </a:ext>
            </a:extLst>
          </p:cNvPr>
          <p:cNvSpPr txBox="1"/>
          <p:nvPr/>
        </p:nvSpPr>
        <p:spPr>
          <a:xfrm>
            <a:off x="899592" y="3068960"/>
            <a:ext cx="525658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Class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{ unnecessary information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Method1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Method2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Method3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Method4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}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82827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8BF91-7561-4CC9-8700-1CEF2240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Represent dependency method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499170-F746-4F8D-B183-0546A35FC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4C51791B-FCD4-49A9-823D-B9B6A950210E}"/>
              </a:ext>
            </a:extLst>
          </p:cNvPr>
          <p:cNvSpPr txBox="1">
            <a:spLocks/>
          </p:cNvSpPr>
          <p:nvPr/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cs typeface="맑은 고딕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8E519D-E39D-4834-8772-81F0A37F4545}"/>
              </a:ext>
            </a:extLst>
          </p:cNvPr>
          <p:cNvGrpSpPr/>
          <p:nvPr/>
        </p:nvGrpSpPr>
        <p:grpSpPr>
          <a:xfrm>
            <a:off x="355195" y="1190870"/>
            <a:ext cx="6671159" cy="4193432"/>
            <a:chOff x="349113" y="1539824"/>
            <a:chExt cx="6671159" cy="41934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6A1783-8E90-4044-B4A8-F5FB50A03532}"/>
                </a:ext>
              </a:extLst>
            </p:cNvPr>
            <p:cNvSpPr/>
            <p:nvPr/>
          </p:nvSpPr>
          <p:spPr>
            <a:xfrm>
              <a:off x="3918756" y="2812110"/>
              <a:ext cx="1296144" cy="45442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rPr>
                <a:t>Method2</a:t>
              </a:r>
              <a:endPara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0CBDFF0-3D2D-42F2-86ED-E53489A9D08D}"/>
                </a:ext>
              </a:extLst>
            </p:cNvPr>
            <p:cNvSpPr/>
            <p:nvPr/>
          </p:nvSpPr>
          <p:spPr>
            <a:xfrm>
              <a:off x="3918756" y="1539824"/>
              <a:ext cx="1008112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rPr>
                <a:t>Class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C51C765-044E-4B99-A2CE-B8F90464FFAF}"/>
                </a:ext>
              </a:extLst>
            </p:cNvPr>
            <p:cNvSpPr/>
            <p:nvPr/>
          </p:nvSpPr>
          <p:spPr>
            <a:xfrm>
              <a:off x="2276745" y="2810369"/>
              <a:ext cx="1296144" cy="45442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500" dirty="0"/>
                <a:t>Method1</a:t>
              </a:r>
              <a:endPara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553B25-F4B9-4279-9856-CF8D2CDEB908}"/>
                </a:ext>
              </a:extLst>
            </p:cNvPr>
            <p:cNvSpPr/>
            <p:nvPr/>
          </p:nvSpPr>
          <p:spPr>
            <a:xfrm>
              <a:off x="5724128" y="2769737"/>
              <a:ext cx="1296144" cy="45442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rPr>
                <a:t>Method3</a:t>
              </a:r>
              <a:endPara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C09AE0C-68F3-4CDE-9247-A86D9FE71F86}"/>
                </a:ext>
              </a:extLst>
            </p:cNvPr>
            <p:cNvSpPr/>
            <p:nvPr/>
          </p:nvSpPr>
          <p:spPr>
            <a:xfrm>
              <a:off x="496699" y="2625356"/>
              <a:ext cx="936104" cy="50405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41ABFB9-4FF3-4A43-AFA9-F782E0A1DA4A}"/>
                </a:ext>
              </a:extLst>
            </p:cNvPr>
            <p:cNvSpPr/>
            <p:nvPr/>
          </p:nvSpPr>
          <p:spPr>
            <a:xfrm>
              <a:off x="359532" y="3695596"/>
              <a:ext cx="936104" cy="50405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9E9B836-EA07-4053-89D0-EBB63A430DFE}"/>
                </a:ext>
              </a:extLst>
            </p:cNvPr>
            <p:cNvSpPr/>
            <p:nvPr/>
          </p:nvSpPr>
          <p:spPr>
            <a:xfrm>
              <a:off x="349113" y="5229200"/>
              <a:ext cx="936104" cy="50405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D0E8391-712D-445B-9130-FF7DBD5DC984}"/>
                </a:ext>
              </a:extLst>
            </p:cNvPr>
            <p:cNvSpPr/>
            <p:nvPr/>
          </p:nvSpPr>
          <p:spPr>
            <a:xfrm>
              <a:off x="1977152" y="3930896"/>
              <a:ext cx="936104" cy="50405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18B0D58-29C2-4EE6-B0B1-536F46A9C160}"/>
                </a:ext>
              </a:extLst>
            </p:cNvPr>
            <p:cNvSpPr/>
            <p:nvPr/>
          </p:nvSpPr>
          <p:spPr>
            <a:xfrm>
              <a:off x="6084168" y="3861188"/>
              <a:ext cx="936104" cy="50405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62BA011-C22A-465F-B121-005AC980D77C}"/>
                </a:ext>
              </a:extLst>
            </p:cNvPr>
            <p:cNvCxnSpPr>
              <a:cxnSpLocks/>
            </p:cNvCxnSpPr>
            <p:nvPr/>
          </p:nvCxnSpPr>
          <p:spPr>
            <a:xfrm>
              <a:off x="3533147" y="3037583"/>
              <a:ext cx="219098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EB30CF4-1E18-4665-9984-0C559826F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584" y="3144704"/>
              <a:ext cx="137167" cy="572328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6B3174F-F7E6-43CA-B03E-DFC7D7855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584" y="4192302"/>
              <a:ext cx="1" cy="1036898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8D8591E-4D29-470E-95B7-02FC821196AA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 flipH="1">
              <a:off x="964751" y="2059172"/>
              <a:ext cx="3458061" cy="566184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F6DB086-255D-44C9-926C-9E2F363C6F65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422812" y="2059172"/>
              <a:ext cx="1949388" cy="710565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4993A64-C1D8-4B8D-A308-31389BD803B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2445204" y="3302183"/>
              <a:ext cx="468054" cy="628713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E020854-A579-4094-8E0F-223DBF0F2128}"/>
                </a:ext>
              </a:extLst>
            </p:cNvPr>
            <p:cNvCxnSpPr>
              <a:cxnSpLocks/>
              <a:stCxn id="7" idx="4"/>
              <a:endCxn id="13" idx="0"/>
            </p:cNvCxnSpPr>
            <p:nvPr/>
          </p:nvCxnSpPr>
          <p:spPr>
            <a:xfrm>
              <a:off x="6372200" y="3224166"/>
              <a:ext cx="180020" cy="637022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61491D7-C1D1-4298-BDB9-20C5DB3B132A}"/>
                </a:ext>
              </a:extLst>
            </p:cNvPr>
            <p:cNvCxnSpPr>
              <a:cxnSpLocks/>
              <a:stCxn id="5" idx="4"/>
              <a:endCxn id="36" idx="0"/>
            </p:cNvCxnSpPr>
            <p:nvPr/>
          </p:nvCxnSpPr>
          <p:spPr>
            <a:xfrm>
              <a:off x="4422812" y="2059172"/>
              <a:ext cx="144016" cy="752938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7C09B61-BCF8-482C-9C63-8C1231B71F7C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924817" y="2059172"/>
              <a:ext cx="1497995" cy="751197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2378343-BA5D-4AA3-934A-0F6BDDEDB571}"/>
                </a:ext>
              </a:extLst>
            </p:cNvPr>
            <p:cNvSpPr/>
            <p:nvPr/>
          </p:nvSpPr>
          <p:spPr>
            <a:xfrm>
              <a:off x="1977152" y="4977172"/>
              <a:ext cx="936104" cy="504056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D14A59A-CAD5-483C-A507-7C872EC0AC54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2445204" y="4434952"/>
              <a:ext cx="2" cy="54222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1EAE50-D6BA-4ECE-9F01-B4FE26A5D435}"/>
              </a:ext>
            </a:extLst>
          </p:cNvPr>
          <p:cNvSpPr txBox="1"/>
          <p:nvPr/>
        </p:nvSpPr>
        <p:spPr>
          <a:xfrm>
            <a:off x="1393946" y="5768856"/>
            <a:ext cx="660130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New sequence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Global variable -&gt; Method1 -&gt; Method3(FL)</a:t>
            </a:r>
          </a:p>
        </p:txBody>
      </p:sp>
    </p:spTree>
    <p:extLst>
      <p:ext uri="{BB962C8B-B14F-4D97-AF65-F5344CB8AC3E}">
        <p14:creationId xmlns:p14="http://schemas.microsoft.com/office/powerpoint/2010/main" val="25866786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E70AE-34BC-4511-BA37-D5CCAC1C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2522"/>
            <a:ext cx="8075240" cy="1174230"/>
          </a:xfrm>
        </p:spPr>
        <p:txBody>
          <a:bodyPr/>
          <a:lstStyle/>
          <a:p>
            <a:r>
              <a:rPr lang="en-US" altLang="ko-KR" dirty="0"/>
              <a:t>- Target Sequencer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EA395-2D11-4F33-8934-50FC6901502E}"/>
              </a:ext>
            </a:extLst>
          </p:cNvPr>
          <p:cNvSpPr txBox="1"/>
          <p:nvPr/>
        </p:nvSpPr>
        <p:spPr>
          <a:xfrm>
            <a:off x="395536" y="1700808"/>
            <a:ext cx="78488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Check the number of tokens (word level)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 data set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17" name="표 19">
            <a:extLst>
              <a:ext uri="{FF2B5EF4-FFF2-40B4-BE49-F238E27FC236}">
                <a16:creationId xmlns:a16="http://schemas.microsoft.com/office/drawing/2014/main" id="{49EFDF7E-D8D2-4DA7-B9A5-B6A374789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4164"/>
              </p:ext>
            </p:extLst>
          </p:nvPr>
        </p:nvGraphicFramePr>
        <p:xfrm>
          <a:off x="395536" y="2780928"/>
          <a:ext cx="8627444" cy="78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246">
                  <a:extLst>
                    <a:ext uri="{9D8B030D-6E8A-4147-A177-3AD203B41FA5}">
                      <a16:colId xmlns:a16="http://schemas.microsoft.com/office/drawing/2014/main" val="1179611970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1199689077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1618677398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44409835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2803622010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3257728015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714184959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1613268702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233699297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1493940517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1347406860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3650587080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2292424858"/>
                    </a:ext>
                  </a:extLst>
                </a:gridCol>
                <a:gridCol w="616246">
                  <a:extLst>
                    <a:ext uri="{9D8B030D-6E8A-4147-A177-3AD203B41FA5}">
                      <a16:colId xmlns:a16="http://schemas.microsoft.com/office/drawing/2014/main" val="2144601660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1400&lt;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5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5742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32146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DFE7-3449-48CA-895D-C5593D36E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396044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1186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E70AE-34BC-4511-BA37-D5CCAC1C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22522"/>
            <a:ext cx="8075240" cy="1174230"/>
          </a:xfrm>
        </p:spPr>
        <p:txBody>
          <a:bodyPr/>
          <a:lstStyle/>
          <a:p>
            <a:r>
              <a:rPr lang="en-US" altLang="ko-KR" dirty="0"/>
              <a:t>- Make new sequence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0D46E-3785-4DB8-B065-F87BEC501BA3}"/>
              </a:ext>
            </a:extLst>
          </p:cNvPr>
          <p:cNvSpPr txBox="1"/>
          <p:nvPr/>
        </p:nvSpPr>
        <p:spPr>
          <a:xfrm>
            <a:off x="611560" y="1988840"/>
            <a:ext cx="705678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Make new sequence with dependent methods.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Not exist other methods information in this sequence.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Global variable -&gt; Method1 -&gt; Method3(FL)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Do not consider order.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22912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2EEBDB-02AC-4258-BD0D-021BA6B78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43E187E-2A6F-43A5-91E8-5C776D48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- Target Sequencer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BE338-AAA6-406E-BA90-A6DE72401F67}"/>
              </a:ext>
            </a:extLst>
          </p:cNvPr>
          <p:cNvSpPr txBox="1"/>
          <p:nvPr/>
        </p:nvSpPr>
        <p:spPr>
          <a:xfrm>
            <a:off x="395288" y="1340768"/>
            <a:ext cx="69130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Test data set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72667DA5-301A-494F-A287-E146FE94D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31762"/>
              </p:ext>
            </p:extLst>
          </p:nvPr>
        </p:nvGraphicFramePr>
        <p:xfrm>
          <a:off x="611560" y="2249002"/>
          <a:ext cx="7859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945">
                  <a:extLst>
                    <a:ext uri="{9D8B030D-6E8A-4147-A177-3AD203B41FA5}">
                      <a16:colId xmlns:a16="http://schemas.microsoft.com/office/drawing/2014/main" val="2578740858"/>
                    </a:ext>
                  </a:extLst>
                </a:gridCol>
                <a:gridCol w="654945">
                  <a:extLst>
                    <a:ext uri="{9D8B030D-6E8A-4147-A177-3AD203B41FA5}">
                      <a16:colId xmlns:a16="http://schemas.microsoft.com/office/drawing/2014/main" val="3553824604"/>
                    </a:ext>
                  </a:extLst>
                </a:gridCol>
                <a:gridCol w="654945">
                  <a:extLst>
                    <a:ext uri="{9D8B030D-6E8A-4147-A177-3AD203B41FA5}">
                      <a16:colId xmlns:a16="http://schemas.microsoft.com/office/drawing/2014/main" val="3556953885"/>
                    </a:ext>
                  </a:extLst>
                </a:gridCol>
                <a:gridCol w="654945">
                  <a:extLst>
                    <a:ext uri="{9D8B030D-6E8A-4147-A177-3AD203B41FA5}">
                      <a16:colId xmlns:a16="http://schemas.microsoft.com/office/drawing/2014/main" val="4160566732"/>
                    </a:ext>
                  </a:extLst>
                </a:gridCol>
                <a:gridCol w="654945">
                  <a:extLst>
                    <a:ext uri="{9D8B030D-6E8A-4147-A177-3AD203B41FA5}">
                      <a16:colId xmlns:a16="http://schemas.microsoft.com/office/drawing/2014/main" val="2375870954"/>
                    </a:ext>
                  </a:extLst>
                </a:gridCol>
                <a:gridCol w="654945">
                  <a:extLst>
                    <a:ext uri="{9D8B030D-6E8A-4147-A177-3AD203B41FA5}">
                      <a16:colId xmlns:a16="http://schemas.microsoft.com/office/drawing/2014/main" val="3492121415"/>
                    </a:ext>
                  </a:extLst>
                </a:gridCol>
                <a:gridCol w="654945">
                  <a:extLst>
                    <a:ext uri="{9D8B030D-6E8A-4147-A177-3AD203B41FA5}">
                      <a16:colId xmlns:a16="http://schemas.microsoft.com/office/drawing/2014/main" val="4233994336"/>
                    </a:ext>
                  </a:extLst>
                </a:gridCol>
                <a:gridCol w="654945">
                  <a:extLst>
                    <a:ext uri="{9D8B030D-6E8A-4147-A177-3AD203B41FA5}">
                      <a16:colId xmlns:a16="http://schemas.microsoft.com/office/drawing/2014/main" val="3843403266"/>
                    </a:ext>
                  </a:extLst>
                </a:gridCol>
                <a:gridCol w="654945">
                  <a:extLst>
                    <a:ext uri="{9D8B030D-6E8A-4147-A177-3AD203B41FA5}">
                      <a16:colId xmlns:a16="http://schemas.microsoft.com/office/drawing/2014/main" val="2240821643"/>
                    </a:ext>
                  </a:extLst>
                </a:gridCol>
                <a:gridCol w="654945">
                  <a:extLst>
                    <a:ext uri="{9D8B030D-6E8A-4147-A177-3AD203B41FA5}">
                      <a16:colId xmlns:a16="http://schemas.microsoft.com/office/drawing/2014/main" val="1438351089"/>
                    </a:ext>
                  </a:extLst>
                </a:gridCol>
                <a:gridCol w="654945">
                  <a:extLst>
                    <a:ext uri="{9D8B030D-6E8A-4147-A177-3AD203B41FA5}">
                      <a16:colId xmlns:a16="http://schemas.microsoft.com/office/drawing/2014/main" val="2950836872"/>
                    </a:ext>
                  </a:extLst>
                </a:gridCol>
                <a:gridCol w="654945">
                  <a:extLst>
                    <a:ext uri="{9D8B030D-6E8A-4147-A177-3AD203B41FA5}">
                      <a16:colId xmlns:a16="http://schemas.microsoft.com/office/drawing/2014/main" val="162038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1100&lt;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9424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10518ED5-FEFB-4E3B-AAF6-C09EEDACF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56311"/>
            <a:ext cx="3960440" cy="261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999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113789</TotalTime>
  <Words>287</Words>
  <Application>Microsoft Office PowerPoint</Application>
  <PresentationFormat>화면 슬라이드 쇼(4:3)</PresentationFormat>
  <Paragraphs>142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Helvetica Neue</vt:lpstr>
      <vt:lpstr>나눔고딕</vt:lpstr>
      <vt:lpstr>맑은 고딕</vt:lpstr>
      <vt:lpstr>Arial</vt:lpstr>
      <vt:lpstr>Helvetica</vt:lpstr>
      <vt:lpstr>Default</vt:lpstr>
      <vt:lpstr>PowerPoint 프레젠테이션</vt:lpstr>
      <vt:lpstr>- Process</vt:lpstr>
      <vt:lpstr>- Weakness</vt:lpstr>
      <vt:lpstr>- Two paper</vt:lpstr>
      <vt:lpstr>- Control the size of context </vt:lpstr>
      <vt:lpstr>- Represent dependency method</vt:lpstr>
      <vt:lpstr>- Target Sequencer</vt:lpstr>
      <vt:lpstr>- Make new sequence</vt:lpstr>
      <vt:lpstr>- Target Sequencer</vt:lpstr>
      <vt:lpstr>-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886</cp:revision>
  <cp:lastPrinted>2020-04-27T07:01:17Z</cp:lastPrinted>
  <dcterms:modified xsi:type="dcterms:W3CDTF">2020-04-29T04:36:07Z</dcterms:modified>
</cp:coreProperties>
</file>