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7" r:id="rId3"/>
    <p:sldId id="298" r:id="rId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7340" autoAdjust="0"/>
  </p:normalViewPr>
  <p:slideViewPr>
    <p:cSldViewPr showGuides="1">
      <p:cViewPr varScale="1">
        <p:scale>
          <a:sx n="70" d="100"/>
          <a:sy n="70" d="100"/>
        </p:scale>
        <p:origin x="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33D1-634D-4A79-8B1C-9BFD628D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B56A-C5D3-4F7F-82AC-B1F92961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3B65-7225-41B8-AB5A-5779F0A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7939-FE6C-40FC-9CA1-A5D2F55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7804-CE9E-4F2D-B4A6-D35E7D2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4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7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003697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NEURAL PROGRAM REPAIR BY JOINTLY LEARNING TO LOCALIZE AND REPAIR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958703"/>
            <a:ext cx="6858000" cy="256579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Marko Vasic1,2 , Aditya Kanade1,3 , Petros Maniatis1 , David Bieber1 , Rishabh </a:t>
            </a:r>
          </a:p>
          <a:p>
            <a:r>
              <a:rPr lang="en-US" altLang="ko-KR" sz="1400" dirty="0"/>
              <a:t>Published as a conference paper at ICLR 2019</a:t>
            </a:r>
            <a:endParaRPr lang="en-US" altLang="ko-KR" sz="1350" dirty="0"/>
          </a:p>
          <a:p>
            <a:pPr algn="r"/>
            <a:r>
              <a:rPr lang="en-US" altLang="ko-KR" sz="1350" dirty="0"/>
              <a:t>				2020/05/07</a:t>
            </a:r>
          </a:p>
          <a:p>
            <a:pPr algn="r"/>
            <a:r>
              <a:rPr lang="en-US" altLang="ko-KR" sz="1350" dirty="0"/>
              <a:t>Ju </a:t>
            </a:r>
            <a:r>
              <a:rPr lang="en-US" altLang="ko-KR" sz="1350" dirty="0" err="1"/>
              <a:t>Hyoung</a:t>
            </a:r>
            <a:r>
              <a:rPr lang="en-US" altLang="ko-KR" sz="1350" dirty="0"/>
              <a:t> Kim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383A-F2E8-44BC-8AC4-F2B56891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89AA-AE6B-42DC-8195-A881335E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misuses</a:t>
            </a:r>
          </a:p>
          <a:p>
            <a:pPr>
              <a:buFontTx/>
              <a:buChar char="-"/>
            </a:pPr>
            <a:r>
              <a:rPr lang="en-US" altLang="ko-KR" dirty="0"/>
              <a:t>1 ) when a programmer copies some code into a new context, but forgets to rename a variable from the older context</a:t>
            </a:r>
          </a:p>
          <a:p>
            <a:pPr>
              <a:buFontTx/>
              <a:buChar char="-"/>
            </a:pPr>
            <a:r>
              <a:rPr lang="en-US" altLang="ko-KR" dirty="0"/>
              <a:t>2 )  when two variable names within the same scope are easily confused.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96812-7A15-464B-8D82-CEE6EA2E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1324-67B3-4535-913A-BC1545EA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D89385-69EB-4B40-9702-B7A31A45B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64" y="1916832"/>
            <a:ext cx="8365151" cy="25866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88356-89E6-44FA-8D82-407EABEA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05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72787</TotalTime>
  <Words>83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나눔고딕</vt:lpstr>
      <vt:lpstr>맑은 고딕</vt:lpstr>
      <vt:lpstr>Arial</vt:lpstr>
      <vt:lpstr>Default</vt:lpstr>
      <vt:lpstr>NEURAL PROGRAM REPAIR BY JOINTLY LEARNING TO LOCALIZE AND REPAIR</vt:lpstr>
      <vt:lpstr>- Introduction.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550</cp:revision>
  <cp:lastPrinted>2019-01-25T10:57:37Z</cp:lastPrinted>
  <dcterms:modified xsi:type="dcterms:W3CDTF">2020-05-06T09:20:36Z</dcterms:modified>
</cp:coreProperties>
</file>