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nera612@daum.net" initials="s" lastIdx="4" clrIdx="0">
    <p:extLst>
      <p:ext uri="{19B8F6BF-5375-455C-9EA6-DF929625EA0E}">
        <p15:presenceInfo xmlns:p15="http://schemas.microsoft.com/office/powerpoint/2012/main" userId="b41d773a20fa83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76706" autoAdjust="0"/>
  </p:normalViewPr>
  <p:slideViewPr>
    <p:cSldViewPr snapToGrid="0">
      <p:cViewPr varScale="1">
        <p:scale>
          <a:sx n="87" d="100"/>
          <a:sy n="87" d="100"/>
        </p:scale>
        <p:origin x="810" y="90"/>
      </p:cViewPr>
      <p:guideLst/>
    </p:cSldViewPr>
  </p:slideViewPr>
  <p:notesTextViewPr>
    <p:cViewPr>
      <p:scale>
        <a:sx n="3" d="2"/>
        <a:sy n="3" d="2"/>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4T08:12:23.983" idx="2">
    <p:pos x="10" y="10"/>
    <p:text>a 같은 경우는 괄호나 부분으로 표시된걸 삽입해서 완성시키는 문법오류
(b)같은 경우는 잘못된부분 대체 하는부분 
c같은경우는 잘못 입력된 스펠링이나 잘못표현된 부분을 전체 대체한다.
컴파일러는 항상 에러위치를 정확하게 말해주지 못하기 때문에
에러가 나오는 이전 라인을 모델에 넣어서 새라인으로 끝나는 토큰 시퀀스를 예측</p:text>
    <p:extLst>
      <p:ext uri="{C676402C-5697-4E1C-873F-D02D1690AC5C}">
        <p15:threadingInfo xmlns:p15="http://schemas.microsoft.com/office/powerpoint/2012/main" timeZoneBias="-540"/>
      </p:ext>
    </p:extLst>
  </p:cm>
  <p:cm authorId="1" dt="2020-05-14T08:14:12.722" idx="3">
    <p:pos x="146" y="146"/>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5F1F5-535F-4DAD-ACAE-BB7ADCBFC3A9}" type="datetimeFigureOut">
              <a:rPr lang="ko-KR" altLang="en-US" smtClean="0"/>
              <a:t>2020-05-14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B4820-200E-4A88-A3C3-EBDBFA8C933F}" type="slidenum">
              <a:rPr lang="ko-KR" altLang="en-US" smtClean="0"/>
              <a:t>‹#›</a:t>
            </a:fld>
            <a:endParaRPr lang="ko-KR" altLang="en-US"/>
          </a:p>
        </p:txBody>
      </p:sp>
    </p:spTree>
    <p:extLst>
      <p:ext uri="{BB962C8B-B14F-4D97-AF65-F5344CB8AC3E}">
        <p14:creationId xmlns:p14="http://schemas.microsoft.com/office/powerpoint/2010/main" val="238493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알고리즘은 오류 위치에서 삽입 또는 교체를 위한 제안서를 생성하기 위해 순위에 따라 예측 시퀀스의 반복을 열거한다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BB3B4820-200E-4A88-A3C3-EBDBFA8C933F}" type="slidenum">
              <a:rPr lang="ko-KR" altLang="en-US" smtClean="0"/>
              <a:t>4</a:t>
            </a:fld>
            <a:endParaRPr lang="ko-KR" altLang="en-US"/>
          </a:p>
        </p:txBody>
      </p:sp>
    </p:spTree>
    <p:extLst>
      <p:ext uri="{BB962C8B-B14F-4D97-AF65-F5344CB8AC3E}">
        <p14:creationId xmlns:p14="http://schemas.microsoft.com/office/powerpoint/2010/main" val="416323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 </a:t>
            </a:r>
            <a:r>
              <a:rPr lang="ko-KR" altLang="en-US" dirty="0"/>
              <a:t>같은 경우는 괄호나 부분으로 </a:t>
            </a:r>
            <a:r>
              <a:rPr lang="ko-KR" altLang="en-US" dirty="0" err="1"/>
              <a:t>표시된걸</a:t>
            </a:r>
            <a:r>
              <a:rPr lang="ko-KR" altLang="en-US" dirty="0"/>
              <a:t> 삽입해서 완성시키는 문법오류</a:t>
            </a:r>
          </a:p>
          <a:p>
            <a:r>
              <a:rPr lang="en-US" altLang="ko-KR" dirty="0"/>
              <a:t>(b)</a:t>
            </a:r>
            <a:r>
              <a:rPr lang="ko-KR" altLang="en-US" dirty="0"/>
              <a:t>같은 경우는 </a:t>
            </a:r>
            <a:r>
              <a:rPr lang="ko-KR" altLang="en-US" dirty="0" err="1"/>
              <a:t>잘못된부분</a:t>
            </a:r>
            <a:r>
              <a:rPr lang="ko-KR" altLang="en-US" dirty="0"/>
              <a:t> 대체 </a:t>
            </a:r>
            <a:r>
              <a:rPr lang="ko-KR" altLang="en-US" dirty="0" err="1"/>
              <a:t>하는부분</a:t>
            </a:r>
            <a:r>
              <a:rPr lang="ko-KR" altLang="en-US" dirty="0"/>
              <a:t> </a:t>
            </a:r>
          </a:p>
          <a:p>
            <a:endParaRPr lang="ko-KR" altLang="en-US" dirty="0"/>
          </a:p>
          <a:p>
            <a:r>
              <a:rPr lang="en-US" altLang="ko-KR" dirty="0"/>
              <a:t>c</a:t>
            </a:r>
            <a:r>
              <a:rPr lang="ko-KR" altLang="en-US" dirty="0" err="1"/>
              <a:t>같은경우는</a:t>
            </a:r>
            <a:r>
              <a:rPr lang="ko-KR" altLang="en-US" dirty="0"/>
              <a:t> 잘못 입력된 스펠링이나 </a:t>
            </a:r>
            <a:r>
              <a:rPr lang="ko-KR" altLang="en-US" dirty="0" err="1"/>
              <a:t>잘못표현된</a:t>
            </a:r>
            <a:r>
              <a:rPr lang="ko-KR" altLang="en-US" dirty="0"/>
              <a:t> 부분을 전체 대체한다</a:t>
            </a:r>
            <a:r>
              <a:rPr lang="en-US" altLang="ko-KR" dirty="0"/>
              <a:t>.</a:t>
            </a:r>
            <a:endParaRPr lang="ko-KR" altLang="en-US" dirty="0"/>
          </a:p>
          <a:p>
            <a:r>
              <a:rPr lang="ko-KR" altLang="en-US" dirty="0"/>
              <a:t>컴파일러는 항상 에러위치를 정확하게 말해주지 못하기 때문에</a:t>
            </a:r>
          </a:p>
          <a:p>
            <a:r>
              <a:rPr lang="ko-KR" altLang="en-US" dirty="0"/>
              <a:t>에러가 나오는 이전 라인을 모델에 넣어서 새라인으로 끝나는 토큰 시퀀스를 예측</a:t>
            </a:r>
          </a:p>
          <a:p>
            <a:endParaRPr lang="ko-KR" altLang="en-US" dirty="0"/>
          </a:p>
        </p:txBody>
      </p:sp>
      <p:sp>
        <p:nvSpPr>
          <p:cNvPr id="4" name="슬라이드 번호 개체 틀 3"/>
          <p:cNvSpPr>
            <a:spLocks noGrp="1"/>
          </p:cNvSpPr>
          <p:nvPr>
            <p:ph type="sldNum" sz="quarter" idx="5"/>
          </p:nvPr>
        </p:nvSpPr>
        <p:spPr/>
        <p:txBody>
          <a:bodyPr/>
          <a:lstStyle/>
          <a:p>
            <a:fld id="{BB3B4820-200E-4A88-A3C3-EBDBFA8C933F}" type="slidenum">
              <a:rPr lang="ko-KR" altLang="en-US" smtClean="0"/>
              <a:t>5</a:t>
            </a:fld>
            <a:endParaRPr lang="ko-KR" altLang="en-US"/>
          </a:p>
        </p:txBody>
      </p:sp>
    </p:spTree>
    <p:extLst>
      <p:ext uri="{BB962C8B-B14F-4D97-AF65-F5344CB8AC3E}">
        <p14:creationId xmlns:p14="http://schemas.microsoft.com/office/powerpoint/2010/main" val="291657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모델 </a:t>
            </a:r>
            <a:r>
              <a:rPr lang="ko-KR" altLang="en-US" dirty="0" err="1"/>
              <a:t>같은경우는</a:t>
            </a:r>
            <a:r>
              <a:rPr lang="ko-KR" altLang="en-US" dirty="0"/>
              <a:t> 컴파일러로 에러위치가 파악이 되지 않아 </a:t>
            </a:r>
            <a:r>
              <a:rPr lang="en-US" altLang="ko-KR" dirty="0" err="1"/>
              <a:t>rnn</a:t>
            </a:r>
            <a:r>
              <a:rPr lang="ko-KR" altLang="en-US" dirty="0"/>
              <a:t>모델 사용해서 전체라인 예측한 것인데 </a:t>
            </a:r>
            <a:r>
              <a:rPr lang="en-US" altLang="ko-KR" dirty="0"/>
              <a:t>SKETCH solver </a:t>
            </a:r>
            <a:r>
              <a:rPr lang="ko-KR" altLang="en-US" dirty="0"/>
              <a:t>를 통해</a:t>
            </a:r>
          </a:p>
        </p:txBody>
      </p:sp>
      <p:sp>
        <p:nvSpPr>
          <p:cNvPr id="4" name="슬라이드 번호 개체 틀 3"/>
          <p:cNvSpPr>
            <a:spLocks noGrp="1"/>
          </p:cNvSpPr>
          <p:nvPr>
            <p:ph type="sldNum" sz="quarter" idx="5"/>
          </p:nvPr>
        </p:nvSpPr>
        <p:spPr/>
        <p:txBody>
          <a:bodyPr/>
          <a:lstStyle/>
          <a:p>
            <a:fld id="{BB3B4820-200E-4A88-A3C3-EBDBFA8C933F}" type="slidenum">
              <a:rPr lang="ko-KR" altLang="en-US" smtClean="0"/>
              <a:t>6</a:t>
            </a:fld>
            <a:endParaRPr lang="ko-KR" altLang="en-US"/>
          </a:p>
        </p:txBody>
      </p:sp>
    </p:spTree>
    <p:extLst>
      <p:ext uri="{BB962C8B-B14F-4D97-AF65-F5344CB8AC3E}">
        <p14:creationId xmlns:p14="http://schemas.microsoft.com/office/powerpoint/2010/main" val="388068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B3B4820-200E-4A88-A3C3-EBDBFA8C933F}" type="slidenum">
              <a:rPr lang="ko-KR" altLang="en-US" smtClean="0"/>
              <a:t>7</a:t>
            </a:fld>
            <a:endParaRPr lang="ko-KR" altLang="en-US"/>
          </a:p>
        </p:txBody>
      </p:sp>
    </p:spTree>
    <p:extLst>
      <p:ext uri="{BB962C8B-B14F-4D97-AF65-F5344CB8AC3E}">
        <p14:creationId xmlns:p14="http://schemas.microsoft.com/office/powerpoint/2010/main" val="54224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B3B4820-200E-4A88-A3C3-EBDBFA8C933F}" type="slidenum">
              <a:rPr lang="ko-KR" altLang="en-US" smtClean="0"/>
              <a:t>8</a:t>
            </a:fld>
            <a:endParaRPr lang="ko-KR" altLang="en-US"/>
          </a:p>
        </p:txBody>
      </p:sp>
    </p:spTree>
    <p:extLst>
      <p:ext uri="{BB962C8B-B14F-4D97-AF65-F5344CB8AC3E}">
        <p14:creationId xmlns:p14="http://schemas.microsoft.com/office/powerpoint/2010/main" val="355411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AEF571-7E51-4BCB-986B-1B42B34D1B4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7743CF5-BF2E-4B6C-8D62-1B266671C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4EB491-946A-43A0-A9E4-1B4D02B7369C}"/>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2A942428-7890-4C36-9AE3-54CA9B6A618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38D85CC-A25F-49ED-9C5D-C7E2FCED04EA}"/>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386631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350221-7369-48A7-9A26-1EE58650253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38F871B-8AC1-4E70-B138-C7C613287E5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2A4568-6C1C-4D58-83B7-44627B637032}"/>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34A26E4A-3CF9-4662-BAF3-39682E1C70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2DB8D3-76D4-4B40-855B-E3E394324C46}"/>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9181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5B651D1-0BF3-4997-848B-04E0BB21758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D62F9FA-D2B0-4248-A1AB-1AF8FB33A53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26BC9F2-9D76-400E-8615-EA3E2CB7D97A}"/>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A1E4AE6F-BC5E-4BB1-BD9F-9B256AC3C85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D9E2F8-570E-41A7-AD83-7A2E2C246521}"/>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418163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AA8D85-4C31-479D-821A-7EA00CDE81C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B92A4DA-FE96-45CE-8AF2-A026CB701FE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659B7E-02A5-47A5-8D44-FFF972F87A47}"/>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C9A54909-782D-4436-BC9E-B1912EC687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15D69AF-9B87-410F-A29D-A80AE3A29950}"/>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7404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76B359-077E-4578-9318-04D3CC3859F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0E87E19-260D-47D9-A9CF-8566616F6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0BB08F4-D88C-4704-BCB1-F07DA169CD9A}"/>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E42FE5A0-AD00-4729-9F15-4FCB97EEB2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13C00C3-16D2-4783-9867-DC325E6F4877}"/>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83824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CB5FB6-D6B2-4FDE-9304-5ADAFFDAE34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EADD5B5-B42C-4BC1-8100-2F77F5520B7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E8AE2D6-4774-48E9-B633-18AE8122A31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066745B-BB6E-4D9E-8E1D-401A4FE78A8D}"/>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6" name="바닥글 개체 틀 5">
            <a:extLst>
              <a:ext uri="{FF2B5EF4-FFF2-40B4-BE49-F238E27FC236}">
                <a16:creationId xmlns:a16="http://schemas.microsoft.com/office/drawing/2014/main" id="{8B2D24F7-1F87-4214-849E-477859B545B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67FC6DC-B32B-4A0C-8FE9-319F79422E54}"/>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63729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C17432-8326-4B82-89D9-98EFDB127A3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3C2DECD-E45E-4091-B712-06E801417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0D2EDE5-D243-492C-B80C-41F1720EA88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6F5FE80-EAF3-4C5C-BE42-028C8987D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5856C1-816C-4278-9ED0-F56679C2764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B2D47D4-7DCB-42F3-884F-D71E1ED7EAC5}"/>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8" name="바닥글 개체 틀 7">
            <a:extLst>
              <a:ext uri="{FF2B5EF4-FFF2-40B4-BE49-F238E27FC236}">
                <a16:creationId xmlns:a16="http://schemas.microsoft.com/office/drawing/2014/main" id="{8DEF548B-32F8-4F54-928F-73190F01E4F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D381CD2-0B1B-498E-8502-B94C37899CFD}"/>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35404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51D58-9ECC-446A-9142-453DC8335F0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BACCAD0-FE30-4D48-8E0D-0798DF2E3A79}"/>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4" name="바닥글 개체 틀 3">
            <a:extLst>
              <a:ext uri="{FF2B5EF4-FFF2-40B4-BE49-F238E27FC236}">
                <a16:creationId xmlns:a16="http://schemas.microsoft.com/office/drawing/2014/main" id="{9938A0F8-B3D6-42FA-B76D-2B9CAA40FCD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8236C43-4519-4E19-9CC7-01D570B33EB0}"/>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407661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9525F4F-5015-47DC-8BD9-266302F60307}"/>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3" name="바닥글 개체 틀 2">
            <a:extLst>
              <a:ext uri="{FF2B5EF4-FFF2-40B4-BE49-F238E27FC236}">
                <a16:creationId xmlns:a16="http://schemas.microsoft.com/office/drawing/2014/main" id="{C35610F9-466C-4761-BEB3-1DD60A44EF5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201B10E-D04D-48FF-9501-2145F9DCE00F}"/>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45375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97C89-FBBA-4B38-BFB9-F45D9545358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057817A-F91D-465A-81C7-9E2FD76B3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4DD8F4E-1759-4465-8DDB-629DEF8B2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37F4748-74E9-4F06-8990-69F47C3ED9C8}"/>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6" name="바닥글 개체 틀 5">
            <a:extLst>
              <a:ext uri="{FF2B5EF4-FFF2-40B4-BE49-F238E27FC236}">
                <a16:creationId xmlns:a16="http://schemas.microsoft.com/office/drawing/2014/main" id="{5E615C9C-D3E3-484E-9A4F-AD71ED4926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CACF1C8-EB58-40F4-A972-E2E71CD42722}"/>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9780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DF06A-6FAD-47D7-A5C0-1309F8FC526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42AAEC3-1F01-47A2-AD4A-0312F6346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1F0C58-094E-47C3-A8B0-12E362F20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6F5379-A25E-410F-AA01-9E47104879F2}"/>
              </a:ext>
            </a:extLst>
          </p:cNvPr>
          <p:cNvSpPr>
            <a:spLocks noGrp="1"/>
          </p:cNvSpPr>
          <p:nvPr>
            <p:ph type="dt" sz="half" idx="10"/>
          </p:nvPr>
        </p:nvSpPr>
        <p:spPr/>
        <p:txBody>
          <a:bodyPr/>
          <a:lstStyle/>
          <a:p>
            <a:fld id="{13957B59-AA62-4EE4-B208-F6F471151CD0}" type="datetimeFigureOut">
              <a:rPr lang="ko-KR" altLang="en-US" smtClean="0"/>
              <a:t>2020-05-14</a:t>
            </a:fld>
            <a:endParaRPr lang="ko-KR" altLang="en-US"/>
          </a:p>
        </p:txBody>
      </p:sp>
      <p:sp>
        <p:nvSpPr>
          <p:cNvPr id="6" name="바닥글 개체 틀 5">
            <a:extLst>
              <a:ext uri="{FF2B5EF4-FFF2-40B4-BE49-F238E27FC236}">
                <a16:creationId xmlns:a16="http://schemas.microsoft.com/office/drawing/2014/main" id="{3A3A5924-BB40-4155-B1BB-CFB98BC284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13BADE6-3F7F-4F24-AC9D-92878406366F}"/>
              </a:ext>
            </a:extLst>
          </p:cNvPr>
          <p:cNvSpPr>
            <a:spLocks noGrp="1"/>
          </p:cNvSpPr>
          <p:nvPr>
            <p:ph type="sldNum" sz="quarter" idx="12"/>
          </p:nvPr>
        </p:nvSpPr>
        <p:spPr/>
        <p:txBody>
          <a:body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33500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75CAC5C-0C63-487C-A904-2764DBBF5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82E7317-5A69-4306-A2A6-68D36643E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0B32A7A-F309-4705-81F3-71C0E716E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57B59-AA62-4EE4-B208-F6F471151CD0}" type="datetimeFigureOut">
              <a:rPr lang="ko-KR" altLang="en-US" smtClean="0"/>
              <a:t>2020-05-14</a:t>
            </a:fld>
            <a:endParaRPr lang="ko-KR" altLang="en-US"/>
          </a:p>
        </p:txBody>
      </p:sp>
      <p:sp>
        <p:nvSpPr>
          <p:cNvPr id="5" name="바닥글 개체 틀 4">
            <a:extLst>
              <a:ext uri="{FF2B5EF4-FFF2-40B4-BE49-F238E27FC236}">
                <a16:creationId xmlns:a16="http://schemas.microsoft.com/office/drawing/2014/main" id="{E4C09B0C-BDBF-43E4-8BF3-F4214A0E6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A5F6E33-ACB6-4C45-8A53-5F372FCEC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62E43-F0A0-4291-A76C-3C364FA1D260}" type="slidenum">
              <a:rPr lang="ko-KR" altLang="en-US" smtClean="0"/>
              <a:t>‹#›</a:t>
            </a:fld>
            <a:endParaRPr lang="ko-KR" altLang="en-US"/>
          </a:p>
        </p:txBody>
      </p:sp>
    </p:spTree>
    <p:extLst>
      <p:ext uri="{BB962C8B-B14F-4D97-AF65-F5344CB8AC3E}">
        <p14:creationId xmlns:p14="http://schemas.microsoft.com/office/powerpoint/2010/main" val="253304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43BE3EA-7C8B-4734-B8C9-B4B8782B9B90}"/>
              </a:ext>
            </a:extLst>
          </p:cNvPr>
          <p:cNvSpPr/>
          <p:nvPr/>
        </p:nvSpPr>
        <p:spPr>
          <a:xfrm>
            <a:off x="2438400" y="1526417"/>
            <a:ext cx="8645236" cy="1015663"/>
          </a:xfrm>
          <a:prstGeom prst="rect">
            <a:avLst/>
          </a:prstGeom>
        </p:spPr>
        <p:txBody>
          <a:bodyPr wrap="square">
            <a:spAutoFit/>
          </a:bodyPr>
          <a:lstStyle/>
          <a:p>
            <a:r>
              <a:rPr lang="en-US" altLang="ko-KR" sz="3000" dirty="0"/>
              <a:t>Neuro-Symbolic Program Corrector for Introductory Programming Assignments </a:t>
            </a:r>
            <a:endParaRPr lang="ko-KR" altLang="en-US" sz="3000" dirty="0"/>
          </a:p>
        </p:txBody>
      </p:sp>
    </p:spTree>
    <p:extLst>
      <p:ext uri="{BB962C8B-B14F-4D97-AF65-F5344CB8AC3E}">
        <p14:creationId xmlns:p14="http://schemas.microsoft.com/office/powerpoint/2010/main" val="149041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8C29D-F7B1-4484-9795-A3F58776C7B5}"/>
              </a:ext>
            </a:extLst>
          </p:cNvPr>
          <p:cNvSpPr txBox="1"/>
          <p:nvPr/>
        </p:nvSpPr>
        <p:spPr>
          <a:xfrm>
            <a:off x="332510" y="1620982"/>
            <a:ext cx="11222182" cy="397031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Use the set of student submissions without syntax errors to learn a model of token sequences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RNN to learn the token sequence model that can learn large contexture dependencies.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constraint-based program</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SKETCH solver to find minimal changes becomes functionally equivalent to a reference implementation</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endParaRPr lang="en-US" altLang="ko-KR" dirty="0"/>
          </a:p>
          <a:p>
            <a:r>
              <a:rPr lang="en-US" altLang="ko-KR" dirty="0"/>
              <a:t> </a:t>
            </a:r>
            <a:endParaRPr lang="ko-KR" altLang="en-US" dirty="0"/>
          </a:p>
        </p:txBody>
      </p:sp>
      <p:sp>
        <p:nvSpPr>
          <p:cNvPr id="3" name="TextBox 2">
            <a:extLst>
              <a:ext uri="{FF2B5EF4-FFF2-40B4-BE49-F238E27FC236}">
                <a16:creationId xmlns:a16="http://schemas.microsoft.com/office/drawing/2014/main" id="{09E57071-4B81-40EA-9A50-DD6C41FCCA4B}"/>
              </a:ext>
            </a:extLst>
          </p:cNvPr>
          <p:cNvSpPr txBox="1"/>
          <p:nvPr/>
        </p:nvSpPr>
        <p:spPr>
          <a:xfrm>
            <a:off x="526473" y="471055"/>
            <a:ext cx="4558145" cy="369332"/>
          </a:xfrm>
          <a:prstGeom prst="rect">
            <a:avLst/>
          </a:prstGeom>
          <a:noFill/>
        </p:spPr>
        <p:txBody>
          <a:bodyPr wrap="square" rtlCol="0">
            <a:spAutoFit/>
          </a:bodyPr>
          <a:lstStyle/>
          <a:p>
            <a:r>
              <a:rPr lang="en-US" altLang="ko-KR" dirty="0"/>
              <a:t>Introduction.</a:t>
            </a:r>
            <a:endParaRPr lang="ko-KR" altLang="en-US" dirty="0"/>
          </a:p>
        </p:txBody>
      </p:sp>
    </p:spTree>
    <p:extLst>
      <p:ext uri="{BB962C8B-B14F-4D97-AF65-F5344CB8AC3E}">
        <p14:creationId xmlns:p14="http://schemas.microsoft.com/office/powerpoint/2010/main" val="38834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884C0-B20A-445A-A544-2A988A9DC883}"/>
              </a:ext>
            </a:extLst>
          </p:cNvPr>
          <p:cNvSpPr txBox="1"/>
          <p:nvPr/>
        </p:nvSpPr>
        <p:spPr>
          <a:xfrm>
            <a:off x="471054" y="1246909"/>
            <a:ext cx="11069781" cy="2031325"/>
          </a:xfrm>
          <a:prstGeom prst="rect">
            <a:avLst/>
          </a:prstGeom>
          <a:noFill/>
        </p:spPr>
        <p:txBody>
          <a:bodyPr wrap="square" rtlCol="0">
            <a:spAutoFit/>
          </a:bodyPr>
          <a:lstStyle/>
          <a:p>
            <a:r>
              <a:rPr lang="en-US" altLang="ko-KR" dirty="0"/>
              <a:t>Novelty</a:t>
            </a:r>
          </a:p>
          <a:p>
            <a:endParaRPr lang="en-US" altLang="ko-KR" dirty="0"/>
          </a:p>
          <a:p>
            <a:pPr marL="285750" indent="-285750">
              <a:buFont typeface="Arial" panose="020B0604020202020204" pitchFamily="34" charset="0"/>
              <a:buChar char="•"/>
            </a:pPr>
            <a:r>
              <a:rPr lang="en-US" altLang="ko-KR" dirty="0"/>
              <a:t>Use a language model learnt from syntactically correct programs to fix syntax errors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Learn a RNN that can more complex dependencies than n-gram or </a:t>
            </a:r>
            <a:r>
              <a:rPr lang="en-US" altLang="ko-KR" dirty="0" err="1"/>
              <a:t>logbilinear</a:t>
            </a:r>
            <a:r>
              <a:rPr lang="en-US" altLang="ko-KR" dirty="0"/>
              <a:t> neural network</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Generate more precise repairs for different problems. </a:t>
            </a:r>
            <a:endParaRPr lang="ko-KR" altLang="en-US" dirty="0"/>
          </a:p>
        </p:txBody>
      </p:sp>
      <p:sp>
        <p:nvSpPr>
          <p:cNvPr id="3" name="TextBox 2">
            <a:extLst>
              <a:ext uri="{FF2B5EF4-FFF2-40B4-BE49-F238E27FC236}">
                <a16:creationId xmlns:a16="http://schemas.microsoft.com/office/drawing/2014/main" id="{92A0A30A-F865-4684-AB41-E17BDD325A90}"/>
              </a:ext>
            </a:extLst>
          </p:cNvPr>
          <p:cNvSpPr txBox="1"/>
          <p:nvPr/>
        </p:nvSpPr>
        <p:spPr>
          <a:xfrm>
            <a:off x="471054" y="484909"/>
            <a:ext cx="4558145" cy="369332"/>
          </a:xfrm>
          <a:prstGeom prst="rect">
            <a:avLst/>
          </a:prstGeom>
          <a:noFill/>
        </p:spPr>
        <p:txBody>
          <a:bodyPr wrap="square" rtlCol="0">
            <a:spAutoFit/>
          </a:bodyPr>
          <a:lstStyle/>
          <a:p>
            <a:r>
              <a:rPr lang="en-US" altLang="ko-KR" dirty="0"/>
              <a:t>Introduction.</a:t>
            </a:r>
            <a:endParaRPr lang="ko-KR" altLang="en-US" dirty="0"/>
          </a:p>
        </p:txBody>
      </p:sp>
    </p:spTree>
    <p:extLst>
      <p:ext uri="{BB962C8B-B14F-4D97-AF65-F5344CB8AC3E}">
        <p14:creationId xmlns:p14="http://schemas.microsoft.com/office/powerpoint/2010/main" val="391502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C6AB5-F0AA-441D-8977-FA16844F1294}"/>
              </a:ext>
            </a:extLst>
          </p:cNvPr>
          <p:cNvSpPr txBox="1"/>
          <p:nvPr/>
        </p:nvSpPr>
        <p:spPr>
          <a:xfrm>
            <a:off x="803562" y="1182561"/>
            <a:ext cx="10972802"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Consider two types of parsing errors in python programs</a:t>
            </a:r>
          </a:p>
          <a:p>
            <a:pPr lvl="1"/>
            <a:r>
              <a:rPr lang="en-US" altLang="ko-KR" dirty="0"/>
              <a:t>	1. syntax errors</a:t>
            </a:r>
          </a:p>
          <a:p>
            <a:pPr lvl="1"/>
            <a:r>
              <a:rPr lang="en-US" altLang="ko-KR" dirty="0"/>
              <a:t>	2. indentation errors</a:t>
            </a:r>
          </a:p>
          <a:p>
            <a:pPr lvl="1"/>
            <a:r>
              <a:rPr lang="en-US" altLang="ko-KR" dirty="0"/>
              <a:t>Use python compiler to locate the potential error locations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Algorithm enumerates subsequences of predicted sequence in a ranked order to generate proposals.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Compiler is not able to accurately locate the exact location for syntax errors.</a:t>
            </a:r>
          </a:p>
          <a:p>
            <a:r>
              <a:rPr lang="en-US" altLang="ko-KR" dirty="0"/>
              <a:t>	-&gt; algorithm ignores present tokens considers the prefix previous line.</a:t>
            </a:r>
          </a:p>
          <a:p>
            <a:endParaRPr lang="en-US" altLang="ko-KR" dirty="0"/>
          </a:p>
          <a:p>
            <a:pPr marL="285750" indent="-285750">
              <a:buFont typeface="Arial" panose="020B0604020202020204" pitchFamily="34" charset="0"/>
              <a:buChar char="•"/>
            </a:pPr>
            <a:r>
              <a:rPr lang="en-US" altLang="ko-KR" dirty="0"/>
              <a:t>Neural network perform the prediction of next k tokens after prefix sequence.</a:t>
            </a:r>
          </a:p>
          <a:p>
            <a:endParaRPr lang="en-US" altLang="ko-KR" dirty="0"/>
          </a:p>
          <a:p>
            <a:endParaRPr lang="en-US" altLang="ko-KR" dirty="0"/>
          </a:p>
          <a:p>
            <a:pPr marL="285750" indent="-285750">
              <a:buFont typeface="Arial" panose="020B0604020202020204" pitchFamily="34" charset="0"/>
              <a:buChar char="•"/>
            </a:pPr>
            <a:endParaRPr lang="en-US" altLang="ko-KR" dirty="0"/>
          </a:p>
          <a:p>
            <a:endParaRPr lang="ko-KR" altLang="en-US" dirty="0"/>
          </a:p>
        </p:txBody>
      </p:sp>
      <p:sp>
        <p:nvSpPr>
          <p:cNvPr id="3" name="TextBox 2">
            <a:extLst>
              <a:ext uri="{FF2B5EF4-FFF2-40B4-BE49-F238E27FC236}">
                <a16:creationId xmlns:a16="http://schemas.microsoft.com/office/drawing/2014/main" id="{1C26A1D2-A245-4608-92B1-ED835B340B5A}"/>
              </a:ext>
            </a:extLst>
          </p:cNvPr>
          <p:cNvSpPr txBox="1"/>
          <p:nvPr/>
        </p:nvSpPr>
        <p:spPr>
          <a:xfrm>
            <a:off x="526473" y="526473"/>
            <a:ext cx="4558145" cy="369332"/>
          </a:xfrm>
          <a:prstGeom prst="rect">
            <a:avLst/>
          </a:prstGeom>
          <a:noFill/>
        </p:spPr>
        <p:txBody>
          <a:bodyPr wrap="square" rtlCol="0">
            <a:spAutoFit/>
          </a:bodyPr>
          <a:lstStyle/>
          <a:p>
            <a:r>
              <a:rPr lang="en-US" altLang="ko-KR" dirty="0"/>
              <a:t>Introduction.</a:t>
            </a:r>
            <a:endParaRPr lang="ko-KR" altLang="en-US" dirty="0"/>
          </a:p>
        </p:txBody>
      </p:sp>
    </p:spTree>
    <p:extLst>
      <p:ext uri="{BB962C8B-B14F-4D97-AF65-F5344CB8AC3E}">
        <p14:creationId xmlns:p14="http://schemas.microsoft.com/office/powerpoint/2010/main" val="187391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EA976FC-A60B-49F8-A891-C3910D475E8F}"/>
              </a:ext>
            </a:extLst>
          </p:cNvPr>
          <p:cNvPicPr>
            <a:picLocks noChangeAspect="1"/>
          </p:cNvPicPr>
          <p:nvPr/>
        </p:nvPicPr>
        <p:blipFill>
          <a:blip r:embed="rId3"/>
          <a:stretch>
            <a:fillRect/>
          </a:stretch>
        </p:blipFill>
        <p:spPr>
          <a:xfrm>
            <a:off x="225741" y="1205178"/>
            <a:ext cx="6723700" cy="5244486"/>
          </a:xfrm>
          <a:prstGeom prst="rect">
            <a:avLst/>
          </a:prstGeom>
        </p:spPr>
      </p:pic>
    </p:spTree>
    <p:extLst>
      <p:ext uri="{BB962C8B-B14F-4D97-AF65-F5344CB8AC3E}">
        <p14:creationId xmlns:p14="http://schemas.microsoft.com/office/powerpoint/2010/main" val="354804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99A9CC5B-E1A7-45E2-9B1F-992B5D20D2D6}"/>
              </a:ext>
            </a:extLst>
          </p:cNvPr>
          <p:cNvPicPr>
            <a:picLocks noChangeAspect="1"/>
          </p:cNvPicPr>
          <p:nvPr/>
        </p:nvPicPr>
        <p:blipFill>
          <a:blip r:embed="rId3"/>
          <a:stretch>
            <a:fillRect/>
          </a:stretch>
        </p:blipFill>
        <p:spPr>
          <a:xfrm>
            <a:off x="231676" y="1617460"/>
            <a:ext cx="8324850" cy="1495425"/>
          </a:xfrm>
          <a:prstGeom prst="rect">
            <a:avLst/>
          </a:prstGeom>
        </p:spPr>
      </p:pic>
      <p:sp>
        <p:nvSpPr>
          <p:cNvPr id="3" name="TextBox 2">
            <a:extLst>
              <a:ext uri="{FF2B5EF4-FFF2-40B4-BE49-F238E27FC236}">
                <a16:creationId xmlns:a16="http://schemas.microsoft.com/office/drawing/2014/main" id="{C3F60107-FBB1-46F3-B7DC-70327ED47293}"/>
              </a:ext>
            </a:extLst>
          </p:cNvPr>
          <p:cNvSpPr txBox="1"/>
          <p:nvPr/>
        </p:nvSpPr>
        <p:spPr>
          <a:xfrm>
            <a:off x="841247" y="3566160"/>
            <a:ext cx="11156121"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The fixes may or may not correspond to the correct semantic fix</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SKETCH solver to compute minimal modification becomes equivalent teacher`s implementation.</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259279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0A08154-9226-4A27-BCAA-F3F4E9CA553F}"/>
              </a:ext>
            </a:extLst>
          </p:cNvPr>
          <p:cNvPicPr>
            <a:picLocks noChangeAspect="1"/>
          </p:cNvPicPr>
          <p:nvPr/>
        </p:nvPicPr>
        <p:blipFill>
          <a:blip r:embed="rId3"/>
          <a:stretch>
            <a:fillRect/>
          </a:stretch>
        </p:blipFill>
        <p:spPr>
          <a:xfrm>
            <a:off x="479520" y="1901901"/>
            <a:ext cx="3895725" cy="2305050"/>
          </a:xfrm>
          <a:prstGeom prst="rect">
            <a:avLst/>
          </a:prstGeom>
        </p:spPr>
      </p:pic>
      <p:sp>
        <p:nvSpPr>
          <p:cNvPr id="3" name="TextBox 2">
            <a:extLst>
              <a:ext uri="{FF2B5EF4-FFF2-40B4-BE49-F238E27FC236}">
                <a16:creationId xmlns:a16="http://schemas.microsoft.com/office/drawing/2014/main" id="{F157B2A9-BA17-4A4A-BB92-8D92C05CFEA1}"/>
              </a:ext>
            </a:extLst>
          </p:cNvPr>
          <p:cNvSpPr txBox="1"/>
          <p:nvPr/>
        </p:nvSpPr>
        <p:spPr>
          <a:xfrm>
            <a:off x="4973444" y="1901901"/>
            <a:ext cx="7129346"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Use the set of all syntactically correct submissions to learn a generative token sequence.</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a:t>
            </a:r>
            <a:r>
              <a:rPr lang="en-US" altLang="ko-KR" dirty="0" err="1"/>
              <a:t>SynFix</a:t>
            </a:r>
            <a:r>
              <a:rPr lang="en-US" altLang="ko-KR" dirty="0"/>
              <a:t> algorithm to find small syntactic corrections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Use the SKETCH synthesis to find minimal modification.</a:t>
            </a:r>
            <a:endParaRPr lang="ko-KR" altLang="en-US" dirty="0"/>
          </a:p>
        </p:txBody>
      </p:sp>
    </p:spTree>
    <p:extLst>
      <p:ext uri="{BB962C8B-B14F-4D97-AF65-F5344CB8AC3E}">
        <p14:creationId xmlns:p14="http://schemas.microsoft.com/office/powerpoint/2010/main" val="383540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99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8143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322</Words>
  <Application>Microsoft Office PowerPoint</Application>
  <PresentationFormat>와이드스크린</PresentationFormat>
  <Paragraphs>60</Paragraphs>
  <Slides>9</Slides>
  <Notes>5</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9</vt:i4>
      </vt:variant>
    </vt:vector>
  </HeadingPairs>
  <TitlesOfParts>
    <vt:vector size="12"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shinera612@daum.net</dc:creator>
  <cp:lastModifiedBy>shinera612@daum.net</cp:lastModifiedBy>
  <cp:revision>6</cp:revision>
  <dcterms:created xsi:type="dcterms:W3CDTF">2020-05-13T23:08:08Z</dcterms:created>
  <dcterms:modified xsi:type="dcterms:W3CDTF">2020-05-13T23:34:21Z</dcterms:modified>
</cp:coreProperties>
</file>