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70" d="100"/>
          <a:sy n="70" d="100"/>
        </p:scale>
        <p:origin x="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2020-05-14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알고리즘은 오류 위치에서 삽입 또는 교체를 위한 제안서를 생성하기 위해 순위에 따라 예측 시퀀스의 반복을 열거한다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4820-200E-4A88-A3C3-EBDBFA8C93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23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/>
              <a:t>같은 경우는 괄호나 부분으로 </a:t>
            </a:r>
            <a:r>
              <a:rPr lang="ko-KR" altLang="en-US" dirty="0" err="1"/>
              <a:t>표시된걸</a:t>
            </a:r>
            <a:r>
              <a:rPr lang="ko-KR" altLang="en-US" dirty="0"/>
              <a:t> 삽입해서 완성시키는 문법오류</a:t>
            </a:r>
          </a:p>
          <a:p>
            <a:r>
              <a:rPr lang="en-US" altLang="ko-KR" dirty="0"/>
              <a:t>(b)</a:t>
            </a:r>
            <a:r>
              <a:rPr lang="ko-KR" altLang="en-US" dirty="0"/>
              <a:t>같은 경우는 </a:t>
            </a:r>
            <a:r>
              <a:rPr lang="ko-KR" altLang="en-US" dirty="0" err="1"/>
              <a:t>잘못된부분</a:t>
            </a:r>
            <a:r>
              <a:rPr lang="ko-KR" altLang="en-US" dirty="0"/>
              <a:t> 대체 </a:t>
            </a:r>
            <a:r>
              <a:rPr lang="ko-KR" altLang="en-US" dirty="0" err="1"/>
              <a:t>하는부분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c</a:t>
            </a:r>
            <a:r>
              <a:rPr lang="ko-KR" altLang="en-US" dirty="0" err="1"/>
              <a:t>같은경우는</a:t>
            </a:r>
            <a:r>
              <a:rPr lang="ko-KR" altLang="en-US" dirty="0"/>
              <a:t> 잘못 입력된 스펠링이나 </a:t>
            </a:r>
            <a:r>
              <a:rPr lang="ko-KR" altLang="en-US" dirty="0" err="1"/>
              <a:t>잘못표현된</a:t>
            </a:r>
            <a:r>
              <a:rPr lang="ko-KR" altLang="en-US" dirty="0"/>
              <a:t> 부분을 전체 대체한다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컴파일러는 항상 에러위치를 정확하게 말해주지 못하기 때문에</a:t>
            </a:r>
          </a:p>
          <a:p>
            <a:r>
              <a:rPr lang="ko-KR" altLang="en-US" dirty="0"/>
              <a:t>에러가 나오는 이전 라인을 모델에 넣어서 새라인으로 끝나는 토큰 시퀀스를 예측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4820-200E-4A88-A3C3-EBDBFA8C93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7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모델 </a:t>
            </a:r>
            <a:r>
              <a:rPr lang="ko-KR" altLang="en-US" dirty="0" err="1"/>
              <a:t>같은경우는</a:t>
            </a:r>
            <a:r>
              <a:rPr lang="ko-KR" altLang="en-US" dirty="0"/>
              <a:t> 컴파일러로 에러위치가 파악이 되지 않아 </a:t>
            </a:r>
            <a:r>
              <a:rPr lang="en-US" altLang="ko-KR" dirty="0" err="1"/>
              <a:t>rnn</a:t>
            </a:r>
            <a:r>
              <a:rPr lang="ko-KR" altLang="en-US" dirty="0"/>
              <a:t>모델 사용해서 전체라인 예측한 것인데 </a:t>
            </a:r>
            <a:r>
              <a:rPr lang="en-US" altLang="ko-KR" dirty="0"/>
              <a:t>SKETCH solver </a:t>
            </a:r>
            <a:r>
              <a:rPr lang="ko-KR" altLang="en-US" dirty="0"/>
              <a:t>를 통해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4820-200E-4A88-A3C3-EBDBFA8C93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88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4820-200E-4A88-A3C3-EBDBFA8C93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24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4820-200E-4A88-A3C3-EBDBFA8C93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11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289898" y="191683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r>
              <a:rPr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20-05-14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 err="1"/>
              <a:t>JuHyoung</a:t>
            </a:r>
            <a:r>
              <a:rPr lang="en-US" dirty="0"/>
              <a:t> Kim</a:t>
            </a:r>
            <a:endParaRPr lang="en-US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dirty="0">
                <a:solidFill>
                  <a:schemeClr val="tx1"/>
                </a:solidFill>
                <a:uFill>
                  <a:solidFill>
                    <a:srgbClr val="0000FF"/>
                  </a:solidFill>
                </a:uFill>
                <a:latin typeface="맑은 고딕" pitchFamily="50" charset="-127"/>
                <a:ea typeface="맑은 고딕" pitchFamily="50" charset="-127"/>
              </a:rPr>
              <a:t>kjhkjh75@naver.com</a:t>
            </a:r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10D42-C641-4F4F-8208-CDC68C5385E7}"/>
              </a:ext>
            </a:extLst>
          </p:cNvPr>
          <p:cNvSpPr/>
          <p:nvPr/>
        </p:nvSpPr>
        <p:spPr>
          <a:xfrm>
            <a:off x="0" y="864170"/>
            <a:ext cx="9036768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2000" dirty="0"/>
              <a:t>Neuro-Symbolic Program Corrector for Introductory Programming Assignments </a:t>
            </a:r>
            <a:endParaRPr lang="ko-KR" altLang="en-US" sz="2000" dirty="0"/>
          </a:p>
          <a:p>
            <a:pPr algn="ctr"/>
            <a:endParaRPr lang="en-US" altLang="ko-KR" sz="2000" dirty="0"/>
          </a:p>
          <a:p>
            <a:pPr algn="ctr"/>
            <a:r>
              <a:rPr lang="en-US" altLang="ko-KR" dirty="0"/>
              <a:t>ICSE 18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Sahil Bhatia, </a:t>
            </a:r>
            <a:r>
              <a:rPr lang="en-US" altLang="ko-KR" dirty="0" err="1"/>
              <a:t>Pushmeet</a:t>
            </a:r>
            <a:r>
              <a:rPr lang="en-US" altLang="ko-KR" dirty="0"/>
              <a:t> Kohli, Rishabh Singh</a:t>
            </a:r>
            <a:endParaRPr lang="en-US" altLang="ko-KR" cap="none" spc="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D8C29D-F7B1-4484-9795-A3F58776C7B5}"/>
              </a:ext>
            </a:extLst>
          </p:cNvPr>
          <p:cNvSpPr txBox="1"/>
          <p:nvPr/>
        </p:nvSpPr>
        <p:spPr>
          <a:xfrm>
            <a:off x="249382" y="2072987"/>
            <a:ext cx="841663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the set of student submissions without syntax errors to learn a model of token sequences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RNN to learn the token sequence model that can learn large contexture dependencies.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constraint-based program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SKETCH solver to find minimal changes becomes functionally equivalent to a reference implementation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endParaRPr lang="en-US" altLang="ko-KR" sz="1350" dirty="0"/>
          </a:p>
          <a:p>
            <a:r>
              <a:rPr lang="en-US" altLang="ko-KR" sz="1350" dirty="0"/>
              <a:t> </a:t>
            </a:r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57071-4B81-40EA-9A50-DD6C41FCCA4B}"/>
              </a:ext>
            </a:extLst>
          </p:cNvPr>
          <p:cNvSpPr txBox="1"/>
          <p:nvPr/>
        </p:nvSpPr>
        <p:spPr>
          <a:xfrm>
            <a:off x="394855" y="1210541"/>
            <a:ext cx="34186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Introduction.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834518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884C0-B20A-445A-A544-2A988A9DC883}"/>
              </a:ext>
            </a:extLst>
          </p:cNvPr>
          <p:cNvSpPr txBox="1"/>
          <p:nvPr/>
        </p:nvSpPr>
        <p:spPr>
          <a:xfrm>
            <a:off x="353291" y="1792432"/>
            <a:ext cx="8302336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Novelty</a:t>
            </a:r>
          </a:p>
          <a:p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a language model learnt from syntactically correct programs to fix syntax errors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Learn a RNN that can more complex dependencies than n-gram or </a:t>
            </a:r>
            <a:r>
              <a:rPr lang="en-US" altLang="ko-KR" sz="1350" dirty="0" err="1"/>
              <a:t>logbilinear</a:t>
            </a:r>
            <a:r>
              <a:rPr lang="en-US" altLang="ko-KR" sz="1350" dirty="0"/>
              <a:t> neural network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Generate more precise repairs for different problems. </a:t>
            </a:r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0A30A-F865-4684-AB41-E17BDD325A90}"/>
              </a:ext>
            </a:extLst>
          </p:cNvPr>
          <p:cNvSpPr txBox="1"/>
          <p:nvPr/>
        </p:nvSpPr>
        <p:spPr>
          <a:xfrm>
            <a:off x="353291" y="1220932"/>
            <a:ext cx="34186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Introduction.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9150208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C6AB5-F0AA-441D-8977-FA16844F1294}"/>
              </a:ext>
            </a:extLst>
          </p:cNvPr>
          <p:cNvSpPr txBox="1"/>
          <p:nvPr/>
        </p:nvSpPr>
        <p:spPr>
          <a:xfrm>
            <a:off x="602671" y="1744171"/>
            <a:ext cx="8229602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Consider two types of parsing errors in python programs</a:t>
            </a:r>
          </a:p>
          <a:p>
            <a:pPr lvl="1"/>
            <a:r>
              <a:rPr lang="en-US" altLang="ko-KR" sz="1350" dirty="0"/>
              <a:t>	1. syntax errors</a:t>
            </a:r>
          </a:p>
          <a:p>
            <a:pPr lvl="1"/>
            <a:r>
              <a:rPr lang="en-US" altLang="ko-KR" sz="1350" dirty="0"/>
              <a:t>	2. indentation errors</a:t>
            </a:r>
          </a:p>
          <a:p>
            <a:pPr lvl="1"/>
            <a:r>
              <a:rPr lang="en-US" altLang="ko-KR" sz="1350" dirty="0"/>
              <a:t>Use python compiler to locate the potential error locations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Algorithm enumerates subsequences of predicted sequence in a ranked order to generate proposals.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Compiler is not able to accurately locate the exact location for syntax errors.</a:t>
            </a:r>
          </a:p>
          <a:p>
            <a:r>
              <a:rPr lang="en-US" altLang="ko-KR" sz="1350" dirty="0"/>
              <a:t>	-&gt; algorithm ignores present tokens considers the prefix previous line.</a:t>
            </a:r>
          </a:p>
          <a:p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Neural network perform the prediction of next k tokens after prefix sequence.</a:t>
            </a:r>
          </a:p>
          <a:p>
            <a:endParaRPr lang="en-US" altLang="ko-KR" sz="1350" dirty="0"/>
          </a:p>
          <a:p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6A1D2-A245-4608-92B1-ED835B340B5A}"/>
              </a:ext>
            </a:extLst>
          </p:cNvPr>
          <p:cNvSpPr txBox="1"/>
          <p:nvPr/>
        </p:nvSpPr>
        <p:spPr>
          <a:xfrm>
            <a:off x="394855" y="1252105"/>
            <a:ext cx="34186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Introduction.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7391668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EA976FC-A60B-49F8-A891-C3910D475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06" y="1761133"/>
            <a:ext cx="5042775" cy="39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438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A9CC5B-E1A7-45E2-9B1F-992B5D20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7" y="2070345"/>
            <a:ext cx="6243638" cy="1121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60107-FBB1-46F3-B7DC-70327ED47293}"/>
              </a:ext>
            </a:extLst>
          </p:cNvPr>
          <p:cNvSpPr txBox="1"/>
          <p:nvPr/>
        </p:nvSpPr>
        <p:spPr>
          <a:xfrm>
            <a:off x="630936" y="3531870"/>
            <a:ext cx="83670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The fixes may or may not correspond to the correct semantic fix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SKETCH solver to compute minimal modification becomes equivalent teacher`s implementation.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5927938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A08154-9226-4A27-BCAA-F3F4E9CA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40" y="2283676"/>
            <a:ext cx="2921794" cy="17287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7B2A9-BA17-4A4A-BB92-8D92C05CFEA1}"/>
              </a:ext>
            </a:extLst>
          </p:cNvPr>
          <p:cNvSpPr txBox="1"/>
          <p:nvPr/>
        </p:nvSpPr>
        <p:spPr>
          <a:xfrm>
            <a:off x="3730083" y="2283676"/>
            <a:ext cx="53470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the set of all syntactically correct submissions to learn a generative token sequence.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</a:t>
            </a:r>
            <a:r>
              <a:rPr lang="en-US" altLang="ko-KR" sz="1350" dirty="0" err="1"/>
              <a:t>SynFix</a:t>
            </a:r>
            <a:r>
              <a:rPr lang="en-US" altLang="ko-KR" sz="1350" dirty="0"/>
              <a:t> algorithm to find small syntactic corrections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350" dirty="0"/>
              <a:t>Use the SKETCH synthesis to find minimal modification.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8354001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9903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7814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106728</TotalTime>
  <Words>341</Words>
  <Application>Microsoft Office PowerPoint</Application>
  <PresentationFormat>화면 슬라이드 쇼(4:3)</PresentationFormat>
  <Paragraphs>67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김주형</cp:lastModifiedBy>
  <cp:revision>873</cp:revision>
  <cp:lastPrinted>2019-01-25T10:57:37Z</cp:lastPrinted>
  <dcterms:modified xsi:type="dcterms:W3CDTF">2020-05-14T00:06:47Z</dcterms:modified>
</cp:coreProperties>
</file>