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9" r:id="rId2"/>
    <p:sldId id="290" r:id="rId3"/>
    <p:sldId id="291" r:id="rId4"/>
    <p:sldId id="292" r:id="rId5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40" autoAdjust="0"/>
  </p:normalViewPr>
  <p:slideViewPr>
    <p:cSldViewPr showGuides="1">
      <p:cViewPr varScale="1">
        <p:scale>
          <a:sx n="72" d="100"/>
          <a:sy n="72" d="100"/>
        </p:scale>
        <p:origin x="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2020-05-28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20-05-28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/>
              <a:t>Astor: Exploring the Design Space of Generate-and-Validate Program Repair beyond </a:t>
            </a:r>
            <a:r>
              <a:rPr lang="en-US" altLang="ko-KR" sz="2000" dirty="0" err="1"/>
              <a:t>GenProg</a:t>
            </a:r>
            <a:r>
              <a:rPr lang="en-US" altLang="ko-KR" sz="2000" dirty="0"/>
              <a:t> </a:t>
            </a:r>
            <a:endParaRPr lang="en-US" altLang="ko-KR" sz="200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D742C-A319-47BF-B495-2AB4180E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3C34A1-D7F0-4F08-94D2-705C63E439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6D713-8EB1-4ACA-B363-4164D4CEC78B}"/>
              </a:ext>
            </a:extLst>
          </p:cNvPr>
          <p:cNvSpPr txBox="1"/>
          <p:nvPr/>
        </p:nvSpPr>
        <p:spPr>
          <a:xfrm>
            <a:off x="404461" y="1517340"/>
            <a:ext cx="829504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2" indent="-285750">
              <a:buFontTx/>
              <a:buChar char="-"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List up paper</a:t>
            </a:r>
          </a:p>
          <a:p>
            <a:pPr lvl="2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2" indent="-285750">
              <a:buFontTx/>
              <a:buChar char="-"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Setting the environment</a:t>
            </a:r>
          </a:p>
          <a:p>
            <a:pPr marL="285750" lvl="2" indent="-285750">
              <a:buFontTx/>
              <a:buChar char="-"/>
            </a:pPr>
            <a:endParaRPr lang="en-US" altLang="ko-KR" dirty="0"/>
          </a:p>
          <a:p>
            <a:pPr marL="285750" lvl="2" indent="-285750">
              <a:buFontTx/>
              <a:buChar char="-"/>
            </a:pPr>
            <a:r>
              <a:rPr lang="en-US" altLang="ko-KR" dirty="0"/>
              <a:t>Organize limit and improvement</a:t>
            </a:r>
          </a:p>
          <a:p>
            <a:pPr lvl="2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2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0734257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04887-E90C-40B8-B03B-32E30F3D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7BE91C-D1EE-4C8A-B6A5-EE62CB8F7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B6E10-92F3-49C9-9D4F-5A56EC15021A}"/>
              </a:ext>
            </a:extLst>
          </p:cNvPr>
          <p:cNvSpPr txBox="1"/>
          <p:nvPr/>
        </p:nvSpPr>
        <p:spPr>
          <a:xfrm>
            <a:off x="395536" y="1556792"/>
            <a:ext cx="7560840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Paper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lvl="2" indent="0"/>
            <a:r>
              <a:rPr lang="en-US" altLang="ko-KR" dirty="0"/>
              <a:t>O	1. Astor: Exploring the Design Space of Generate-and-	Validate Program Repair beyond </a:t>
            </a:r>
            <a:r>
              <a:rPr lang="en-US" altLang="ko-KR" dirty="0" err="1"/>
              <a:t>GenProg</a:t>
            </a:r>
            <a:r>
              <a:rPr lang="en-US" altLang="ko-KR" dirty="0"/>
              <a:t> </a:t>
            </a:r>
          </a:p>
          <a:p>
            <a:pPr lvl="2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lvl="2" indent="0"/>
            <a:r>
              <a:rPr lang="en-US" altLang="ko-KR" dirty="0"/>
              <a:t>O	2. Modification Point Aware Test Prioritization and 	Sampling 	to Improve Patch Validation in Automatic 	Program Repair</a:t>
            </a:r>
          </a:p>
          <a:p>
            <a:pPr lvl="2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2" indent="0"/>
            <a:r>
              <a:rPr lang="en-US" altLang="ko-KR" dirty="0"/>
              <a:t>	3. Sorting and Transforming Program Repair	Ingredients via Deep Learning Code Similarities</a:t>
            </a:r>
          </a:p>
          <a:p>
            <a:pPr lvl="2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2" indent="0"/>
            <a:r>
              <a:rPr lang="en-US" altLang="ko-KR" dirty="0"/>
              <a:t>X	4. Better Test Cases for Better Automated Program 	Repair</a:t>
            </a:r>
          </a:p>
          <a:p>
            <a:pPr lvl="2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2" indent="0"/>
            <a:r>
              <a:rPr lang="en-US" altLang="ko-KR" dirty="0"/>
              <a:t>	5. </a:t>
            </a:r>
            <a:r>
              <a:rPr lang="en-US" altLang="ko-KR" dirty="0" err="1"/>
              <a:t>GenProg</a:t>
            </a:r>
            <a:r>
              <a:rPr lang="en-US" altLang="ko-KR" dirty="0"/>
              <a:t>: A Generic Method for Automatic Software Repair </a:t>
            </a: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E29ABAEF-731B-426C-91FC-E45A2E7F65B7}"/>
              </a:ext>
            </a:extLst>
          </p:cNvPr>
          <p:cNvSpPr/>
          <p:nvPr/>
        </p:nvSpPr>
        <p:spPr>
          <a:xfrm>
            <a:off x="414431" y="3933056"/>
            <a:ext cx="216024" cy="144016"/>
          </a:xfrm>
          <a:prstGeom prst="triangl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DE00BFE-A01D-405F-970C-6569B6549C30}"/>
              </a:ext>
            </a:extLst>
          </p:cNvPr>
          <p:cNvSpPr/>
          <p:nvPr/>
        </p:nvSpPr>
        <p:spPr>
          <a:xfrm>
            <a:off x="418253" y="5265204"/>
            <a:ext cx="216024" cy="144016"/>
          </a:xfrm>
          <a:prstGeom prst="triangl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854888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10F51-A15C-498A-8684-76833B7F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plan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B9A6F8-BB14-4F51-8278-5C113E1263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A20AF-3AD4-484B-BAF9-CC7D90160BB6}"/>
              </a:ext>
            </a:extLst>
          </p:cNvPr>
          <p:cNvSpPr txBox="1"/>
          <p:nvPr/>
        </p:nvSpPr>
        <p:spPr>
          <a:xfrm>
            <a:off x="179512" y="1412776"/>
            <a:ext cx="8208912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This week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1. Read rest paper</a:t>
            </a:r>
          </a:p>
          <a:p>
            <a:pPr marL="285750" lvl="1" indent="-285750">
              <a:buFontTx/>
              <a:buChar char="-"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2" indent="0"/>
            <a:r>
              <a:rPr lang="en-US" altLang="ko-KR" dirty="0"/>
              <a:t>	2. organize limitation each papers.</a:t>
            </a:r>
          </a:p>
          <a:p>
            <a:pPr lvl="2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endParaRPr lang="en-US" altLang="ko-KR" dirty="0"/>
          </a:p>
          <a:p>
            <a:pPr lvl="2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3. </a:t>
            </a:r>
            <a:r>
              <a:rPr lang="en-US" altLang="ko-KR" dirty="0"/>
              <a:t>set the environment</a:t>
            </a: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Next week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1. find improvement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2. run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3. present above all </a:t>
            </a:r>
            <a:r>
              <a:rPr lang="en-US" altLang="ko-KR"/>
              <a:t>result including paper`s contents.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237577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108601</TotalTime>
  <Words>168</Words>
  <Application>Microsoft Office PowerPoint</Application>
  <PresentationFormat>화면 슬라이드 쇼(4:3)</PresentationFormat>
  <Paragraphs>42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Helvetica Neue</vt:lpstr>
      <vt:lpstr>나눔고딕</vt:lpstr>
      <vt:lpstr>맑은 고딕</vt:lpstr>
      <vt:lpstr>Arial</vt:lpstr>
      <vt:lpstr>Default</vt:lpstr>
      <vt:lpstr>PowerPoint 프레젠테이션</vt:lpstr>
      <vt:lpstr>Plan</vt:lpstr>
      <vt:lpstr>Progress</vt:lpstr>
      <vt:lpstr>Future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905</cp:revision>
  <cp:lastPrinted>2019-01-25T10:57:37Z</cp:lastPrinted>
  <dcterms:modified xsi:type="dcterms:W3CDTF">2020-05-28T03:14:02Z</dcterms:modified>
</cp:coreProperties>
</file>