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58" r:id="rId3"/>
    <p:sldId id="260" r:id="rId4"/>
    <p:sldId id="261" r:id="rId5"/>
    <p:sldId id="264" r:id="rId6"/>
    <p:sldId id="267" r:id="rId7"/>
    <p:sldId id="256" r:id="rId8"/>
    <p:sldId id="257" r:id="rId9"/>
    <p:sldId id="262" r:id="rId10"/>
    <p:sldId id="265" r:id="rId11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0" autoAdjust="0"/>
    <p:restoredTop sz="87340" autoAdjust="0"/>
  </p:normalViewPr>
  <p:slideViewPr>
    <p:cSldViewPr showGuides="1">
      <p:cViewPr varScale="1">
        <p:scale>
          <a:sx n="69" d="100"/>
          <a:sy n="69" d="100"/>
        </p:scale>
        <p:origin x="4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C1D6E-3FA7-4255-85D0-94ABC218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FC216-3211-4944-B14E-3B5576C3F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761F7-6459-43EA-A8BE-DE85501C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9AB4A-EB2C-4791-977E-1A931163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FC266-A381-4BFA-A63D-D845E103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4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5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4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B8AA5-B7B5-409C-B0A4-7936A203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916832"/>
            <a:ext cx="8075240" cy="1174230"/>
          </a:xfrm>
        </p:spPr>
        <p:txBody>
          <a:bodyPr>
            <a:normAutofit/>
          </a:bodyPr>
          <a:lstStyle/>
          <a:p>
            <a:r>
              <a:rPr lang="en-US" altLang="ko-KR" dirty="0"/>
              <a:t>Using similar code to program repair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02D88-AA91-47BE-A4F4-B8C675732868}"/>
              </a:ext>
            </a:extLst>
          </p:cNvPr>
          <p:cNvSpPr txBox="1"/>
          <p:nvPr/>
        </p:nvSpPr>
        <p:spPr>
          <a:xfrm>
            <a:off x="5580112" y="4293096"/>
            <a:ext cx="29523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/>
            <a:r>
              <a:rPr lang="en-US" altLang="ko-KR"/>
              <a:t>2020/01/15</a:t>
            </a:r>
          </a:p>
          <a:p>
            <a:pPr algn="r"/>
            <a:r>
              <a:rPr lang="en-US" altLang="ko-KR"/>
              <a:t>Ju Hyoung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62012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2397B5-6FDB-4E2D-9A38-79D3A6E4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C2362-C0F3-4450-8BC8-6FCEA4F3B765}"/>
              </a:ext>
            </a:extLst>
          </p:cNvPr>
          <p:cNvSpPr txBox="1"/>
          <p:nvPr/>
        </p:nvSpPr>
        <p:spPr>
          <a:xfrm>
            <a:off x="395536" y="332656"/>
            <a:ext cx="3600400" cy="477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500" dirty="0"/>
              <a:t>〮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Future Plan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7E64E-B03D-407D-9FD7-F56E2A425164}"/>
              </a:ext>
            </a:extLst>
          </p:cNvPr>
          <p:cNvSpPr txBox="1"/>
          <p:nvPr/>
        </p:nvSpPr>
        <p:spPr>
          <a:xfrm>
            <a:off x="179512" y="1268760"/>
            <a:ext cx="851998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Read above papers and arrangement their characteristics more accurately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How apply these feature to the model?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022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084F-0DEB-4F44-8CBB-050769D3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〮 </a:t>
            </a:r>
            <a:r>
              <a:rPr lang="en-US" altLang="ko-KR" sz="2500" b="0" dirty="0"/>
              <a:t>last week work</a:t>
            </a:r>
            <a:endParaRPr lang="ko-KR" altLang="en-US" sz="25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F9119-089D-4285-BD23-8562E4B4D926}"/>
              </a:ext>
            </a:extLst>
          </p:cNvPr>
          <p:cNvSpPr txBox="1"/>
          <p:nvPr/>
        </p:nvSpPr>
        <p:spPr>
          <a:xfrm>
            <a:off x="179512" y="1340768"/>
            <a:ext cx="8291264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Checking multiline compatible problem -&gt; Some research but not active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To reduce overfitting,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 Code similarity    -&gt;  repair ingredients using code similarity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		reusing, redundant code check with code similarity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722138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084F-0DEB-4F44-8CBB-050769D3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〮 </a:t>
            </a:r>
            <a:r>
              <a:rPr lang="en-US" altLang="ko-KR" sz="2500" b="0" dirty="0"/>
              <a:t>Related work</a:t>
            </a:r>
            <a:endParaRPr lang="ko-KR" altLang="en-US" sz="2500" b="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9FB360-92D1-49B1-A7EF-F450993CE01C}"/>
              </a:ext>
            </a:extLst>
          </p:cNvPr>
          <p:cNvSpPr/>
          <p:nvPr/>
        </p:nvSpPr>
        <p:spPr>
          <a:xfrm>
            <a:off x="376924" y="1268760"/>
            <a:ext cx="83715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Deep Learning Similarities from Different Representations of Source Code</a:t>
            </a:r>
          </a:p>
          <a:p>
            <a:r>
              <a:rPr lang="en-US" altLang="ko-KR" dirty="0"/>
              <a:t>(MSR '18: Proceedings of the 15th International Conference on Mining Software Repositories)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Learn code similarities from different representations, such as streams of identifiers, AST nodes, </a:t>
            </a:r>
            <a:r>
              <a:rPr lang="en-US" altLang="ko-KR" dirty="0" err="1"/>
              <a:t>bytecod,CFGs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Combined models can be automatically assembled to consider multiple representations for SE tasks.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7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084F-0DEB-4F44-8CBB-050769D3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〮 </a:t>
            </a:r>
            <a:r>
              <a:rPr lang="en-US" altLang="ko-KR" sz="2500" b="0" dirty="0"/>
              <a:t>Related work</a:t>
            </a:r>
            <a:endParaRPr lang="ko-KR" altLang="en-US" sz="25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F9119-089D-4285-BD23-8562E4B4D926}"/>
              </a:ext>
            </a:extLst>
          </p:cNvPr>
          <p:cNvSpPr txBox="1"/>
          <p:nvPr/>
        </p:nvSpPr>
        <p:spPr>
          <a:xfrm>
            <a:off x="395536" y="1340768"/>
            <a:ext cx="874846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dirty="0"/>
              <a:t>- Sorting and Transforming Program Repair Ingredients via Deep Learning Code Similarities</a:t>
            </a:r>
          </a:p>
          <a:p>
            <a:r>
              <a:rPr lang="en-US" altLang="ko-KR" dirty="0"/>
              <a:t>(Proceedings 26th IEEE International Conference on Software Analysis, Evolution and Reengineering (SANER 2019))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These approaches are based on redundancy based repair techniques, they leverage redundancy and repetition in source code</a:t>
            </a:r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r>
              <a:rPr lang="en-US" altLang="ko-KR" dirty="0"/>
              <a:t>- selects ingredients from similar methods or classes where similarity has been inferred with deep unsupervised learning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565936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084F-0DEB-4F44-8CBB-050769D3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〮 </a:t>
            </a:r>
            <a:r>
              <a:rPr lang="en-US" altLang="ko-KR" sz="2500" b="0" dirty="0"/>
              <a:t>Related work</a:t>
            </a:r>
            <a:endParaRPr lang="ko-KR" altLang="en-US" sz="25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F9119-089D-4285-BD23-8562E4B4D926}"/>
              </a:ext>
            </a:extLst>
          </p:cNvPr>
          <p:cNvSpPr txBox="1"/>
          <p:nvPr/>
        </p:nvSpPr>
        <p:spPr>
          <a:xfrm>
            <a:off x="395536" y="1340768"/>
            <a:ext cx="874846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Harnessing Evolution for Multi-Hunk Program Repair</a:t>
            </a:r>
          </a:p>
          <a:p>
            <a:r>
              <a:rPr lang="en-US" altLang="ko-KR" dirty="0"/>
              <a:t>(ICSE '19: Proceedings of the 41st International Conference on Software Engineering)</a:t>
            </a:r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endParaRPr lang="en-US" altLang="ko-KR" dirty="0"/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Detecting and using code clone</a:t>
            </a:r>
          </a:p>
          <a:p>
            <a:pPr marL="285750" indent="-285750">
              <a:buFontTx/>
              <a:buChar char="-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Multi hunk patches</a:t>
            </a:r>
          </a:p>
          <a:p>
            <a:pPr marL="285750" indent="-285750">
              <a:buFontTx/>
              <a:buChar char="-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sets of repair locations as evolutionary siblings – similar looking code, instantiated in similar contexts, that are expected to undergo similar changes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99016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084F-0DEB-4F44-8CBB-050769D3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〮 </a:t>
            </a:r>
            <a:r>
              <a:rPr lang="en-US" altLang="ko-KR" sz="2500" b="0" dirty="0"/>
              <a:t>Related work</a:t>
            </a:r>
            <a:endParaRPr lang="ko-KR" altLang="en-US" sz="25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F9119-089D-4285-BD23-8562E4B4D926}"/>
              </a:ext>
            </a:extLst>
          </p:cNvPr>
          <p:cNvSpPr txBox="1"/>
          <p:nvPr/>
        </p:nvSpPr>
        <p:spPr>
          <a:xfrm>
            <a:off x="395536" y="1340768"/>
            <a:ext cx="874846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Automated Program Repair by Using Similar Code Containing Fix Ingredients</a:t>
            </a:r>
          </a:p>
          <a:p>
            <a:r>
              <a:rPr lang="en-US" altLang="ko-KR" dirty="0"/>
              <a:t>2016 IEEE 40th Annual Computer Software and Applications Conference (COMPSAC)</a:t>
            </a:r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to propose reusability metrics of similar code fragments for program repair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indent="-285750">
              <a:buFontTx/>
              <a:buChar char="-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161387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DCF25-A77C-462E-850E-44914B14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1003697"/>
            <a:ext cx="6858000" cy="17907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On Learning Meaningful Code Changes via Neural Machine Translation</a:t>
            </a:r>
            <a:endParaRPr lang="ko-KR" altLang="en-US" sz="22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61501A-AD93-4B2A-9685-E14DB03F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2958703"/>
            <a:ext cx="6858000" cy="256579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Michele </a:t>
            </a:r>
            <a:r>
              <a:rPr lang="en-US" altLang="ko-KR" sz="1400" dirty="0" err="1"/>
              <a:t>Tufano</a:t>
            </a:r>
            <a:r>
              <a:rPr lang="en-US" altLang="ko-KR" sz="1400" dirty="0"/>
              <a:t>∗, </a:t>
            </a:r>
            <a:r>
              <a:rPr lang="en-US" altLang="ko-KR" sz="1400" dirty="0" err="1"/>
              <a:t>Jevgenija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Pantiuchina</a:t>
            </a:r>
            <a:r>
              <a:rPr lang="en-US" altLang="ko-KR" sz="1400" dirty="0"/>
              <a:t>†, Cody Watson∗, Gabriele </a:t>
            </a:r>
            <a:r>
              <a:rPr lang="en-US" altLang="ko-KR" sz="1400" dirty="0" err="1"/>
              <a:t>Bavota</a:t>
            </a:r>
            <a:r>
              <a:rPr lang="en-US" altLang="ko-KR" sz="1400" dirty="0"/>
              <a:t>†, Denys </a:t>
            </a:r>
            <a:r>
              <a:rPr lang="en-US" altLang="ko-KR" sz="1400" dirty="0" err="1"/>
              <a:t>Poshyvanyk</a:t>
            </a:r>
            <a:r>
              <a:rPr lang="en-US" altLang="ko-KR" sz="1400" dirty="0"/>
              <a:t>∗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en-US" altLang="ko-KR" sz="1400" dirty="0"/>
              <a:t>2019 IEEE/ACM 41st International Conference on Software Engineering (ICSE)</a:t>
            </a:r>
            <a:endParaRPr lang="en-US" altLang="ko-KR" sz="1350" dirty="0"/>
          </a:p>
          <a:p>
            <a:endParaRPr lang="en-US" altLang="ko-KR" sz="1350" dirty="0"/>
          </a:p>
          <a:p>
            <a:pPr algn="r"/>
            <a:r>
              <a:rPr lang="en-US" altLang="ko-KR" sz="1350" dirty="0"/>
              <a:t>				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8382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AD7F5-B099-4444-8598-57B40EE7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9DD7E-6A20-4CEA-8760-5ED9B2567DEB}"/>
              </a:ext>
            </a:extLst>
          </p:cNvPr>
          <p:cNvSpPr txBox="1"/>
          <p:nvPr/>
        </p:nvSpPr>
        <p:spPr>
          <a:xfrm>
            <a:off x="395536" y="332656"/>
            <a:ext cx="3600400" cy="477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500" dirty="0"/>
              <a:t>〮</a:t>
            </a:r>
            <a:r>
              <a:rPr kumimoji="0" lang="en-US" altLang="ko-KR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Introduction</a:t>
            </a:r>
            <a:endParaRPr kumimoji="0" lang="ko-KR" altLang="en-US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72557-98CC-41B3-908D-057790F78970}"/>
              </a:ext>
            </a:extLst>
          </p:cNvPr>
          <p:cNvSpPr txBox="1"/>
          <p:nvPr/>
        </p:nvSpPr>
        <p:spPr>
          <a:xfrm>
            <a:off x="395536" y="1412776"/>
            <a:ext cx="842493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Vast availability of data(open source repository)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Deep Learning -&gt; useful tool</a:t>
            </a:r>
            <a:r>
              <a:rPr lang="ko-KR" altLang="en-US" dirty="0"/>
              <a:t> </a:t>
            </a:r>
            <a:r>
              <a:rPr lang="en-US" altLang="ko-KR" dirty="0"/>
              <a:t>(Neural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Translation)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Still a lack of empirical evidence about the types of code changes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In this paper, check how to automatically apply code changes as developers do.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With before (PR not submitted) and after (PR merged)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RNN is used to learn the code transformation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Demonstrate a quantitative and qualitative evaluation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(assessed its ability in modifying the project`s code exactly)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(distill a taxonomy of meaningful code transformation)</a:t>
            </a:r>
          </a:p>
        </p:txBody>
      </p:sp>
    </p:spTree>
    <p:extLst>
      <p:ext uri="{BB962C8B-B14F-4D97-AF65-F5344CB8AC3E}">
        <p14:creationId xmlns:p14="http://schemas.microsoft.com/office/powerpoint/2010/main" val="12377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15C7C-FC17-44D6-A229-CB7A549F0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5B9A51-0687-407A-A19F-301F9B283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C666BB-2E66-4810-8D4D-339E259A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A6CE0D-3E25-4594-AF74-F637EAEF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704950" cy="56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81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76673</TotalTime>
  <Words>433</Words>
  <Application>Microsoft Office PowerPoint</Application>
  <PresentationFormat>화면 슬라이드 쇼(4:3)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Helvetica Neue</vt:lpstr>
      <vt:lpstr>나눔고딕</vt:lpstr>
      <vt:lpstr>맑은 고딕</vt:lpstr>
      <vt:lpstr>Arial</vt:lpstr>
      <vt:lpstr>Default</vt:lpstr>
      <vt:lpstr>Using similar code to program repair</vt:lpstr>
      <vt:lpstr>〮 last week work</vt:lpstr>
      <vt:lpstr>〮 Related work</vt:lpstr>
      <vt:lpstr>〮 Related work</vt:lpstr>
      <vt:lpstr>〮 Related work</vt:lpstr>
      <vt:lpstr>〮 Related work</vt:lpstr>
      <vt:lpstr>On Learning Meaningful Code Changes via Neural Machine Translation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584</cp:revision>
  <cp:lastPrinted>2019-01-25T10:57:37Z</cp:lastPrinted>
  <dcterms:modified xsi:type="dcterms:W3CDTF">2020-01-16T04:19:15Z</dcterms:modified>
</cp:coreProperties>
</file>