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310" r:id="rId10"/>
    <p:sldId id="298" r:id="rId11"/>
    <p:sldId id="299" r:id="rId12"/>
    <p:sldId id="308" r:id="rId13"/>
    <p:sldId id="307" r:id="rId14"/>
    <p:sldId id="309" r:id="rId15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99" d="100"/>
          <a:sy n="99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2020-07-01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66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알고리즘은 오류 위치에서 삽입 또는 교체를 위한 제안서를 생성하기 위해 순위에 따라 예측 시퀀스의 반복을 열거한다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2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같은 경우는 괄호나 부분으로 </a:t>
            </a:r>
            <a:r>
              <a:rPr lang="ko-KR" altLang="en-US" dirty="0" err="1"/>
              <a:t>표시된걸</a:t>
            </a:r>
            <a:r>
              <a:rPr lang="ko-KR" altLang="en-US" dirty="0"/>
              <a:t> 삽입해서 완성시키는 문법오류</a:t>
            </a:r>
          </a:p>
          <a:p>
            <a:r>
              <a:rPr lang="en-US" altLang="ko-KR" dirty="0"/>
              <a:t>(b)</a:t>
            </a:r>
            <a:r>
              <a:rPr lang="ko-KR" altLang="en-US" dirty="0"/>
              <a:t>같은 경우는 </a:t>
            </a:r>
            <a:r>
              <a:rPr lang="ko-KR" altLang="en-US" dirty="0" err="1"/>
              <a:t>잘못된부분</a:t>
            </a:r>
            <a:r>
              <a:rPr lang="ko-KR" altLang="en-US" dirty="0"/>
              <a:t> 대체 </a:t>
            </a:r>
            <a:r>
              <a:rPr lang="ko-KR" altLang="en-US" dirty="0" err="1"/>
              <a:t>하는부분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c</a:t>
            </a:r>
            <a:r>
              <a:rPr lang="ko-KR" altLang="en-US" dirty="0" err="1"/>
              <a:t>같은경우는</a:t>
            </a:r>
            <a:r>
              <a:rPr lang="ko-KR" altLang="en-US" dirty="0"/>
              <a:t> 잘못 입력된 스펠링이나 </a:t>
            </a:r>
            <a:r>
              <a:rPr lang="ko-KR" altLang="en-US" dirty="0" err="1"/>
              <a:t>잘못표현된</a:t>
            </a:r>
            <a:r>
              <a:rPr lang="ko-KR" altLang="en-US" dirty="0"/>
              <a:t> 부분을 전체 대체한다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컴파일러는 항상 에러위치를 정확하게 말해주지 못하기 때문에</a:t>
            </a:r>
          </a:p>
          <a:p>
            <a:r>
              <a:rPr lang="ko-KR" altLang="en-US" dirty="0"/>
              <a:t>에러가 나오는 이전 라인을 모델에 넣어서 새라인으로 끝나는 토큰 시퀀스를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1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모델 </a:t>
            </a:r>
            <a:r>
              <a:rPr lang="ko-KR" altLang="en-US" dirty="0" err="1"/>
              <a:t>같은경우는</a:t>
            </a:r>
            <a:r>
              <a:rPr lang="ko-KR" altLang="en-US" dirty="0"/>
              <a:t> 컴파일러로 에러위치가 파악이 되지 않아 </a:t>
            </a:r>
            <a:r>
              <a:rPr lang="en-US" altLang="ko-KR" dirty="0" err="1"/>
              <a:t>rnn</a:t>
            </a:r>
            <a:r>
              <a:rPr lang="ko-KR" altLang="en-US" dirty="0"/>
              <a:t>모델 사용해서 전체라인 예측한 것인데 </a:t>
            </a:r>
            <a:r>
              <a:rPr lang="en-US" altLang="ko-KR" dirty="0"/>
              <a:t>SKETCH solver </a:t>
            </a:r>
            <a:r>
              <a:rPr lang="ko-KR" altLang="en-US" dirty="0"/>
              <a:t>를 통해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24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2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시퀀스인 </a:t>
            </a:r>
            <a:r>
              <a:rPr lang="en-US" altLang="ko-KR" dirty="0"/>
              <a:t>Tk</a:t>
            </a:r>
            <a:r>
              <a:rPr lang="ko-KR" altLang="en-US" dirty="0"/>
              <a:t>를 얻고나서 알고리즘은 토큰 시퀀스를 증가하면서 검색한다</a:t>
            </a:r>
            <a:r>
              <a:rPr lang="en-US" altLang="ko-KR" dirty="0"/>
              <a:t>. </a:t>
            </a:r>
            <a:r>
              <a:rPr lang="ko-KR" altLang="en-US" dirty="0"/>
              <a:t>삽입하던 대체하든 문법 오류가 </a:t>
            </a:r>
            <a:r>
              <a:rPr lang="ko-KR" altLang="en-US" dirty="0" err="1"/>
              <a:t>안나타날때까지</a:t>
            </a:r>
            <a:r>
              <a:rPr lang="ko-KR" altLang="en-US" dirty="0"/>
              <a:t> 알고리즘이 문법오류가 안나는 시퀀스를 </a:t>
            </a:r>
            <a:r>
              <a:rPr lang="ko-KR" altLang="en-US" dirty="0" err="1"/>
              <a:t>못찾는다면</a:t>
            </a:r>
            <a:r>
              <a:rPr lang="ko-KR" altLang="en-US" dirty="0"/>
              <a:t> 다른 </a:t>
            </a:r>
            <a:r>
              <a:rPr lang="en-US" altLang="ko-KR" dirty="0" err="1"/>
              <a:t>Tpref</a:t>
            </a:r>
            <a:r>
              <a:rPr lang="en-US" altLang="ko-KR" dirty="0"/>
              <a:t> </a:t>
            </a:r>
            <a:r>
              <a:rPr lang="ko-KR" altLang="en-US" dirty="0"/>
              <a:t>를 찾는다 이 후보군은  에러 토큰 위치가 있는 라인의 모든 이전 토큰을 무시한다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알고리즘은 예측된 </a:t>
            </a:r>
            <a:r>
              <a:rPr lang="ko-KR" altLang="en-US" dirty="0" err="1"/>
              <a:t>토큰과함께</a:t>
            </a:r>
            <a:r>
              <a:rPr lang="ko-KR" altLang="en-US" dirty="0"/>
              <a:t> </a:t>
            </a:r>
            <a:r>
              <a:rPr lang="ko-KR" altLang="en-US" dirty="0" err="1"/>
              <a:t>에위치를</a:t>
            </a:r>
            <a:r>
              <a:rPr lang="ko-KR" altLang="en-US" dirty="0"/>
              <a:t> 포함하는 줄을 대체하는지 체크한다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8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20-07-02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Trends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n-US" altLang="ko-KR" sz="2000" dirty="0"/>
              <a:t>prioritization and Similarity based techniques.</a:t>
            </a:r>
          </a:p>
          <a:p>
            <a:pPr algn="ctr"/>
            <a:endParaRPr lang="en-US" altLang="ko-KR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B0852E-ABB1-4384-BDCA-008C6A676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68AA781-F899-48ED-96CA-64973E1E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88062-C51F-4018-9FB6-37B3FC2566B9}"/>
              </a:ext>
            </a:extLst>
          </p:cNvPr>
          <p:cNvSpPr txBox="1"/>
          <p:nvPr/>
        </p:nvSpPr>
        <p:spPr>
          <a:xfrm>
            <a:off x="143508" y="1468027"/>
            <a:ext cx="885698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- Contribution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First proposal of exploiting data mining algorithms for similarity-based testing of big </a:t>
            </a:r>
            <a:r>
              <a:rPr lang="en-US" altLang="ko-KR" dirty="0" err="1"/>
              <a:t>testsets</a:t>
            </a:r>
            <a:r>
              <a:rPr lang="en-US" altLang="ko-KR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d</a:t>
            </a:r>
            <a:r>
              <a:rPr lang="en-US" altLang="ko-KR" dirty="0"/>
              <a:t>efinition and implementation of the FAST family of similarity-based TCP techniques.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 large scale experimentation of 20 FAST tech</a:t>
            </a:r>
            <a:r>
              <a:rPr lang="en-US" altLang="ko-KR" dirty="0"/>
              <a:t>niques, compared for effectiveness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3248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B6E136-985D-4CE8-ABF5-D55D007EC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2538785-6F13-4E49-92F7-2853D71E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794A3-2083-415C-8A0E-8B5FB38BF7D3}"/>
              </a:ext>
            </a:extLst>
          </p:cNvPr>
          <p:cNvSpPr txBox="1"/>
          <p:nvPr/>
        </p:nvSpPr>
        <p:spPr>
          <a:xfrm>
            <a:off x="395288" y="1477652"/>
            <a:ext cx="757130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Similarity-based TCP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Given a test suite S, the set P of permutations of S , and award function f: p -&gt;R , then TCP consists in finding a T ∈ P such that f(T)≥ f(T`) for all T`∈ P with T` =/ 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D3812C-8325-499D-A4DB-159C2381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4984"/>
            <a:ext cx="50196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167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3A1C-ECF9-40DD-ABC7-BA7D8CFF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 for Similarity Estimation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AA617-ED82-4ABD-8A9C-AA1046E5A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C09AB-2183-47BC-B516-7F6FF2A10BDC}"/>
              </a:ext>
            </a:extLst>
          </p:cNvPr>
          <p:cNvSpPr txBox="1"/>
          <p:nvPr/>
        </p:nvSpPr>
        <p:spPr>
          <a:xfrm>
            <a:off x="179512" y="1340768"/>
            <a:ext cx="851998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Jaccard similarity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JS(A, B) = |A ∩B| / |A ∪B|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Jaccard distance JD(A, B) = 1 − JS(A, B).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</a:t>
            </a:r>
            <a:r>
              <a:rPr lang="en-US" altLang="ko-KR" dirty="0"/>
              <a:t>bine techniques able to drastically reduce the cost of computing similarity.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Shingles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Mean Hash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Locality-Sensitive Hashing(LSH)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02187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EC66C-7823-489C-9041-E959463F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A49906-6D60-43A2-9C79-60D1C3D52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B9655-75DD-42E3-97C1-9D69B94A7848}"/>
              </a:ext>
            </a:extLst>
          </p:cNvPr>
          <p:cNvSpPr txBox="1"/>
          <p:nvPr/>
        </p:nvSpPr>
        <p:spPr>
          <a:xfrm>
            <a:off x="395536" y="1556792"/>
            <a:ext cx="7488832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Set the standard test case and calculate the similarity ( Jaccard 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Arrange the test set through similarity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Ex) group 1 ) under the similarity value 0.1</a:t>
            </a:r>
          </a:p>
          <a:p>
            <a:pPr lvl="1" indent="0"/>
            <a:r>
              <a:rPr lang="en-US" altLang="ko-KR" dirty="0"/>
              <a:t>        group 2 ) 0.2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    group 3 ) 0.3 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etc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…</a:t>
            </a:r>
          </a:p>
          <a:p>
            <a:pPr lvl="1" indent="0"/>
            <a:endParaRPr lang="en-US" altLang="ko-KR" dirty="0"/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/>
              <a:t>don`t care imbalance of the test case number of each group</a:t>
            </a:r>
          </a:p>
          <a:p>
            <a:pPr marL="285750" lvl="1" indent="-285750">
              <a:buFontTx/>
              <a:buChar char="-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 group 1 30, group 2 20 okay)</a:t>
            </a:r>
          </a:p>
          <a:p>
            <a:pPr marL="285750" lvl="1" indent="-285750">
              <a:buFontTx/>
              <a:buChar char="-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22932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EFB6-AA90-4CB3-98F7-2C025DC7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87F0F5-BB37-4EDD-A3F1-515812FA8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07C74-ADFB-43E1-B049-9DA304B2C5D7}"/>
              </a:ext>
            </a:extLst>
          </p:cNvPr>
          <p:cNvSpPr txBox="1"/>
          <p:nvPr/>
        </p:nvSpPr>
        <p:spPr>
          <a:xfrm>
            <a:off x="395536" y="1700808"/>
            <a:ext cx="51845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More survey for TCP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New other direction.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879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8" y="1498851"/>
            <a:ext cx="8967131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Paper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dirty="0"/>
              <a:t>	1) Trends in prioritization of test cases </a:t>
            </a:r>
          </a:p>
          <a:p>
            <a:endParaRPr lang="en-US" altLang="ko-KR" sz="1800" dirty="0"/>
          </a:p>
          <a:p>
            <a:r>
              <a:rPr lang="en-US" altLang="ko-KR" dirty="0"/>
              <a:t>	2) FAST Approaches to Scalable Similarity-based Test Case Prioritization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BADE9-B923-4EB5-BE70-FA2B8F5926FA}"/>
              </a:ext>
            </a:extLst>
          </p:cNvPr>
          <p:cNvSpPr txBox="1"/>
          <p:nvPr/>
        </p:nvSpPr>
        <p:spPr>
          <a:xfrm>
            <a:off x="179512" y="1340768"/>
            <a:ext cx="820891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Trend</a:t>
            </a:r>
            <a:r>
              <a:rPr lang="ko-KR" altLang="en-US" dirty="0"/>
              <a:t> </a:t>
            </a:r>
            <a:r>
              <a:rPr lang="en-US" altLang="ko-KR" dirty="0"/>
              <a:t>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Coverage-based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Requirement-based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Risk-based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Search-based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Fault-based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History-based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Other-based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6997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C02FD-A039-4437-84F0-9F278F33AEF4}"/>
              </a:ext>
            </a:extLst>
          </p:cNvPr>
          <p:cNvSpPr txBox="1"/>
          <p:nvPr/>
        </p:nvSpPr>
        <p:spPr>
          <a:xfrm>
            <a:off x="179512" y="1340768"/>
            <a:ext cx="820891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State of the art in Trend</a:t>
            </a:r>
            <a:r>
              <a:rPr lang="ko-KR" altLang="en-US" dirty="0"/>
              <a:t> </a:t>
            </a:r>
            <a:r>
              <a:rPr lang="en-US" altLang="ko-KR" dirty="0"/>
              <a:t>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Location-based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Machine Learning-based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Neural network-based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Empirical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48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611C-B470-440A-944A-EB87E60D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ED8AB7-2F0E-474C-96D9-8EDF8958C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4D0210-BD61-451C-A995-8B4B69E1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5352007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D722F-AA70-4598-B62A-470812D7C1EE}"/>
              </a:ext>
            </a:extLst>
          </p:cNvPr>
          <p:cNvSpPr txBox="1"/>
          <p:nvPr/>
        </p:nvSpPr>
        <p:spPr>
          <a:xfrm>
            <a:off x="251520" y="1268760"/>
            <a:ext cx="78488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Number of papers by type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1183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D60592-6914-4A4F-9B89-F5CCBD0BD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20175C-9CC2-4605-85C9-22C3AC3E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8A6292-C0AA-4C91-8E70-3E143E3F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7" y="1556792"/>
            <a:ext cx="3792640" cy="4460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B27B40-0423-4E4B-A56F-A49BB0B524CB}"/>
              </a:ext>
            </a:extLst>
          </p:cNvPr>
          <p:cNvSpPr txBox="1"/>
          <p:nvPr/>
        </p:nvSpPr>
        <p:spPr>
          <a:xfrm>
            <a:off x="4124307" y="2009776"/>
            <a:ext cx="396044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Most used type : Search-based, coverage-based, Similarity-based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97782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2C1BA8-E1A9-4C7C-95C0-EF115F0DA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9A4588-593F-4155-9746-24ADEEDD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E6CA4-2087-4E20-AE0C-AA960AD1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146238"/>
            <a:ext cx="4576850" cy="29523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016F27-ED79-425A-8CD1-5F5DBA7E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0" y="2162262"/>
            <a:ext cx="3570650" cy="31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52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FCD2AA-57E0-40F5-BD2E-883DCB04F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D9BB7-ED00-4A2B-9289-0A96B8C3541F}"/>
              </a:ext>
            </a:extLst>
          </p:cNvPr>
          <p:cNvSpPr txBox="1"/>
          <p:nvPr/>
        </p:nvSpPr>
        <p:spPr>
          <a:xfrm>
            <a:off x="251520" y="1340768"/>
            <a:ext cx="770485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FAST Approaches to Scalable Similarity-based Test Case Prioritization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 case prioritization(TCP) is a very active topic in software testing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goal of TCP is to speed up fault detection : Re-orders a test suite so that those test cases that are most likely to fail are executed first.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TCP can help to detect faults more quickly and to provide confidence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TCP techniques is evaluated by Average Percentage Faults Detected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4A0279-7381-4593-930D-D960537E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8AA64-640C-49B0-9500-9D2068C9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98" y="4852915"/>
            <a:ext cx="3543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94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9300E-4309-45DF-A011-4DA690C0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57EE74-1074-4E81-B068-0B67ACB44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06826-81A6-42AA-8C22-F02DEF28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5" y="1340768"/>
            <a:ext cx="6267450" cy="25812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0FA1EE1-CE68-4CCB-B4D5-97C50A44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09120"/>
            <a:ext cx="641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APFD = 1 – ( ( 3 + 2 + 1 + 3 + 1 )/ ( 5 * 5 ) +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MathJax_Main"/>
              </a:rPr>
              <a:t>12∗5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6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108374</TotalTime>
  <Words>562</Words>
  <Application>Microsoft Office PowerPoint</Application>
  <PresentationFormat>화면 슬라이드 쇼(4:3)</PresentationFormat>
  <Paragraphs>124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Helvetica Neue</vt:lpstr>
      <vt:lpstr>나눔고딕</vt:lpstr>
      <vt:lpstr>맑은 고딕</vt:lpstr>
      <vt:lpstr>Arial</vt:lpstr>
      <vt:lpstr>Source Sans Pro</vt:lpstr>
      <vt:lpstr>Default</vt:lpstr>
      <vt:lpstr>PowerPoint 프레젠테이션</vt:lpstr>
      <vt:lpstr>Introduction</vt:lpstr>
      <vt:lpstr>PowerPoint 프레젠테이션</vt:lpstr>
      <vt:lpstr>PowerPoint 프레젠테이션</vt:lpstr>
      <vt:lpstr>Process</vt:lpstr>
      <vt:lpstr>Process</vt:lpstr>
      <vt:lpstr>Process</vt:lpstr>
      <vt:lpstr>Introduction</vt:lpstr>
      <vt:lpstr>Introduction</vt:lpstr>
      <vt:lpstr>- Introduction</vt:lpstr>
      <vt:lpstr>Background</vt:lpstr>
      <vt:lpstr>Algorithms for Similarity Estimation</vt:lpstr>
      <vt:lpstr>Idea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897</cp:revision>
  <cp:lastPrinted>2019-01-25T10:57:37Z</cp:lastPrinted>
  <dcterms:modified xsi:type="dcterms:W3CDTF">2020-07-02T05:01:31Z</dcterms:modified>
</cp:coreProperties>
</file>