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323" r:id="rId3"/>
    <p:sldId id="324" r:id="rId4"/>
    <p:sldId id="325" r:id="rId5"/>
    <p:sldId id="326" r:id="rId6"/>
    <p:sldId id="327" r:id="rId7"/>
    <p:sldId id="329" r:id="rId8"/>
    <p:sldId id="331" r:id="rId9"/>
    <p:sldId id="328" r:id="rId10"/>
    <p:sldId id="334" r:id="rId11"/>
    <p:sldId id="333" r:id="rId12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주형" initials="김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73" d="100"/>
          <a:sy n="73" d="100"/>
        </p:scale>
        <p:origin x="4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2020-08-19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20-08-20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Test prioritization process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C9232-3F82-40AE-BC4F-BEBC3930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Main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7E412B-E10F-4F23-A06E-40D497D18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BD5A1-39DA-49A9-AB82-BAE0BF66E0A3}"/>
              </a:ext>
            </a:extLst>
          </p:cNvPr>
          <p:cNvSpPr txBox="1"/>
          <p:nvPr/>
        </p:nvSpPr>
        <p:spPr>
          <a:xfrm>
            <a:off x="398010" y="1340768"/>
            <a:ext cx="83529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Scalable Approaches for Test suite Reduction.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3231D-B4E5-40E9-9453-553A577A913B}"/>
              </a:ext>
            </a:extLst>
          </p:cNvPr>
          <p:cNvSpPr txBox="1"/>
          <p:nvPr/>
        </p:nvSpPr>
        <p:spPr>
          <a:xfrm>
            <a:off x="1044421" y="1632827"/>
            <a:ext cx="764319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Objec</a:t>
            </a:r>
            <a:r>
              <a:rPr lang="en-US" altLang="ko-KR" dirty="0"/>
              <a:t>tive : Give Priority to the test cases that are the most dissimilar from those already selected.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Approach : Measure the similarity of two points is expressed by the Euclidean distance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6C000-3EB2-4EB5-BB73-CD5011EFDD9E}"/>
              </a:ext>
            </a:extLst>
          </p:cNvPr>
          <p:cNvSpPr txBox="1"/>
          <p:nvPr/>
        </p:nvSpPr>
        <p:spPr>
          <a:xfrm>
            <a:off x="582163" y="5055568"/>
            <a:ext cx="705678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Evaluation metric = Fault Detection Loss, Total Time(including preparation time)and time for doing only the reduction itself.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91067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1BC6B-52C5-4516-9ED0-9B64347D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Main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3C088A-1D0E-4AA9-92AA-4B9D7BAEB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46BEC-107F-44C9-A926-E6E0D55B1B5E}"/>
              </a:ext>
            </a:extLst>
          </p:cNvPr>
          <p:cNvSpPr txBox="1"/>
          <p:nvPr/>
        </p:nvSpPr>
        <p:spPr>
          <a:xfrm>
            <a:off x="611560" y="1372127"/>
            <a:ext cx="76431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Optimizing Test prioritization via Test Distribution Analysis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97BD4-9D9D-43C4-A461-19A9A8EE27EF}"/>
              </a:ext>
            </a:extLst>
          </p:cNvPr>
          <p:cNvSpPr txBox="1"/>
          <p:nvPr/>
        </p:nvSpPr>
        <p:spPr>
          <a:xfrm>
            <a:off x="1043608" y="1942964"/>
            <a:ext cx="80752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ko-KR" dirty="0"/>
              <a:t>Objective : Behave the test suite reduction using bigdata technique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ko-KR" dirty="0"/>
              <a:t>Approach : Builds predictive model via </a:t>
            </a:r>
            <a:r>
              <a:rPr lang="en-US" altLang="ko-KR" dirty="0" err="1"/>
              <a:t>XGBoost</a:t>
            </a:r>
            <a:r>
              <a:rPr lang="en-US" altLang="ko-KR" dirty="0"/>
              <a:t> by collecting features(test coverage, testing time, coverage per unit time distribution)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BE188-0F0A-4D3F-A50C-BD16E82F12FC}"/>
              </a:ext>
            </a:extLst>
          </p:cNvPr>
          <p:cNvSpPr txBox="1"/>
          <p:nvPr/>
        </p:nvSpPr>
        <p:spPr>
          <a:xfrm>
            <a:off x="395536" y="5301208"/>
            <a:ext cx="74271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Evaluation metrics : APFD, </a:t>
            </a:r>
            <a:r>
              <a:rPr lang="en-US" altLang="ko-KR" b="1" dirty="0" err="1"/>
              <a:t>APFDc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34203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2C5C6-6C6D-4838-B76D-454F886D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6842DF-AEB0-43F4-AA9D-F22A66A9A7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23528-A60B-478A-A245-CBC6C55AFCEA}"/>
              </a:ext>
            </a:extLst>
          </p:cNvPr>
          <p:cNvSpPr txBox="1"/>
          <p:nvPr/>
        </p:nvSpPr>
        <p:spPr>
          <a:xfrm>
            <a:off x="683568" y="1844824"/>
            <a:ext cx="777686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~ 8/24 : Organize TCP Table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~ 9/4 : Ideation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~ : plan experiment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227913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0699E-C016-4E02-83BD-0312F110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Paper 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666AC9-47D9-4A49-9AE4-6E4F8D9B88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8A850-DC7C-460F-BEF1-F158BD6C92CC}"/>
              </a:ext>
            </a:extLst>
          </p:cNvPr>
          <p:cNvSpPr txBox="1"/>
          <p:nvPr/>
        </p:nvSpPr>
        <p:spPr>
          <a:xfrm>
            <a:off x="368963" y="1198929"/>
            <a:ext cx="721114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Similarity-based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C4F35-123F-4B99-8290-EF6A5B4CBDA9}"/>
              </a:ext>
            </a:extLst>
          </p:cNvPr>
          <p:cNvSpPr txBox="1"/>
          <p:nvPr/>
        </p:nvSpPr>
        <p:spPr>
          <a:xfrm>
            <a:off x="899592" y="2122257"/>
            <a:ext cx="7571184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Fast Approaches to scalable similarity-based Test case prioritization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Scala</a:t>
            </a:r>
            <a:r>
              <a:rPr lang="en-US" altLang="ko-KR" dirty="0"/>
              <a:t>ble approaches for test suite reduction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Test case prioritization using test similarities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Similarity-based regression test case prioritization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</a:t>
            </a:r>
            <a:r>
              <a:rPr lang="en-US" altLang="ko-KR" dirty="0"/>
              <a:t> similarity-based approach for test case prioritization using historical failure data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581279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02EC6-520C-41F5-ABF3-CC71F3ED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Paper 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FF6AC8-1036-4C1D-8126-ABCDDA440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B4833-9EC6-4C5E-B7BC-D60CDDB3B905}"/>
              </a:ext>
            </a:extLst>
          </p:cNvPr>
          <p:cNvSpPr txBox="1"/>
          <p:nvPr/>
        </p:nvSpPr>
        <p:spPr>
          <a:xfrm>
            <a:off x="395536" y="1412776"/>
            <a:ext cx="1087320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Selection of techniques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DD062-EA95-4242-B90D-267BE4203BCD}"/>
              </a:ext>
            </a:extLst>
          </p:cNvPr>
          <p:cNvSpPr txBox="1"/>
          <p:nvPr/>
        </p:nvSpPr>
        <p:spPr>
          <a:xfrm>
            <a:off x="624260" y="2059105"/>
            <a:ext cx="8075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Optimizing Test Prioritization via Test Distribution Analysis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907852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02EC6-520C-41F5-ABF3-CC71F3ED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Paper 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FF6AC8-1036-4C1D-8126-ABCDDA440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B4833-9EC6-4C5E-B7BC-D60CDDB3B905}"/>
              </a:ext>
            </a:extLst>
          </p:cNvPr>
          <p:cNvSpPr txBox="1"/>
          <p:nvPr/>
        </p:nvSpPr>
        <p:spPr>
          <a:xfrm>
            <a:off x="395536" y="1412776"/>
            <a:ext cx="1087320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3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 Coverage based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79BCA-978C-4004-ABC4-5496CB2DFA2F}"/>
              </a:ext>
            </a:extLst>
          </p:cNvPr>
          <p:cNvSpPr txBox="1"/>
          <p:nvPr/>
        </p:nvSpPr>
        <p:spPr>
          <a:xfrm>
            <a:off x="863588" y="2081280"/>
            <a:ext cx="713913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Supervised Tie Breaking in Test case prioritization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QTEP : Quality-Aware Test Case Prioritization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91968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4F317-BA08-45D5-A583-254625B6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Paper 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56B559-BE14-4F4D-A582-16F5D351D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D7E6C-5037-49A0-A87F-354C215AC5A7}"/>
              </a:ext>
            </a:extLst>
          </p:cNvPr>
          <p:cNvSpPr txBox="1"/>
          <p:nvPr/>
        </p:nvSpPr>
        <p:spPr>
          <a:xfrm>
            <a:off x="385921" y="1536466"/>
            <a:ext cx="65527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4. Mutant – related research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FB7CC-96B4-40F6-8FD4-5519DE700600}"/>
              </a:ext>
            </a:extLst>
          </p:cNvPr>
          <p:cNvSpPr txBox="1"/>
          <p:nvPr/>
        </p:nvSpPr>
        <p:spPr>
          <a:xfrm>
            <a:off x="673224" y="2276872"/>
            <a:ext cx="83632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Assessing Test Case prioritization on Real Faults and Mutants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Empirical evaluation of mutation-based test case prioritization techniques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39448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E83A-E377-44D3-A76A-FD27801F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Primary concept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70A806-CC21-414E-BA6D-EA46FF8265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B90915-959F-4E2F-90FC-3C3E0B45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4" y="2128873"/>
            <a:ext cx="2783870" cy="6106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CD4400-99C3-4C2E-9E88-33AEE51B1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621" y="2026508"/>
            <a:ext cx="4063160" cy="815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5437E-627A-4F8B-A70F-64AEEF93A6C9}"/>
              </a:ext>
            </a:extLst>
          </p:cNvPr>
          <p:cNvSpPr txBox="1"/>
          <p:nvPr/>
        </p:nvSpPr>
        <p:spPr>
          <a:xfrm>
            <a:off x="467544" y="3284984"/>
            <a:ext cx="367240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Consider all test case </a:t>
            </a:r>
            <a:r>
              <a:rPr lang="en-US" altLang="ko-KR" dirty="0"/>
              <a:t>as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same coverage and severity.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8238F-4557-42D2-851D-C45C85E3462A}"/>
              </a:ext>
            </a:extLst>
          </p:cNvPr>
          <p:cNvSpPr txBox="1"/>
          <p:nvPr/>
        </p:nvSpPr>
        <p:spPr>
          <a:xfrm>
            <a:off x="4932040" y="3291866"/>
            <a:ext cx="374441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Consider test case</a:t>
            </a:r>
            <a:r>
              <a:rPr lang="en-US" altLang="ko-KR" dirty="0"/>
              <a:t> cost and severity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7CABD-996D-4F3B-95D6-0FC575B8F15C}"/>
              </a:ext>
            </a:extLst>
          </p:cNvPr>
          <p:cNvSpPr txBox="1"/>
          <p:nvPr/>
        </p:nvSpPr>
        <p:spPr>
          <a:xfrm>
            <a:off x="467544" y="1174230"/>
            <a:ext cx="56166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Evaluation metrics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13607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15EDA-4588-4101-B7A2-33C3DE83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3889D7-4847-4529-AE55-3389AF7CA6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9B7A90-6B1C-4EDA-830F-3831E21F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2623"/>
            <a:ext cx="4806426" cy="2952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6A6428-AF96-4079-BBF1-5B6573A16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044" y="2780928"/>
            <a:ext cx="5107456" cy="30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2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C9232-3F82-40AE-BC4F-BEBC3930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Main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7E412B-E10F-4F23-A06E-40D497D18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BD5A1-39DA-49A9-AB82-BAE0BF66E0A3}"/>
              </a:ext>
            </a:extLst>
          </p:cNvPr>
          <p:cNvSpPr txBox="1"/>
          <p:nvPr/>
        </p:nvSpPr>
        <p:spPr>
          <a:xfrm>
            <a:off x="398010" y="1340768"/>
            <a:ext cx="83529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Fast Approaches to Scalable Similarity-based Test Case prioritization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3231D-B4E5-40E9-9453-553A577A913B}"/>
              </a:ext>
            </a:extLst>
          </p:cNvPr>
          <p:cNvSpPr txBox="1"/>
          <p:nvPr/>
        </p:nvSpPr>
        <p:spPr>
          <a:xfrm>
            <a:off x="1044421" y="1632827"/>
            <a:ext cx="764319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Objec</a:t>
            </a:r>
            <a:r>
              <a:rPr lang="en-US" altLang="ko-KR" dirty="0"/>
              <a:t>tive : Give Priority to the test cases that are the most dissimilar from those already selected.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Approach : Measure the similarity of two sets A and B as their Jaccard similarity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6C000-3EB2-4EB5-BB73-CD5011EFDD9E}"/>
              </a:ext>
            </a:extLst>
          </p:cNvPr>
          <p:cNvSpPr txBox="1"/>
          <p:nvPr/>
        </p:nvSpPr>
        <p:spPr>
          <a:xfrm>
            <a:off x="582163" y="5055568"/>
            <a:ext cx="705678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Evaluation metric = APFD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And assess preparation time and prioritization time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75241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131948</TotalTime>
  <Words>333</Words>
  <Application>Microsoft Office PowerPoint</Application>
  <PresentationFormat>화면 슬라이드 쇼(4:3)</PresentationFormat>
  <Paragraphs>73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Process</vt:lpstr>
      <vt:lpstr>- Paper list</vt:lpstr>
      <vt:lpstr>- Paper list</vt:lpstr>
      <vt:lpstr>- Paper list</vt:lpstr>
      <vt:lpstr>- Paper list</vt:lpstr>
      <vt:lpstr>- Primary concept</vt:lpstr>
      <vt:lpstr>- Process</vt:lpstr>
      <vt:lpstr>- Main Idea</vt:lpstr>
      <vt:lpstr>- Main Idea</vt:lpstr>
      <vt:lpstr>- Main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961</cp:revision>
  <cp:lastPrinted>2019-01-25T10:57:37Z</cp:lastPrinted>
  <dcterms:modified xsi:type="dcterms:W3CDTF">2020-08-20T05:02:17Z</dcterms:modified>
</cp:coreProperties>
</file>