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handoutMasterIdLst>
    <p:handoutMasterId r:id="rId16"/>
  </p:handoutMasterIdLst>
  <p:sldIdLst>
    <p:sldId id="289" r:id="rId2"/>
    <p:sldId id="293" r:id="rId3"/>
    <p:sldId id="294" r:id="rId4"/>
    <p:sldId id="295" r:id="rId5"/>
    <p:sldId id="296" r:id="rId6"/>
    <p:sldId id="297" r:id="rId7"/>
    <p:sldId id="298" r:id="rId8"/>
    <p:sldId id="299" r:id="rId9"/>
    <p:sldId id="300" r:id="rId10"/>
    <p:sldId id="301" r:id="rId11"/>
    <p:sldId id="303" r:id="rId12"/>
    <p:sldId id="302" r:id="rId13"/>
    <p:sldId id="304" r:id="rId14"/>
  </p:sldIdLst>
  <p:sldSz cx="9144000" cy="6858000" type="screen4x3"/>
  <p:notesSz cx="9929813" cy="6799263"/>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맑은 고딕"/>
        <a:ea typeface="맑은 고딕"/>
        <a:cs typeface="맑은 고딕"/>
        <a:sym typeface="맑은 고딕"/>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맑은 고딕"/>
        <a:ea typeface="맑은 고딕"/>
        <a:cs typeface="맑은 고딕"/>
        <a:sym typeface="맑은 고딕"/>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맑은 고딕"/>
        <a:ea typeface="맑은 고딕"/>
        <a:cs typeface="맑은 고딕"/>
        <a:sym typeface="맑은 고딕"/>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맑은 고딕"/>
        <a:ea typeface="맑은 고딕"/>
        <a:cs typeface="맑은 고딕"/>
        <a:sym typeface="맑은 고딕"/>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맑은 고딕"/>
        <a:ea typeface="맑은 고딕"/>
        <a:cs typeface="맑은 고딕"/>
        <a:sym typeface="맑은 고딕"/>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맑은 고딕"/>
        <a:ea typeface="맑은 고딕"/>
        <a:cs typeface="맑은 고딕"/>
        <a:sym typeface="맑은 고딕"/>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맑은 고딕"/>
        <a:ea typeface="맑은 고딕"/>
        <a:cs typeface="맑은 고딕"/>
        <a:sym typeface="맑은 고딕"/>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맑은 고딕"/>
        <a:ea typeface="맑은 고딕"/>
        <a:cs typeface="맑은 고딕"/>
        <a:sym typeface="맑은 고딕"/>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맑은 고딕"/>
        <a:ea typeface="맑은 고딕"/>
        <a:cs typeface="맑은 고딕"/>
        <a:sym typeface="맑은 고딕"/>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김주형" initials="김" lastIdx="1" clrIdx="0">
    <p:extLst>
      <p:ext uri="{19B8F6BF-5375-455C-9EA6-DF929625EA0E}">
        <p15:presenceInfo xmlns:p15="http://schemas.microsoft.com/office/powerpoint/2012/main" userId="S::kjhkjh612@o365.skku.edu::b1e1f8f2-0dd7-4983-be2a-03a784d0366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FF"/>
    <a:srgbClr val="FCFC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맑은 고딕"/>
          <a:ea typeface="맑은 고딕"/>
          <a:cs typeface="맑은 고딕"/>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Col>
    <a:lastRow>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lastRow>
    <a:firstRow>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Row>
  </a:tblStyle>
  <a:tblStyle styleId="{C7B018BB-80A7-4F77-B60F-C8B233D01FF8}" styleName="">
    <a:tblBg/>
    <a:wholeTbl>
      <a:tcTxStyle b="on" i="on">
        <a:font>
          <a:latin typeface="맑은 고딕"/>
          <a:ea typeface="맑은 고딕"/>
          <a:cs typeface="맑은 고딕"/>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firstCol>
    <a:lastRow>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lastRow>
    <a:firstRow>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firstRow>
  </a:tblStyle>
  <a:tblStyle styleId="{EEE7283C-3CF3-47DC-8721-378D4A62B228}" styleName="">
    <a:tblBg/>
    <a:wholeTbl>
      <a:tcTxStyle b="on" i="on">
        <a:font>
          <a:latin typeface="맑은 고딕"/>
          <a:ea typeface="맑은 고딕"/>
          <a:cs typeface="맑은 고딕"/>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firstCol>
    <a:lastRow>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lastRow>
    <a:firstRow>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firstRow>
  </a:tblStyle>
  <a:tblStyle styleId="{CF821DB8-F4EB-4A41-A1BA-3FCAFE7338EE}" styleName="">
    <a:tblBg/>
    <a:wholeTbl>
      <a:tcTxStyle b="on" i="on">
        <a:font>
          <a:latin typeface="맑은 고딕"/>
          <a:ea typeface="맑은 고딕"/>
          <a:cs typeface="맑은 고딕"/>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맑은 고딕"/>
          <a:ea typeface="맑은 고딕"/>
          <a:cs typeface="맑은 고딕"/>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
          <a:latin typeface="맑은 고딕"/>
          <a:ea typeface="맑은 고딕"/>
          <a:cs typeface="맑은 고딕"/>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맑은 고딕"/>
          <a:ea typeface="맑은 고딕"/>
          <a:cs typeface="맑은 고딕"/>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
          <a:latin typeface="맑은 고딕"/>
          <a:ea typeface="맑은 고딕"/>
          <a:cs typeface="맑은 고딕"/>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firstCol>
    <a:lastRow>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lastRow>
    <a:firstRow>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firstRow>
  </a:tblStyle>
  <a:tblStyle styleId="{2708684C-4D16-4618-839F-0558EEFCDFE6}" styleName="">
    <a:tblBg/>
    <a:wholeTbl>
      <a:tcTxStyle b="on" i="on">
        <a:font>
          <a:latin typeface="맑은 고딕"/>
          <a:ea typeface="맑은 고딕"/>
          <a:cs typeface="맑은 고딕"/>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맑은 고딕"/>
          <a:ea typeface="맑은 고딕"/>
          <a:cs typeface="맑은 고딕"/>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맑은 고딕"/>
          <a:ea typeface="맑은 고딕"/>
          <a:cs typeface="맑은 고딕"/>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맑은 고딕"/>
          <a:ea typeface="맑은 고딕"/>
          <a:cs typeface="맑은 고딕"/>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340" autoAdjust="0"/>
  </p:normalViewPr>
  <p:slideViewPr>
    <p:cSldViewPr showGuides="1">
      <p:cViewPr varScale="1">
        <p:scale>
          <a:sx n="73" d="100"/>
          <a:sy n="73" d="100"/>
        </p:scale>
        <p:origin x="804" y="66"/>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4302919" cy="341144"/>
          </a:xfrm>
          <a:prstGeom prst="rect">
            <a:avLst/>
          </a:prstGeom>
        </p:spPr>
        <p:txBody>
          <a:bodyPr vert="horz" lIns="91531" tIns="45766" rIns="91531" bIns="45766" rtlCol="0"/>
          <a:lstStyle>
            <a:lvl1pPr algn="l">
              <a:defRPr sz="1200"/>
            </a:lvl1pPr>
          </a:lstStyle>
          <a:p>
            <a:endParaRPr lang="ko-KR" altLang="en-US" dirty="0"/>
          </a:p>
        </p:txBody>
      </p:sp>
      <p:sp>
        <p:nvSpPr>
          <p:cNvPr id="3" name="날짜 개체 틀 2"/>
          <p:cNvSpPr>
            <a:spLocks noGrp="1"/>
          </p:cNvSpPr>
          <p:nvPr>
            <p:ph type="dt" sz="quarter" idx="1"/>
          </p:nvPr>
        </p:nvSpPr>
        <p:spPr>
          <a:xfrm>
            <a:off x="5624596" y="1"/>
            <a:ext cx="4302919" cy="341144"/>
          </a:xfrm>
          <a:prstGeom prst="rect">
            <a:avLst/>
          </a:prstGeom>
        </p:spPr>
        <p:txBody>
          <a:bodyPr vert="horz" lIns="91531" tIns="45766" rIns="91531" bIns="45766" rtlCol="0"/>
          <a:lstStyle>
            <a:lvl1pPr algn="r">
              <a:defRPr sz="1200"/>
            </a:lvl1pPr>
          </a:lstStyle>
          <a:p>
            <a:fld id="{72780086-C677-475F-9277-99F57B230547}" type="datetimeFigureOut">
              <a:rPr lang="ko-KR" altLang="en-US" smtClean="0"/>
              <a:t>2020-09-11</a:t>
            </a:fld>
            <a:endParaRPr lang="ko-KR" altLang="en-US" dirty="0"/>
          </a:p>
        </p:txBody>
      </p:sp>
      <p:sp>
        <p:nvSpPr>
          <p:cNvPr id="4" name="바닥글 개체 틀 3"/>
          <p:cNvSpPr>
            <a:spLocks noGrp="1"/>
          </p:cNvSpPr>
          <p:nvPr>
            <p:ph type="ftr" sz="quarter" idx="2"/>
          </p:nvPr>
        </p:nvSpPr>
        <p:spPr>
          <a:xfrm>
            <a:off x="0" y="6458121"/>
            <a:ext cx="4302919" cy="341143"/>
          </a:xfrm>
          <a:prstGeom prst="rect">
            <a:avLst/>
          </a:prstGeom>
        </p:spPr>
        <p:txBody>
          <a:bodyPr vert="horz" lIns="91531" tIns="45766" rIns="91531" bIns="45766" rtlCol="0" anchor="b"/>
          <a:lstStyle>
            <a:lvl1pPr algn="l">
              <a:defRPr sz="1200"/>
            </a:lvl1pPr>
          </a:lstStyle>
          <a:p>
            <a:endParaRPr lang="ko-KR" altLang="en-US" dirty="0"/>
          </a:p>
        </p:txBody>
      </p:sp>
      <p:sp>
        <p:nvSpPr>
          <p:cNvPr id="5" name="슬라이드 번호 개체 틀 4"/>
          <p:cNvSpPr>
            <a:spLocks noGrp="1"/>
          </p:cNvSpPr>
          <p:nvPr>
            <p:ph type="sldNum" sz="quarter" idx="3"/>
          </p:nvPr>
        </p:nvSpPr>
        <p:spPr>
          <a:xfrm>
            <a:off x="5624596" y="6458121"/>
            <a:ext cx="4302919" cy="341143"/>
          </a:xfrm>
          <a:prstGeom prst="rect">
            <a:avLst/>
          </a:prstGeom>
        </p:spPr>
        <p:txBody>
          <a:bodyPr vert="horz" lIns="91531" tIns="45766" rIns="91531" bIns="45766" rtlCol="0" anchor="b"/>
          <a:lstStyle>
            <a:lvl1pPr algn="r">
              <a:defRPr sz="1200"/>
            </a:lvl1pPr>
          </a:lstStyle>
          <a:p>
            <a:fld id="{2ECDFAC3-E511-4E2E-9F2D-B2F855AEFCAB}" type="slidenum">
              <a:rPr lang="ko-KR" altLang="en-US" smtClean="0"/>
              <a:t>‹#›</a:t>
            </a:fld>
            <a:endParaRPr lang="ko-KR" altLang="en-US" dirty="0"/>
          </a:p>
        </p:txBody>
      </p:sp>
    </p:spTree>
    <p:extLst>
      <p:ext uri="{BB962C8B-B14F-4D97-AF65-F5344CB8AC3E}">
        <p14:creationId xmlns:p14="http://schemas.microsoft.com/office/powerpoint/2010/main" val="3145773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6" name="Shape 56"/>
          <p:cNvSpPr>
            <a:spLocks noGrp="1" noRot="1" noChangeAspect="1"/>
          </p:cNvSpPr>
          <p:nvPr>
            <p:ph type="sldImg"/>
          </p:nvPr>
        </p:nvSpPr>
        <p:spPr>
          <a:xfrm>
            <a:off x="3267075" y="511175"/>
            <a:ext cx="3395663" cy="2547938"/>
          </a:xfrm>
          <a:prstGeom prst="rect">
            <a:avLst/>
          </a:prstGeom>
        </p:spPr>
        <p:txBody>
          <a:bodyPr lIns="91531" tIns="45766" rIns="91531" bIns="45766"/>
          <a:lstStyle/>
          <a:p>
            <a:endParaRPr dirty="0"/>
          </a:p>
        </p:txBody>
      </p:sp>
      <p:sp>
        <p:nvSpPr>
          <p:cNvPr id="57" name="Shape 57"/>
          <p:cNvSpPr>
            <a:spLocks noGrp="1"/>
          </p:cNvSpPr>
          <p:nvPr>
            <p:ph type="body" sz="quarter" idx="1"/>
          </p:nvPr>
        </p:nvSpPr>
        <p:spPr>
          <a:xfrm>
            <a:off x="1323976" y="3229650"/>
            <a:ext cx="7281863" cy="3059669"/>
          </a:xfrm>
          <a:prstGeom prst="rect">
            <a:avLst/>
          </a:prstGeom>
        </p:spPr>
        <p:txBody>
          <a:bodyPr lIns="91531" tIns="45766" rIns="91531" bIns="45766"/>
          <a:lstStyle/>
          <a:p>
            <a:endParaRPr/>
          </a:p>
        </p:txBody>
      </p:sp>
    </p:spTree>
    <p:extLst>
      <p:ext uri="{BB962C8B-B14F-4D97-AF65-F5344CB8AC3E}">
        <p14:creationId xmlns:p14="http://schemas.microsoft.com/office/powerpoint/2010/main" val="4025477370"/>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33695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제목 슬라이드">
    <p:spTree>
      <p:nvGrpSpPr>
        <p:cNvPr id="1" name=""/>
        <p:cNvGrpSpPr/>
        <p:nvPr/>
      </p:nvGrpSpPr>
      <p:grpSpPr>
        <a:xfrm>
          <a:off x="0" y="0"/>
          <a:ext cx="0" cy="0"/>
          <a:chOff x="0" y="0"/>
          <a:chExt cx="0" cy="0"/>
        </a:xfrm>
      </p:grpSpPr>
      <p:pic>
        <p:nvPicPr>
          <p:cNvPr id="18" name="image1.png"/>
          <p:cNvPicPr>
            <a:picLocks noChangeAspect="1"/>
          </p:cNvPicPr>
          <p:nvPr/>
        </p:nvPicPr>
        <p:blipFill>
          <a:blip r:embed="rId2"/>
          <a:srcRect r="3774"/>
          <a:stretch>
            <a:fillRect/>
          </a:stretch>
        </p:blipFill>
        <p:spPr>
          <a:xfrm>
            <a:off x="7308304" y="7861"/>
            <a:ext cx="1835697" cy="635903"/>
          </a:xfrm>
          <a:prstGeom prst="rect">
            <a:avLst/>
          </a:prstGeom>
          <a:ln w="12700">
            <a:miter lim="400000"/>
          </a:ln>
        </p:spPr>
      </p:pic>
      <p:pic>
        <p:nvPicPr>
          <p:cNvPr id="19" name="image2.png"/>
          <p:cNvPicPr>
            <a:picLocks noChangeAspect="1"/>
          </p:cNvPicPr>
          <p:nvPr/>
        </p:nvPicPr>
        <p:blipFill>
          <a:blip r:embed="rId3"/>
          <a:srcRect l="9854" t="28317" r="9853" b="28317"/>
          <a:stretch>
            <a:fillRect/>
          </a:stretch>
        </p:blipFill>
        <p:spPr>
          <a:xfrm>
            <a:off x="107503" y="6381327"/>
            <a:ext cx="2119162" cy="381514"/>
          </a:xfrm>
          <a:prstGeom prst="rect">
            <a:avLst/>
          </a:prstGeom>
          <a:ln w="12700">
            <a:miter lim="400000"/>
          </a:ln>
        </p:spPr>
      </p:pic>
      <p:sp>
        <p:nvSpPr>
          <p:cNvPr id="20" name="Shape 20"/>
          <p:cNvSpPr>
            <a:spLocks noGrp="1"/>
          </p:cNvSpPr>
          <p:nvPr>
            <p:ph type="title"/>
          </p:nvPr>
        </p:nvSpPr>
        <p:spPr>
          <a:xfrm>
            <a:off x="395537" y="2348878"/>
            <a:ext cx="8352929" cy="1584178"/>
          </a:xfrm>
          <a:prstGeom prst="rect">
            <a:avLst/>
          </a:prstGeom>
        </p:spPr>
        <p:txBody>
          <a:bodyPr anchor="t"/>
          <a:lstStyle>
            <a:lvl1pPr>
              <a:defRPr sz="3600"/>
            </a:lvl1pPr>
          </a:lstStyle>
          <a:p>
            <a:r>
              <a:t>제목 텍스트</a:t>
            </a:r>
          </a:p>
        </p:txBody>
      </p:sp>
      <p:sp>
        <p:nvSpPr>
          <p:cNvPr id="21" name="Shape 21"/>
          <p:cNvSpPr>
            <a:spLocks noGrp="1"/>
          </p:cNvSpPr>
          <p:nvPr>
            <p:ph type="body" sz="quarter" idx="1"/>
          </p:nvPr>
        </p:nvSpPr>
        <p:spPr>
          <a:xfrm>
            <a:off x="5220072" y="3933056"/>
            <a:ext cx="3600401" cy="2924944"/>
          </a:xfrm>
          <a:prstGeom prst="rect">
            <a:avLst/>
          </a:prstGeom>
        </p:spPr>
        <p:txBody>
          <a:bodyPr/>
          <a:lstStyle>
            <a:lvl1pPr marL="0" indent="0" algn="r">
              <a:spcBef>
                <a:spcPts val="300"/>
              </a:spcBef>
              <a:buSzTx/>
              <a:buFontTx/>
              <a:buNone/>
              <a:defRPr sz="1600">
                <a:solidFill>
                  <a:srgbClr val="404040"/>
                </a:solidFill>
              </a:defRPr>
            </a:lvl1pPr>
            <a:lvl2pPr marL="0" indent="457200" algn="r">
              <a:spcBef>
                <a:spcPts val="300"/>
              </a:spcBef>
              <a:buSzTx/>
              <a:buFontTx/>
              <a:buNone/>
              <a:defRPr sz="1600">
                <a:solidFill>
                  <a:srgbClr val="404040"/>
                </a:solidFill>
              </a:defRPr>
            </a:lvl2pPr>
            <a:lvl3pPr marL="0" indent="914400" algn="r">
              <a:spcBef>
                <a:spcPts val="300"/>
              </a:spcBef>
              <a:buSzTx/>
              <a:buFontTx/>
              <a:buNone/>
              <a:defRPr sz="1600">
                <a:solidFill>
                  <a:srgbClr val="404040"/>
                </a:solidFill>
              </a:defRPr>
            </a:lvl3pPr>
            <a:lvl4pPr marL="0" indent="1371600" algn="r">
              <a:spcBef>
                <a:spcPts val="300"/>
              </a:spcBef>
              <a:buSzTx/>
              <a:buFontTx/>
              <a:buNone/>
              <a:defRPr sz="1600">
                <a:solidFill>
                  <a:srgbClr val="404040"/>
                </a:solidFill>
              </a:defRPr>
            </a:lvl4pPr>
            <a:lvl5pPr marL="0" indent="1828800" algn="r">
              <a:spcBef>
                <a:spcPts val="300"/>
              </a:spcBef>
              <a:buSzTx/>
              <a:buFontTx/>
              <a:buNone/>
              <a:defRPr sz="1600">
                <a:solidFill>
                  <a:srgbClr val="404040"/>
                </a:solidFill>
              </a:defRPr>
            </a:lvl5pPr>
          </a:lstStyle>
          <a:p>
            <a:r>
              <a:t>본문 첫 번째 줄</a:t>
            </a:r>
          </a:p>
          <a:p>
            <a:pPr lvl="1"/>
            <a:r>
              <a:t>본문 두 번째 줄</a:t>
            </a:r>
          </a:p>
          <a:p>
            <a:pPr lvl="2"/>
            <a:r>
              <a:t>본문 세 번째 줄</a:t>
            </a:r>
          </a:p>
          <a:p>
            <a:pPr lvl="3"/>
            <a:r>
              <a:t>본문 네 번째 줄</a:t>
            </a:r>
          </a:p>
          <a:p>
            <a:pPr lvl="4"/>
            <a:r>
              <a:t>본문 다섯 번째 줄</a:t>
            </a:r>
          </a:p>
        </p:txBody>
      </p:sp>
      <p:sp>
        <p:nvSpPr>
          <p:cNvPr id="22" name="Shape 22"/>
          <p:cNvSpPr/>
          <p:nvPr/>
        </p:nvSpPr>
        <p:spPr>
          <a:xfrm>
            <a:off x="-1" y="3068959"/>
            <a:ext cx="7956378" cy="52584"/>
          </a:xfrm>
          <a:prstGeom prst="rect">
            <a:avLst/>
          </a:prstGeom>
          <a:solidFill>
            <a:srgbClr val="D9D9D9"/>
          </a:solidFill>
          <a:ln w="12700">
            <a:miter lim="400000"/>
          </a:ln>
        </p:spPr>
        <p:txBody>
          <a:bodyPr lIns="45719" rIns="45719" anchor="ctr"/>
          <a:lstStyle/>
          <a:p>
            <a:pPr algn="ctr">
              <a:defRPr>
                <a:solidFill>
                  <a:srgbClr val="FFFFFF"/>
                </a:solidFill>
                <a:latin typeface="나눔고딕"/>
                <a:ea typeface="나눔고딕"/>
                <a:cs typeface="나눔고딕"/>
                <a:sym typeface="나눔고딕"/>
              </a:defRPr>
            </a:pPr>
            <a:endParaRPr dirty="0"/>
          </a:p>
        </p:txBody>
      </p:sp>
      <p:sp>
        <p:nvSpPr>
          <p:cNvPr id="23" name="Shape 23"/>
          <p:cNvSpPr>
            <a:spLocks noGrp="1"/>
          </p:cNvSpPr>
          <p:nvPr>
            <p:ph type="sldNum" sz="quarter" idx="2"/>
          </p:nvPr>
        </p:nvSpPr>
        <p:spPr>
          <a:xfrm>
            <a:off x="6553200" y="6172200"/>
            <a:ext cx="2133600" cy="368301"/>
          </a:xfrm>
          <a:prstGeom prst="rect">
            <a:avLst/>
          </a:prstGeom>
        </p:spPr>
        <p:txBody>
          <a:bodyPr/>
          <a:lstStyle/>
          <a:p>
            <a:fld id="{86CB4B4D-7CA3-9044-876B-883B54F8677D}" type="slidenum">
              <a:rPr/>
              <a:pPr/>
              <a:t>‹#›</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슬라이드 번호 개체 틀 2"/>
          <p:cNvSpPr>
            <a:spLocks noGrp="1"/>
          </p:cNvSpPr>
          <p:nvPr>
            <p:ph type="sldNum" sz="quarter" idx="10"/>
          </p:nvPr>
        </p:nvSpPr>
        <p:spPr/>
        <p:txBody>
          <a:bodyPr/>
          <a:lstStyle/>
          <a:p>
            <a:fld id="{86CB4B4D-7CA3-9044-876B-883B54F8677D}" type="slidenum">
              <a:rPr lang="en-US" altLang="ko-KR" smtClean="0"/>
              <a:pPr/>
              <a:t>‹#›</a:t>
            </a:fld>
            <a:endParaRPr lang="en-US" altLang="ko-K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제목 및 구분점">
    <p:spTree>
      <p:nvGrpSpPr>
        <p:cNvPr id="1" name=""/>
        <p:cNvGrpSpPr/>
        <p:nvPr/>
      </p:nvGrpSpPr>
      <p:grpSpPr>
        <a:xfrm>
          <a:off x="0" y="0"/>
          <a:ext cx="0" cy="0"/>
          <a:chOff x="0" y="0"/>
          <a:chExt cx="0" cy="0"/>
        </a:xfrm>
      </p:grpSpPr>
      <p:sp>
        <p:nvSpPr>
          <p:cNvPr id="48" name="Shape 48"/>
          <p:cNvSpPr>
            <a:spLocks noGrp="1"/>
          </p:cNvSpPr>
          <p:nvPr>
            <p:ph type="title"/>
          </p:nvPr>
        </p:nvSpPr>
        <p:spPr>
          <a:xfrm>
            <a:off x="669726" y="312539"/>
            <a:ext cx="7804548" cy="1518047"/>
          </a:xfrm>
          <a:prstGeom prst="rect">
            <a:avLst/>
          </a:prstGeom>
        </p:spPr>
        <p:txBody>
          <a:bodyPr lIns="35718" tIns="35718" rIns="35718" bIns="35718"/>
          <a:lstStyle>
            <a:lvl1pPr algn="ctr" defTabSz="584200">
              <a:defRPr sz="5600" b="0">
                <a:latin typeface="맑은 고딕" pitchFamily="50" charset="-127"/>
                <a:ea typeface="맑은 고딕" pitchFamily="50" charset="-127"/>
                <a:cs typeface="맑은 고딕" pitchFamily="50" charset="-127"/>
                <a:sym typeface="Apple SD 산돌고딕 Neo 옅은체"/>
              </a:defRPr>
            </a:lvl1pPr>
          </a:lstStyle>
          <a:p>
            <a:r>
              <a:t>제목 텍스트</a:t>
            </a:r>
          </a:p>
        </p:txBody>
      </p:sp>
      <p:sp>
        <p:nvSpPr>
          <p:cNvPr id="49" name="Shape 49"/>
          <p:cNvSpPr>
            <a:spLocks noGrp="1"/>
          </p:cNvSpPr>
          <p:nvPr>
            <p:ph type="body" idx="1"/>
          </p:nvPr>
        </p:nvSpPr>
        <p:spPr>
          <a:xfrm>
            <a:off x="669726" y="1830585"/>
            <a:ext cx="7804548" cy="4420197"/>
          </a:xfrm>
          <a:prstGeom prst="rect">
            <a:avLst/>
          </a:prstGeom>
        </p:spPr>
        <p:txBody>
          <a:bodyPr lIns="35718" tIns="35718" rIns="35718" bIns="35718" anchor="ctr"/>
          <a:lstStyle>
            <a:lvl1pPr marL="296333" indent="-296333" defTabSz="584200">
              <a:spcBef>
                <a:spcPts val="4200"/>
              </a:spcBef>
              <a:buSzPct val="75000"/>
              <a:buFontTx/>
              <a:defRPr sz="2400" b="0">
                <a:latin typeface="맑은 고딕" pitchFamily="50" charset="-127"/>
                <a:ea typeface="맑은 고딕" pitchFamily="50" charset="-127"/>
                <a:cs typeface="맑은 고딕" pitchFamily="50" charset="-127"/>
                <a:sym typeface="Apple SD 산돌고딕 Neo 옅은체"/>
              </a:defRPr>
            </a:lvl1pPr>
            <a:lvl2pPr marL="740833" indent="-296333" defTabSz="584200">
              <a:spcBef>
                <a:spcPts val="4200"/>
              </a:spcBef>
              <a:buSzPct val="75000"/>
              <a:buFontTx/>
              <a:buChar char="•"/>
              <a:defRPr sz="2400" b="0">
                <a:latin typeface="맑은 고딕" pitchFamily="50" charset="-127"/>
                <a:ea typeface="맑은 고딕" pitchFamily="50" charset="-127"/>
                <a:cs typeface="맑은 고딕" pitchFamily="50" charset="-127"/>
                <a:sym typeface="Apple SD 산돌고딕 Neo 옅은체"/>
              </a:defRPr>
            </a:lvl2pPr>
            <a:lvl3pPr marL="1185333" indent="-296333" defTabSz="584200">
              <a:spcBef>
                <a:spcPts val="4200"/>
              </a:spcBef>
              <a:buSzPct val="75000"/>
              <a:buFontTx/>
              <a:defRPr sz="2400" b="0">
                <a:latin typeface="맑은 고딕" pitchFamily="50" charset="-127"/>
                <a:ea typeface="맑은 고딕" pitchFamily="50" charset="-127"/>
                <a:cs typeface="맑은 고딕" pitchFamily="50" charset="-127"/>
                <a:sym typeface="Apple SD 산돌고딕 Neo 옅은체"/>
              </a:defRPr>
            </a:lvl3pPr>
            <a:lvl4pPr marL="1629833" indent="-296333" defTabSz="584200">
              <a:spcBef>
                <a:spcPts val="4200"/>
              </a:spcBef>
              <a:buSzPct val="75000"/>
              <a:buFontTx/>
              <a:buChar char="•"/>
              <a:defRPr sz="2400" b="0">
                <a:latin typeface="맑은 고딕" pitchFamily="50" charset="-127"/>
                <a:ea typeface="맑은 고딕" pitchFamily="50" charset="-127"/>
                <a:cs typeface="맑은 고딕" pitchFamily="50" charset="-127"/>
                <a:sym typeface="Apple SD 산돌고딕 Neo 옅은체"/>
              </a:defRPr>
            </a:lvl4pPr>
            <a:lvl5pPr marL="2074333" indent="-296333" defTabSz="584200">
              <a:spcBef>
                <a:spcPts val="4200"/>
              </a:spcBef>
              <a:buSzPct val="75000"/>
              <a:buFontTx/>
              <a:buChar char="•"/>
              <a:defRPr sz="2400" b="0">
                <a:latin typeface="맑은 고딕" pitchFamily="50" charset="-127"/>
                <a:ea typeface="맑은 고딕" pitchFamily="50" charset="-127"/>
                <a:cs typeface="맑은 고딕" pitchFamily="50" charset="-127"/>
                <a:sym typeface="Apple SD 산돌고딕 Neo 옅은체"/>
              </a:defRPr>
            </a:lvl5pPr>
          </a:lstStyle>
          <a:p>
            <a:r>
              <a:t>본문 첫 번째 줄</a:t>
            </a:r>
          </a:p>
          <a:p>
            <a:pPr lvl="1"/>
            <a:r>
              <a:t>본문 두 번째 줄</a:t>
            </a:r>
          </a:p>
          <a:p>
            <a:pPr lvl="2"/>
            <a:r>
              <a:t>본문 세 번째 줄</a:t>
            </a:r>
          </a:p>
          <a:p>
            <a:pPr lvl="3"/>
            <a:r>
              <a:t>본문 네 번째 줄</a:t>
            </a:r>
          </a:p>
          <a:p>
            <a:pPr lvl="4"/>
            <a:r>
              <a:t>본문 다섯 번째 줄</a:t>
            </a:r>
          </a:p>
        </p:txBody>
      </p:sp>
      <p:sp>
        <p:nvSpPr>
          <p:cNvPr id="50" name="Shape 50"/>
          <p:cNvSpPr>
            <a:spLocks noGrp="1"/>
          </p:cNvSpPr>
          <p:nvPr>
            <p:ph type="sldNum" sz="quarter" idx="2"/>
          </p:nvPr>
        </p:nvSpPr>
        <p:spPr>
          <a:xfrm>
            <a:off x="4450485" y="6505277"/>
            <a:ext cx="264495" cy="256800"/>
          </a:xfrm>
          <a:prstGeom prst="rect">
            <a:avLst/>
          </a:prstGeom>
        </p:spPr>
        <p:txBody>
          <a:bodyPr wrap="none" lIns="35718" tIns="35718" rIns="35718" bIns="35718" anchor="t"/>
          <a:lstStyle>
            <a:lvl1pPr algn="ctr" defTabSz="584200">
              <a:defRPr>
                <a:latin typeface="맑은 고딕" pitchFamily="50" charset="-127"/>
                <a:ea typeface="맑은 고딕" pitchFamily="50" charset="-127"/>
                <a:cs typeface="맑은 고딕" pitchFamily="50" charset="-127"/>
                <a:sym typeface="Apple SD 산돌고딕 Neo 옅은체"/>
              </a:defRPr>
            </a:lvl1pPr>
          </a:lstStyle>
          <a:p>
            <a:fld id="{86CB4B4D-7CA3-9044-876B-883B54F8677D}" type="slidenum">
              <a:rPr lang="en-US" altLang="ko-KR" smtClean="0"/>
              <a:pPr/>
              <a:t>‹#›</a:t>
            </a:fld>
            <a:endParaRPr lang="en-US" altLang="ko-K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1.png"/>
          <p:cNvPicPr>
            <a:picLocks noChangeAspect="1"/>
          </p:cNvPicPr>
          <p:nvPr/>
        </p:nvPicPr>
        <p:blipFill>
          <a:blip r:embed="rId5"/>
          <a:srcRect r="3774"/>
          <a:stretch>
            <a:fillRect/>
          </a:stretch>
        </p:blipFill>
        <p:spPr>
          <a:xfrm>
            <a:off x="7308304" y="7861"/>
            <a:ext cx="1835697" cy="635903"/>
          </a:xfrm>
          <a:prstGeom prst="rect">
            <a:avLst/>
          </a:prstGeom>
          <a:ln w="12700">
            <a:miter lim="400000"/>
          </a:ln>
        </p:spPr>
      </p:pic>
      <p:pic>
        <p:nvPicPr>
          <p:cNvPr id="3" name="image2.png"/>
          <p:cNvPicPr>
            <a:picLocks noChangeAspect="1"/>
          </p:cNvPicPr>
          <p:nvPr/>
        </p:nvPicPr>
        <p:blipFill>
          <a:blip r:embed="rId6"/>
          <a:srcRect l="9854" t="28317" r="9853" b="28317"/>
          <a:stretch>
            <a:fillRect/>
          </a:stretch>
        </p:blipFill>
        <p:spPr>
          <a:xfrm>
            <a:off x="107503" y="6381327"/>
            <a:ext cx="2119162" cy="381514"/>
          </a:xfrm>
          <a:prstGeom prst="rect">
            <a:avLst/>
          </a:prstGeom>
          <a:ln w="12700">
            <a:miter lim="400000"/>
          </a:ln>
        </p:spPr>
      </p:pic>
      <p:sp>
        <p:nvSpPr>
          <p:cNvPr id="5" name="Shape 5"/>
          <p:cNvSpPr>
            <a:spLocks noGrp="1"/>
          </p:cNvSpPr>
          <p:nvPr>
            <p:ph type="title"/>
          </p:nvPr>
        </p:nvSpPr>
        <p:spPr>
          <a:xfrm>
            <a:off x="395536" y="0"/>
            <a:ext cx="8075240" cy="1174230"/>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제목 텍스트</a:t>
            </a:r>
          </a:p>
        </p:txBody>
      </p:sp>
      <p:sp>
        <p:nvSpPr>
          <p:cNvPr id="6" name="Shape 6"/>
          <p:cNvSpPr>
            <a:spLocks noGrp="1"/>
          </p:cNvSpPr>
          <p:nvPr>
            <p:ph type="body" idx="1"/>
          </p:nvPr>
        </p:nvSpPr>
        <p:spPr>
          <a:xfrm>
            <a:off x="467543" y="1384175"/>
            <a:ext cx="8363273" cy="4578080"/>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본문 첫 번째 줄</a:t>
            </a:r>
          </a:p>
          <a:p>
            <a:pPr lvl="1"/>
            <a:r>
              <a:t>본문 두 번째 줄</a:t>
            </a:r>
          </a:p>
          <a:p>
            <a:pPr lvl="2"/>
            <a:r>
              <a:t>본문 세 번째 줄</a:t>
            </a:r>
          </a:p>
          <a:p>
            <a:pPr lvl="3"/>
            <a:r>
              <a:t>본문 네 번째 줄</a:t>
            </a:r>
          </a:p>
          <a:p>
            <a:pPr lvl="4"/>
            <a:r>
              <a:t>본문 다섯 번째 줄</a:t>
            </a:r>
          </a:p>
        </p:txBody>
      </p:sp>
      <p:sp>
        <p:nvSpPr>
          <p:cNvPr id="7" name="Shape 7"/>
          <p:cNvSpPr/>
          <p:nvPr/>
        </p:nvSpPr>
        <p:spPr>
          <a:xfrm>
            <a:off x="-1" y="947569"/>
            <a:ext cx="7452322" cy="52584"/>
          </a:xfrm>
          <a:prstGeom prst="rect">
            <a:avLst/>
          </a:prstGeom>
          <a:solidFill>
            <a:srgbClr val="D9D9D9"/>
          </a:solidFill>
          <a:ln w="12700">
            <a:miter lim="400000"/>
          </a:ln>
        </p:spPr>
        <p:txBody>
          <a:bodyPr lIns="45719" rIns="45719" anchor="ctr"/>
          <a:lstStyle/>
          <a:p>
            <a:pPr algn="ctr">
              <a:defRPr>
                <a:solidFill>
                  <a:srgbClr val="FFFFFF"/>
                </a:solidFill>
                <a:latin typeface="나눔고딕"/>
                <a:ea typeface="나눔고딕"/>
                <a:cs typeface="나눔고딕"/>
                <a:sym typeface="나눔고딕"/>
              </a:defRPr>
            </a:pPr>
            <a:endParaRPr dirty="0">
              <a:latin typeface="맑은 고딕" pitchFamily="50" charset="-127"/>
              <a:ea typeface="맑은 고딕" pitchFamily="50" charset="-127"/>
            </a:endParaRPr>
          </a:p>
        </p:txBody>
      </p:sp>
      <p:pic>
        <p:nvPicPr>
          <p:cNvPr id="8" name="image3.pdf"/>
          <p:cNvPicPr>
            <a:picLocks noChangeAspect="1"/>
          </p:cNvPicPr>
          <p:nvPr/>
        </p:nvPicPr>
        <p:blipFill>
          <a:blip r:embed="rId7"/>
          <a:stretch>
            <a:fillRect/>
          </a:stretch>
        </p:blipFill>
        <p:spPr>
          <a:xfrm>
            <a:off x="7124700" y="0"/>
            <a:ext cx="2006600" cy="812800"/>
          </a:xfrm>
          <a:prstGeom prst="rect">
            <a:avLst/>
          </a:prstGeom>
          <a:ln w="12700">
            <a:miter lim="400000"/>
          </a:ln>
        </p:spPr>
      </p:pic>
      <p:sp>
        <p:nvSpPr>
          <p:cNvPr id="9" name="Shape 9"/>
          <p:cNvSpPr>
            <a:spLocks noGrp="1"/>
          </p:cNvSpPr>
          <p:nvPr>
            <p:ph type="sldNum" sz="quarter" idx="2"/>
          </p:nvPr>
        </p:nvSpPr>
        <p:spPr>
          <a:xfrm>
            <a:off x="6565900" y="6172200"/>
            <a:ext cx="2133600" cy="276999"/>
          </a:xfrm>
          <a:prstGeom prst="rect">
            <a:avLst/>
          </a:prstGeom>
          <a:ln w="12700">
            <a:miter lim="400000"/>
          </a:ln>
        </p:spPr>
        <p:txBody>
          <a:bodyPr lIns="45719" rIns="45719" anchor="ctr">
            <a:spAutoFit/>
          </a:bodyPr>
          <a:lstStyle>
            <a:lvl1pPr algn="r">
              <a:defRPr sz="1200">
                <a:latin typeface="맑은 고딕" pitchFamily="50" charset="-127"/>
                <a:ea typeface="맑은 고딕" pitchFamily="50" charset="-127"/>
              </a:defRPr>
            </a:lvl1pPr>
          </a:lstStyle>
          <a:p>
            <a:fld id="{86CB4B4D-7CA3-9044-876B-883B54F8677D}" type="slidenum">
              <a:rPr lang="en-US" altLang="ko-KR" smtClean="0"/>
              <a:pPr/>
              <a:t>‹#›</a:t>
            </a:fld>
            <a:r>
              <a:rPr lang="en-US" altLang="ko-KR" dirty="0"/>
              <a:t> / 22</a:t>
            </a:r>
          </a:p>
        </p:txBody>
      </p:sp>
      <p:sp>
        <p:nvSpPr>
          <p:cNvPr id="10" name="Shape 10"/>
          <p:cNvSpPr/>
          <p:nvPr/>
        </p:nvSpPr>
        <p:spPr>
          <a:xfrm>
            <a:off x="8592121" y="6209029"/>
            <a:ext cx="92396" cy="29238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1300"/>
            </a:lvl1pPr>
          </a:lstStyle>
          <a:p>
            <a:endParaRPr dirty="0">
              <a:latin typeface="맑은 고딕" pitchFamily="50" charset="-127"/>
              <a:ea typeface="맑은 고딕" pitchFamily="50" charset="-127"/>
            </a:endParaRPr>
          </a:p>
        </p:txBody>
      </p:sp>
      <p:pic>
        <p:nvPicPr>
          <p:cNvPr id="11" name="image1.png"/>
          <p:cNvPicPr>
            <a:picLocks noChangeAspect="1"/>
          </p:cNvPicPr>
          <p:nvPr/>
        </p:nvPicPr>
        <p:blipFill>
          <a:blip r:embed="rId5"/>
          <a:srcRect r="3774"/>
          <a:stretch>
            <a:fillRect/>
          </a:stretch>
        </p:blipFill>
        <p:spPr>
          <a:xfrm>
            <a:off x="7308304" y="7861"/>
            <a:ext cx="1835697" cy="635903"/>
          </a:xfrm>
          <a:prstGeom prst="rect">
            <a:avLst/>
          </a:prstGeom>
          <a:ln w="12700">
            <a:miter lim="400000"/>
          </a:ln>
        </p:spPr>
      </p:pic>
    </p:spTree>
  </p:cSld>
  <p:clrMap bg1="lt1" tx1="dk1" bg2="lt2" tx2="dk2" accent1="accent1" accent2="accent2" accent3="accent3" accent4="accent4" accent5="accent5" accent6="accent6" hlink="hlink" folHlink="folHlink"/>
  <p:sldLayoutIdLst>
    <p:sldLayoutId id="2147483649" r:id="rId1"/>
    <p:sldLayoutId id="2147483653" r:id="rId2"/>
    <p:sldLayoutId id="2147483652" r:id="rId3"/>
  </p:sldLayoutIdLst>
  <p:transition spd="med"/>
  <p:hf hdr="0" ftr="0" dt="0"/>
  <p:txStyles>
    <p:titleStyle>
      <a:lvl1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맑은 고딕" pitchFamily="50" charset="-127"/>
          <a:ea typeface="맑은 고딕" pitchFamily="50" charset="-127"/>
          <a:cs typeface="맑은 고딕" pitchFamily="50" charset="-127"/>
          <a:sym typeface="나눔고딕"/>
        </a:defRPr>
      </a:lvl1pPr>
      <a:lvl2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2pPr>
      <a:lvl3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3pPr>
      <a:lvl4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4pPr>
      <a:lvl5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5pPr>
      <a:lvl6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6pPr>
      <a:lvl7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7pPr>
      <a:lvl8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8pPr>
      <a:lvl9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9pPr>
    </p:titleStyle>
    <p:bodyStyle>
      <a:lvl1pPr marL="215999" marR="0" indent="-215999" algn="l" defTabSz="914400" rtl="0" latinLnBrk="0">
        <a:lnSpc>
          <a:spcPct val="100000"/>
        </a:lnSpc>
        <a:spcBef>
          <a:spcPts val="400"/>
        </a:spcBef>
        <a:spcAft>
          <a:spcPts val="0"/>
        </a:spcAft>
        <a:buClrTx/>
        <a:buSzPct val="100000"/>
        <a:buFont typeface="Arial"/>
        <a:buChar char="•"/>
        <a:tabLst/>
        <a:defRPr sz="2000" b="1" i="0" u="none" strike="noStrike" cap="none" spc="0" baseline="0">
          <a:ln>
            <a:noFill/>
          </a:ln>
          <a:solidFill>
            <a:srgbClr val="000000"/>
          </a:solidFill>
          <a:uFillTx/>
          <a:latin typeface="맑은 고딕" pitchFamily="50" charset="-127"/>
          <a:ea typeface="맑은 고딕" pitchFamily="50" charset="-127"/>
          <a:cs typeface="맑은 고딕" pitchFamily="50" charset="-127"/>
          <a:sym typeface="나눔고딕"/>
        </a:defRPr>
      </a:lvl1pPr>
      <a:lvl2pPr marL="455999" marR="0" indent="-239999" algn="l" defTabSz="914400" rtl="0" latinLnBrk="0">
        <a:lnSpc>
          <a:spcPct val="100000"/>
        </a:lnSpc>
        <a:spcBef>
          <a:spcPts val="400"/>
        </a:spcBef>
        <a:spcAft>
          <a:spcPts val="0"/>
        </a:spcAft>
        <a:buClrTx/>
        <a:buSzPct val="100000"/>
        <a:buFont typeface="Arial"/>
        <a:buChar char="–"/>
        <a:tabLst/>
        <a:defRPr sz="2000" b="1" i="0" u="none" strike="noStrike" cap="none" spc="0" baseline="0">
          <a:ln>
            <a:noFill/>
          </a:ln>
          <a:solidFill>
            <a:srgbClr val="000000"/>
          </a:solidFill>
          <a:uFillTx/>
          <a:latin typeface="맑은 고딕" pitchFamily="50" charset="-127"/>
          <a:ea typeface="맑은 고딕" pitchFamily="50" charset="-127"/>
          <a:cs typeface="맑은 고딕" pitchFamily="50" charset="-127"/>
          <a:sym typeface="나눔고딕"/>
        </a:defRPr>
      </a:lvl2pPr>
      <a:lvl3pPr marL="773999" marR="0" indent="-269999" algn="l" defTabSz="914400" rtl="0" latinLnBrk="0">
        <a:lnSpc>
          <a:spcPct val="100000"/>
        </a:lnSpc>
        <a:spcBef>
          <a:spcPts val="400"/>
        </a:spcBef>
        <a:spcAft>
          <a:spcPts val="0"/>
        </a:spcAft>
        <a:buClrTx/>
        <a:buSzPct val="100000"/>
        <a:buFont typeface="Arial"/>
        <a:buChar char="•"/>
        <a:tabLst/>
        <a:defRPr sz="2000" b="1" i="0" u="none" strike="noStrike" cap="none" spc="0" baseline="0">
          <a:ln>
            <a:noFill/>
          </a:ln>
          <a:solidFill>
            <a:srgbClr val="000000"/>
          </a:solidFill>
          <a:uFillTx/>
          <a:latin typeface="맑은 고딕" pitchFamily="50" charset="-127"/>
          <a:ea typeface="맑은 고딕" pitchFamily="50" charset="-127"/>
          <a:cs typeface="맑은 고딕" pitchFamily="50" charset="-127"/>
          <a:sym typeface="나눔고딕"/>
        </a:defRPr>
      </a:lvl3pPr>
      <a:lvl4pPr marL="956571" marR="0" indent="-308571" algn="l" defTabSz="914400" rtl="0" latinLnBrk="0">
        <a:lnSpc>
          <a:spcPct val="100000"/>
        </a:lnSpc>
        <a:spcBef>
          <a:spcPts val="400"/>
        </a:spcBef>
        <a:spcAft>
          <a:spcPts val="0"/>
        </a:spcAft>
        <a:buClrTx/>
        <a:buSzPct val="100000"/>
        <a:buFont typeface="Arial"/>
        <a:buChar char="–"/>
        <a:tabLst/>
        <a:defRPr sz="2000" b="1" i="0" u="none" strike="noStrike" cap="none" spc="0" baseline="0">
          <a:ln>
            <a:noFill/>
          </a:ln>
          <a:solidFill>
            <a:srgbClr val="000000"/>
          </a:solidFill>
          <a:uFillTx/>
          <a:latin typeface="맑은 고딕" pitchFamily="50" charset="-127"/>
          <a:ea typeface="맑은 고딕" pitchFamily="50" charset="-127"/>
          <a:cs typeface="맑은 고딕" pitchFamily="50" charset="-127"/>
          <a:sym typeface="나눔고딕"/>
        </a:defRPr>
      </a:lvl4pPr>
      <a:lvl5pPr marL="1223999" marR="0" indent="-359999" algn="l" defTabSz="914400" rtl="0" latinLnBrk="0">
        <a:lnSpc>
          <a:spcPct val="100000"/>
        </a:lnSpc>
        <a:spcBef>
          <a:spcPts val="400"/>
        </a:spcBef>
        <a:spcAft>
          <a:spcPts val="0"/>
        </a:spcAft>
        <a:buClrTx/>
        <a:buSzPct val="100000"/>
        <a:buFont typeface="Arial"/>
        <a:buChar char="»"/>
        <a:tabLst/>
        <a:defRPr sz="2000" b="1" i="0" u="none" strike="noStrike" cap="none" spc="0" baseline="0">
          <a:ln>
            <a:noFill/>
          </a:ln>
          <a:solidFill>
            <a:srgbClr val="000000"/>
          </a:solidFill>
          <a:uFillTx/>
          <a:latin typeface="맑은 고딕" pitchFamily="50" charset="-127"/>
          <a:ea typeface="맑은 고딕" pitchFamily="50" charset="-127"/>
          <a:cs typeface="맑은 고딕" pitchFamily="50" charset="-127"/>
          <a:sym typeface="나눔고딕"/>
        </a:defRPr>
      </a:lvl5pPr>
      <a:lvl6pPr marL="2514600" marR="0" indent="-228600" algn="l" defTabSz="914400" rtl="0" latinLnBrk="0">
        <a:lnSpc>
          <a:spcPct val="100000"/>
        </a:lnSpc>
        <a:spcBef>
          <a:spcPts val="400"/>
        </a:spcBef>
        <a:spcAft>
          <a:spcPts val="0"/>
        </a:spcAft>
        <a:buClrTx/>
        <a:buSzPct val="100000"/>
        <a:buFont typeface="Arial"/>
        <a:buChar char="•"/>
        <a:tabLst/>
        <a:defRPr sz="2000" b="1" i="0" u="none" strike="noStrike" cap="none" spc="0" baseline="0">
          <a:ln>
            <a:noFill/>
          </a:ln>
          <a:solidFill>
            <a:srgbClr val="000000"/>
          </a:solidFill>
          <a:uFillTx/>
          <a:latin typeface="나눔고딕"/>
          <a:ea typeface="나눔고딕"/>
          <a:cs typeface="나눔고딕"/>
          <a:sym typeface="나눔고딕"/>
        </a:defRPr>
      </a:lvl6pPr>
      <a:lvl7pPr marL="2971800" marR="0" indent="-228600" algn="l" defTabSz="914400" rtl="0" latinLnBrk="0">
        <a:lnSpc>
          <a:spcPct val="100000"/>
        </a:lnSpc>
        <a:spcBef>
          <a:spcPts val="400"/>
        </a:spcBef>
        <a:spcAft>
          <a:spcPts val="0"/>
        </a:spcAft>
        <a:buClrTx/>
        <a:buSzPct val="100000"/>
        <a:buFont typeface="Arial"/>
        <a:buChar char="•"/>
        <a:tabLst/>
        <a:defRPr sz="2000" b="1" i="0" u="none" strike="noStrike" cap="none" spc="0" baseline="0">
          <a:ln>
            <a:noFill/>
          </a:ln>
          <a:solidFill>
            <a:srgbClr val="000000"/>
          </a:solidFill>
          <a:uFillTx/>
          <a:latin typeface="나눔고딕"/>
          <a:ea typeface="나눔고딕"/>
          <a:cs typeface="나눔고딕"/>
          <a:sym typeface="나눔고딕"/>
        </a:defRPr>
      </a:lvl7pPr>
      <a:lvl8pPr marL="3429000" marR="0" indent="-228600" algn="l" defTabSz="914400" rtl="0" latinLnBrk="0">
        <a:lnSpc>
          <a:spcPct val="100000"/>
        </a:lnSpc>
        <a:spcBef>
          <a:spcPts val="400"/>
        </a:spcBef>
        <a:spcAft>
          <a:spcPts val="0"/>
        </a:spcAft>
        <a:buClrTx/>
        <a:buSzPct val="100000"/>
        <a:buFont typeface="Arial"/>
        <a:buChar char="•"/>
        <a:tabLst/>
        <a:defRPr sz="2000" b="1" i="0" u="none" strike="noStrike" cap="none" spc="0" baseline="0">
          <a:ln>
            <a:noFill/>
          </a:ln>
          <a:solidFill>
            <a:srgbClr val="000000"/>
          </a:solidFill>
          <a:uFillTx/>
          <a:latin typeface="나눔고딕"/>
          <a:ea typeface="나눔고딕"/>
          <a:cs typeface="나눔고딕"/>
          <a:sym typeface="나눔고딕"/>
        </a:defRPr>
      </a:lvl8pPr>
      <a:lvl9pPr marL="3886200" marR="0" indent="-228600" algn="l" defTabSz="914400" rtl="0" latinLnBrk="0">
        <a:lnSpc>
          <a:spcPct val="100000"/>
        </a:lnSpc>
        <a:spcBef>
          <a:spcPts val="400"/>
        </a:spcBef>
        <a:spcAft>
          <a:spcPts val="0"/>
        </a:spcAft>
        <a:buClrTx/>
        <a:buSzPct val="100000"/>
        <a:buFont typeface="Arial"/>
        <a:buChar char="•"/>
        <a:tabLst/>
        <a:defRPr sz="2000" b="1" i="0" u="none" strike="noStrike" cap="none" spc="0" baseline="0">
          <a:ln>
            <a:noFill/>
          </a:ln>
          <a:solidFill>
            <a:srgbClr val="000000"/>
          </a:solidFill>
          <a:uFillTx/>
          <a:latin typeface="나눔고딕"/>
          <a:ea typeface="나눔고딕"/>
          <a:cs typeface="나눔고딕"/>
          <a:sym typeface="나눔고딕"/>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맑은 고딕"/>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맑은 고딕"/>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맑은 고딕"/>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맑은 고딕"/>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맑은 고딕"/>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맑은 고딕"/>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맑은 고딕"/>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맑은 고딕"/>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맑은 고딕"/>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mail@skku.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59"/>
          <p:cNvSpPr>
            <a:spLocks noGrp="1"/>
          </p:cNvSpPr>
          <p:nvPr/>
        </p:nvSpPr>
        <p:spPr>
          <a:xfrm>
            <a:off x="289898" y="1916832"/>
            <a:ext cx="8513760" cy="1208746"/>
          </a:xfrm>
          <a:prstGeom prst="rect">
            <a:avLst/>
          </a:prstGeom>
          <a:ln w="12700">
            <a:miter lim="400000"/>
          </a:ln>
          <a:extLst>
            <a:ext uri="{C572A759-6A51-4108-AA02-DFA0A04FC94B}">
              <ma14:wrappingTextBoxFlag xmlns="" xmlns:ma14="http://schemas.microsoft.com/office/mac/drawingml/2011/main" xmlns:lc="http://schemas.openxmlformats.org/drawingml/2006/lockedCanvas" val="1"/>
            </a:ext>
          </a:extLst>
        </p:spPr>
        <p:txBody>
          <a:bodyPr lIns="45719" rIns="45719" anchor="t">
            <a:normAutofit fontScale="97500"/>
          </a:bodyPr>
          <a:lstStyle>
            <a:lvl1pPr marL="0" marR="0" indent="0" algn="l" defTabSz="914400" rtl="0" latinLnBrk="0">
              <a:lnSpc>
                <a:spcPct val="100000"/>
              </a:lnSpc>
              <a:spcBef>
                <a:spcPts val="0"/>
              </a:spcBef>
              <a:spcAft>
                <a:spcPts val="0"/>
              </a:spcAft>
              <a:buClrTx/>
              <a:buSzTx/>
              <a:buFontTx/>
              <a:buNone/>
              <a:tabLst/>
              <a:defRPr sz="3600" b="1" i="0" u="none" strike="noStrike" cap="none" spc="0" baseline="0">
                <a:ln>
                  <a:noFill/>
                </a:ln>
                <a:solidFill>
                  <a:srgbClr val="000000"/>
                </a:solidFill>
                <a:uFillTx/>
                <a:latin typeface="맑은 고딕" pitchFamily="50" charset="-127"/>
                <a:ea typeface="맑은 고딕" pitchFamily="50" charset="-127"/>
                <a:cs typeface="맑은 고딕" pitchFamily="50" charset="-127"/>
                <a:sym typeface="나눔고딕"/>
              </a:defRPr>
            </a:lvl1pPr>
            <a:lvl2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2pPr>
            <a:lvl3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3pPr>
            <a:lvl4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4pPr>
            <a:lvl5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5pPr>
            <a:lvl6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6pPr>
            <a:lvl7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7pPr>
            <a:lvl8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8pPr>
            <a:lvl9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9pPr>
          </a:lstStyle>
          <a:p>
            <a:pPr fontAlgn="base"/>
            <a:endParaRPr lang="en-US" altLang="ko-KR" dirty="0"/>
          </a:p>
        </p:txBody>
      </p:sp>
      <p:sp>
        <p:nvSpPr>
          <p:cNvPr id="7" name="Shape 60"/>
          <p:cNvSpPr>
            <a:spLocks noGrp="1"/>
          </p:cNvSpPr>
          <p:nvPr/>
        </p:nvSpPr>
        <p:spPr>
          <a:xfrm>
            <a:off x="5203257" y="4500570"/>
            <a:ext cx="3600401" cy="2357430"/>
          </a:xfrm>
          <a:prstGeom prst="rect">
            <a:avLst/>
          </a:prstGeom>
          <a:ln w="12700">
            <a:miter lim="400000"/>
          </a:ln>
          <a:extLst>
            <a:ext uri="{C572A759-6A51-4108-AA02-DFA0A04FC94B}">
              <ma14:wrappingTextBoxFlag xmlns="" xmlns:ma14="http://schemas.microsoft.com/office/mac/drawingml/2011/main" xmlns:lc="http://schemas.openxmlformats.org/drawingml/2006/lockedCanvas" val="1"/>
            </a:ext>
          </a:extLst>
        </p:spPr>
        <p:txBody>
          <a:bodyPr lIns="45719" rIns="45719">
            <a:normAutofit/>
          </a:bodyPr>
          <a:lstStyle>
            <a:lvl1pPr marL="0" marR="0" indent="0" algn="r" defTabSz="914400" rtl="0" latinLnBrk="0">
              <a:lnSpc>
                <a:spcPct val="100000"/>
              </a:lnSpc>
              <a:spcBef>
                <a:spcPts val="300"/>
              </a:spcBef>
              <a:spcAft>
                <a:spcPts val="0"/>
              </a:spcAft>
              <a:buClrTx/>
              <a:buSzTx/>
              <a:buFontTx/>
              <a:buNone/>
              <a:tabLst/>
              <a:defRPr sz="1600" b="1" i="0" u="none" strike="noStrike" cap="none" spc="0" baseline="0">
                <a:ln>
                  <a:noFill/>
                </a:ln>
                <a:solidFill>
                  <a:srgbClr val="404040"/>
                </a:solidFill>
                <a:uFillTx/>
                <a:latin typeface="맑은 고딕" pitchFamily="50" charset="-127"/>
                <a:ea typeface="맑은 고딕" pitchFamily="50" charset="-127"/>
                <a:cs typeface="맑은 고딕" pitchFamily="50" charset="-127"/>
                <a:sym typeface="나눔고딕"/>
              </a:defRPr>
            </a:lvl1pPr>
            <a:lvl2pPr marL="0" marR="0" indent="457200" algn="r" defTabSz="914400" rtl="0" latinLnBrk="0">
              <a:lnSpc>
                <a:spcPct val="100000"/>
              </a:lnSpc>
              <a:spcBef>
                <a:spcPts val="300"/>
              </a:spcBef>
              <a:spcAft>
                <a:spcPts val="0"/>
              </a:spcAft>
              <a:buClrTx/>
              <a:buSzTx/>
              <a:buFontTx/>
              <a:buNone/>
              <a:tabLst/>
              <a:defRPr sz="1600" b="1" i="0" u="none" strike="noStrike" cap="none" spc="0" baseline="0">
                <a:ln>
                  <a:noFill/>
                </a:ln>
                <a:solidFill>
                  <a:srgbClr val="404040"/>
                </a:solidFill>
                <a:uFillTx/>
                <a:latin typeface="맑은 고딕" pitchFamily="50" charset="-127"/>
                <a:ea typeface="맑은 고딕" pitchFamily="50" charset="-127"/>
                <a:cs typeface="맑은 고딕" pitchFamily="50" charset="-127"/>
                <a:sym typeface="나눔고딕"/>
              </a:defRPr>
            </a:lvl2pPr>
            <a:lvl3pPr marL="0" marR="0" indent="914400" algn="r" defTabSz="914400" rtl="0" latinLnBrk="0">
              <a:lnSpc>
                <a:spcPct val="100000"/>
              </a:lnSpc>
              <a:spcBef>
                <a:spcPts val="300"/>
              </a:spcBef>
              <a:spcAft>
                <a:spcPts val="0"/>
              </a:spcAft>
              <a:buClrTx/>
              <a:buSzTx/>
              <a:buFontTx/>
              <a:buNone/>
              <a:tabLst/>
              <a:defRPr sz="1600" b="1" i="0" u="none" strike="noStrike" cap="none" spc="0" baseline="0">
                <a:ln>
                  <a:noFill/>
                </a:ln>
                <a:solidFill>
                  <a:srgbClr val="404040"/>
                </a:solidFill>
                <a:uFillTx/>
                <a:latin typeface="맑은 고딕" pitchFamily="50" charset="-127"/>
                <a:ea typeface="맑은 고딕" pitchFamily="50" charset="-127"/>
                <a:cs typeface="맑은 고딕" pitchFamily="50" charset="-127"/>
                <a:sym typeface="나눔고딕"/>
              </a:defRPr>
            </a:lvl3pPr>
            <a:lvl4pPr marL="0" marR="0" indent="1371600" algn="r" defTabSz="914400" rtl="0" latinLnBrk="0">
              <a:lnSpc>
                <a:spcPct val="100000"/>
              </a:lnSpc>
              <a:spcBef>
                <a:spcPts val="300"/>
              </a:spcBef>
              <a:spcAft>
                <a:spcPts val="0"/>
              </a:spcAft>
              <a:buClrTx/>
              <a:buSzTx/>
              <a:buFontTx/>
              <a:buNone/>
              <a:tabLst/>
              <a:defRPr sz="1600" b="1" i="0" u="none" strike="noStrike" cap="none" spc="0" baseline="0">
                <a:ln>
                  <a:noFill/>
                </a:ln>
                <a:solidFill>
                  <a:srgbClr val="404040"/>
                </a:solidFill>
                <a:uFillTx/>
                <a:latin typeface="맑은 고딕" pitchFamily="50" charset="-127"/>
                <a:ea typeface="맑은 고딕" pitchFamily="50" charset="-127"/>
                <a:cs typeface="맑은 고딕" pitchFamily="50" charset="-127"/>
                <a:sym typeface="나눔고딕"/>
              </a:defRPr>
            </a:lvl4pPr>
            <a:lvl5pPr marL="0" marR="0" indent="1828800" algn="r" defTabSz="914400" rtl="0" latinLnBrk="0">
              <a:lnSpc>
                <a:spcPct val="100000"/>
              </a:lnSpc>
              <a:spcBef>
                <a:spcPts val="300"/>
              </a:spcBef>
              <a:spcAft>
                <a:spcPts val="0"/>
              </a:spcAft>
              <a:buClrTx/>
              <a:buSzTx/>
              <a:buFontTx/>
              <a:buNone/>
              <a:tabLst/>
              <a:defRPr sz="1600" b="1" i="0" u="none" strike="noStrike" cap="none" spc="0" baseline="0">
                <a:ln>
                  <a:noFill/>
                </a:ln>
                <a:solidFill>
                  <a:srgbClr val="404040"/>
                </a:solidFill>
                <a:uFillTx/>
                <a:latin typeface="맑은 고딕" pitchFamily="50" charset="-127"/>
                <a:ea typeface="맑은 고딕" pitchFamily="50" charset="-127"/>
                <a:cs typeface="맑은 고딕" pitchFamily="50" charset="-127"/>
                <a:sym typeface="나눔고딕"/>
              </a:defRPr>
            </a:lvl5pPr>
            <a:lvl6pPr marL="2514600" marR="0" indent="-228600" algn="l" defTabSz="914400" rtl="0" latinLnBrk="0">
              <a:lnSpc>
                <a:spcPct val="100000"/>
              </a:lnSpc>
              <a:spcBef>
                <a:spcPts val="400"/>
              </a:spcBef>
              <a:spcAft>
                <a:spcPts val="0"/>
              </a:spcAft>
              <a:buClrTx/>
              <a:buSzPct val="100000"/>
              <a:buFont typeface="Arial"/>
              <a:buChar char="•"/>
              <a:tabLst/>
              <a:defRPr sz="2000" b="1" i="0" u="none" strike="noStrike" cap="none" spc="0" baseline="0">
                <a:ln>
                  <a:noFill/>
                </a:ln>
                <a:solidFill>
                  <a:srgbClr val="000000"/>
                </a:solidFill>
                <a:uFillTx/>
                <a:latin typeface="나눔고딕"/>
                <a:ea typeface="나눔고딕"/>
                <a:cs typeface="나눔고딕"/>
                <a:sym typeface="나눔고딕"/>
              </a:defRPr>
            </a:lvl6pPr>
            <a:lvl7pPr marL="2971800" marR="0" indent="-228600" algn="l" defTabSz="914400" rtl="0" latinLnBrk="0">
              <a:lnSpc>
                <a:spcPct val="100000"/>
              </a:lnSpc>
              <a:spcBef>
                <a:spcPts val="400"/>
              </a:spcBef>
              <a:spcAft>
                <a:spcPts val="0"/>
              </a:spcAft>
              <a:buClrTx/>
              <a:buSzPct val="100000"/>
              <a:buFont typeface="Arial"/>
              <a:buChar char="•"/>
              <a:tabLst/>
              <a:defRPr sz="2000" b="1" i="0" u="none" strike="noStrike" cap="none" spc="0" baseline="0">
                <a:ln>
                  <a:noFill/>
                </a:ln>
                <a:solidFill>
                  <a:srgbClr val="000000"/>
                </a:solidFill>
                <a:uFillTx/>
                <a:latin typeface="나눔고딕"/>
                <a:ea typeface="나눔고딕"/>
                <a:cs typeface="나눔고딕"/>
                <a:sym typeface="나눔고딕"/>
              </a:defRPr>
            </a:lvl7pPr>
            <a:lvl8pPr marL="3429000" marR="0" indent="-228600" algn="l" defTabSz="914400" rtl="0" latinLnBrk="0">
              <a:lnSpc>
                <a:spcPct val="100000"/>
              </a:lnSpc>
              <a:spcBef>
                <a:spcPts val="400"/>
              </a:spcBef>
              <a:spcAft>
                <a:spcPts val="0"/>
              </a:spcAft>
              <a:buClrTx/>
              <a:buSzPct val="100000"/>
              <a:buFont typeface="Arial"/>
              <a:buChar char="•"/>
              <a:tabLst/>
              <a:defRPr sz="2000" b="1" i="0" u="none" strike="noStrike" cap="none" spc="0" baseline="0">
                <a:ln>
                  <a:noFill/>
                </a:ln>
                <a:solidFill>
                  <a:srgbClr val="000000"/>
                </a:solidFill>
                <a:uFillTx/>
                <a:latin typeface="나눔고딕"/>
                <a:ea typeface="나눔고딕"/>
                <a:cs typeface="나눔고딕"/>
                <a:sym typeface="나눔고딕"/>
              </a:defRPr>
            </a:lvl8pPr>
            <a:lvl9pPr marL="3886200" marR="0" indent="-228600" algn="l" defTabSz="914400" rtl="0" latinLnBrk="0">
              <a:lnSpc>
                <a:spcPct val="100000"/>
              </a:lnSpc>
              <a:spcBef>
                <a:spcPts val="400"/>
              </a:spcBef>
              <a:spcAft>
                <a:spcPts val="0"/>
              </a:spcAft>
              <a:buClrTx/>
              <a:buSzPct val="100000"/>
              <a:buFont typeface="Arial"/>
              <a:buChar char="•"/>
              <a:tabLst/>
              <a:defRPr sz="2000" b="1" i="0" u="none" strike="noStrike" cap="none" spc="0" baseline="0">
                <a:ln>
                  <a:noFill/>
                </a:ln>
                <a:solidFill>
                  <a:srgbClr val="000000"/>
                </a:solidFill>
                <a:uFillTx/>
                <a:latin typeface="나눔고딕"/>
                <a:ea typeface="나눔고딕"/>
                <a:cs typeface="나눔고딕"/>
                <a:sym typeface="나눔고딕"/>
              </a:defRPr>
            </a:lvl9pPr>
          </a:lstStyle>
          <a:p>
            <a:r>
              <a:rPr dirty="0">
                <a:latin typeface="맑은 고딕" pitchFamily="50" charset="-127"/>
                <a:ea typeface="맑은 고딕" pitchFamily="50" charset="-127"/>
              </a:rPr>
              <a:t>20</a:t>
            </a:r>
            <a:r>
              <a:rPr lang="en-US" altLang="ko-KR" dirty="0">
                <a:latin typeface="맑은 고딕" pitchFamily="50" charset="-127"/>
                <a:ea typeface="맑은 고딕" pitchFamily="50" charset="-127"/>
              </a:rPr>
              <a:t>20-09-10</a:t>
            </a:r>
            <a:endParaRPr lang="en-US" dirty="0">
              <a:latin typeface="맑은 고딕" pitchFamily="50" charset="-127"/>
              <a:ea typeface="맑은 고딕" pitchFamily="50" charset="-127"/>
            </a:endParaRPr>
          </a:p>
          <a:p>
            <a:r>
              <a:rPr lang="en-US" dirty="0" err="1"/>
              <a:t>JuHyoung</a:t>
            </a:r>
            <a:r>
              <a:rPr lang="en-US" dirty="0"/>
              <a:t> Kim</a:t>
            </a:r>
            <a:endParaRPr lang="en-US" dirty="0">
              <a:latin typeface="맑은 고딕" pitchFamily="50" charset="-127"/>
              <a:ea typeface="맑은 고딕" pitchFamily="50" charset="-127"/>
            </a:endParaRPr>
          </a:p>
          <a:p>
            <a:r>
              <a:rPr lang="en-US" dirty="0">
                <a:solidFill>
                  <a:schemeClr val="tx1"/>
                </a:solidFill>
                <a:uFill>
                  <a:solidFill>
                    <a:srgbClr val="0000FF"/>
                  </a:solidFill>
                </a:uFill>
                <a:latin typeface="맑은 고딕" pitchFamily="50" charset="-127"/>
                <a:ea typeface="맑은 고딕" pitchFamily="50" charset="-127"/>
              </a:rPr>
              <a:t>kjhkjh75@naver.com</a:t>
            </a:r>
            <a:endParaRPr dirty="0">
              <a:solidFill>
                <a:schemeClr val="tx1"/>
              </a:solidFill>
              <a:uFill>
                <a:solidFill>
                  <a:srgbClr val="0000FF"/>
                </a:solidFill>
              </a:uFill>
              <a:latin typeface="맑은 고딕" pitchFamily="50" charset="-127"/>
              <a:ea typeface="맑은 고딕" pitchFamily="50" charset="-127"/>
              <a:hlinkClick r:id="rId3"/>
            </a:endParaRPr>
          </a:p>
        </p:txBody>
      </p:sp>
      <p:sp>
        <p:nvSpPr>
          <p:cNvPr id="2" name="직사각형 1">
            <a:extLst>
              <a:ext uri="{FF2B5EF4-FFF2-40B4-BE49-F238E27FC236}">
                <a16:creationId xmlns:a16="http://schemas.microsoft.com/office/drawing/2014/main" id="{53710D42-C641-4F4F-8208-CDC68C5385E7}"/>
              </a:ext>
            </a:extLst>
          </p:cNvPr>
          <p:cNvSpPr/>
          <p:nvPr/>
        </p:nvSpPr>
        <p:spPr>
          <a:xfrm>
            <a:off x="0" y="864170"/>
            <a:ext cx="9036768" cy="400110"/>
          </a:xfrm>
          <a:prstGeom prst="rect">
            <a:avLst/>
          </a:prstGeom>
          <a:noFill/>
        </p:spPr>
        <p:txBody>
          <a:bodyPr wrap="square" lIns="91440" tIns="45720" rIns="91440" bIns="45720">
            <a:spAutoFit/>
          </a:bodyPr>
          <a:lstStyle/>
          <a:p>
            <a:pPr algn="ctr"/>
            <a:r>
              <a:rPr lang="en-US" altLang="ko-KR" sz="2000" dirty="0"/>
              <a:t>Test prioritization process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AFBE7FE-AA9B-4665-B3DB-70C8A362C4A2}"/>
              </a:ext>
            </a:extLst>
          </p:cNvPr>
          <p:cNvSpPr>
            <a:spLocks noGrp="1"/>
          </p:cNvSpPr>
          <p:nvPr>
            <p:ph type="title"/>
          </p:nvPr>
        </p:nvSpPr>
        <p:spPr/>
        <p:txBody>
          <a:bodyPr/>
          <a:lstStyle/>
          <a:p>
            <a:r>
              <a:rPr lang="en-US" altLang="ko-KR" dirty="0"/>
              <a:t>- Severity definition</a:t>
            </a:r>
            <a:endParaRPr lang="ko-KR" altLang="en-US" dirty="0"/>
          </a:p>
        </p:txBody>
      </p:sp>
      <p:sp>
        <p:nvSpPr>
          <p:cNvPr id="3" name="슬라이드 번호 개체 틀 2">
            <a:extLst>
              <a:ext uri="{FF2B5EF4-FFF2-40B4-BE49-F238E27FC236}">
                <a16:creationId xmlns:a16="http://schemas.microsoft.com/office/drawing/2014/main" id="{BFDA24BC-7217-491F-8FEB-1DF71552EFF4}"/>
              </a:ext>
            </a:extLst>
          </p:cNvPr>
          <p:cNvSpPr>
            <a:spLocks noGrp="1"/>
          </p:cNvSpPr>
          <p:nvPr>
            <p:ph type="sldNum" sz="quarter" idx="10"/>
          </p:nvPr>
        </p:nvSpPr>
        <p:spPr/>
        <p:txBody>
          <a:bodyPr/>
          <a:lstStyle/>
          <a:p>
            <a:fld id="{86CB4B4D-7CA3-9044-876B-883B54F8677D}" type="slidenum">
              <a:rPr lang="en-US" altLang="ko-KR" smtClean="0"/>
              <a:pPr/>
              <a:t>10</a:t>
            </a:fld>
            <a:endParaRPr lang="en-US" altLang="ko-KR" dirty="0"/>
          </a:p>
        </p:txBody>
      </p:sp>
      <p:sp>
        <p:nvSpPr>
          <p:cNvPr id="5" name="TextBox 4">
            <a:extLst>
              <a:ext uri="{FF2B5EF4-FFF2-40B4-BE49-F238E27FC236}">
                <a16:creationId xmlns:a16="http://schemas.microsoft.com/office/drawing/2014/main" id="{448A3C89-D204-4F2C-8E48-15F52E8A9B60}"/>
              </a:ext>
            </a:extLst>
          </p:cNvPr>
          <p:cNvSpPr txBox="1"/>
          <p:nvPr/>
        </p:nvSpPr>
        <p:spPr>
          <a:xfrm>
            <a:off x="342593" y="1501659"/>
            <a:ext cx="9001000" cy="43431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latinLnBrk="1">
              <a:lnSpc>
                <a:spcPct val="107000"/>
              </a:lnSpc>
              <a:spcAft>
                <a:spcPts val="800"/>
              </a:spcAft>
            </a:pPr>
            <a:r>
              <a:rPr lang="en-US"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Prioritization of Test Cases with varying Test Costs and Fault Severities for Certification Testing</a:t>
            </a:r>
            <a:endParaRPr lang="ko-KR"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en-US"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2020 ICSTW </a:t>
            </a:r>
          </a:p>
          <a:p>
            <a:pPr algn="just" latinLnBrk="1">
              <a:lnSpc>
                <a:spcPct val="107000"/>
              </a:lnSpc>
              <a:spcAft>
                <a:spcPts val="800"/>
              </a:spcAft>
            </a:pPr>
            <a:endParaRPr lang="ko-KR"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285750" indent="-285750" algn="just" latinLnBrk="1">
              <a:lnSpc>
                <a:spcPct val="107000"/>
              </a:lnSpc>
              <a:spcAft>
                <a:spcPts val="800"/>
              </a:spcAft>
              <a:buFont typeface="Arial" panose="020B0604020202020204" pitchFamily="34" charset="0"/>
              <a:buChar cha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fault severity is measured in ordinal scale. Hence, calculating the cumulative severity of detected faults is not a proper way of quantifying a kind of weighted contribution</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07000"/>
              </a:lnSpc>
              <a:spcAft>
                <a:spcPts val="800"/>
              </a:spcAft>
            </a:pPr>
            <a:endPar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285750" indent="-285750" algn="just" latinLnBrk="1">
              <a:lnSpc>
                <a:spcPct val="107000"/>
              </a:lnSpc>
              <a:spcAft>
                <a:spcPts val="800"/>
              </a:spcAft>
              <a:buFont typeface="Arial" panose="020B0604020202020204" pitchFamily="34" charset="0"/>
              <a:buChar cha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4 faults severity scale1 = single fault with a severity scale 4 in metrics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APFDc</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07000"/>
              </a:lnSpc>
              <a:spcAft>
                <a:spcPts val="800"/>
              </a:spcAft>
            </a:pPr>
            <a:endPar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285750" indent="-285750" algn="just" latinLnBrk="1">
              <a:lnSpc>
                <a:spcPct val="107000"/>
              </a:lnSpc>
              <a:spcAft>
                <a:spcPts val="800"/>
              </a:spcAft>
              <a:buFont typeface="Arial" panose="020B0604020202020204" pitchFamily="34" charset="0"/>
              <a:buChar cha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However, in practice, detecting a fault with severity scale 4 is more preferable than detecting dozens - if not hundreds - of faults with severity scale 1.</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171985095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3504D61-C244-428E-A989-81FD85E63DC7}"/>
              </a:ext>
            </a:extLst>
          </p:cNvPr>
          <p:cNvSpPr>
            <a:spLocks noGrp="1"/>
          </p:cNvSpPr>
          <p:nvPr>
            <p:ph type="title"/>
          </p:nvPr>
        </p:nvSpPr>
        <p:spPr/>
        <p:txBody>
          <a:bodyPr/>
          <a:lstStyle/>
          <a:p>
            <a:r>
              <a:rPr lang="en-US" altLang="ko-KR" dirty="0"/>
              <a:t>- Conclusion</a:t>
            </a:r>
            <a:endParaRPr lang="ko-KR" altLang="en-US" dirty="0"/>
          </a:p>
        </p:txBody>
      </p:sp>
      <p:sp>
        <p:nvSpPr>
          <p:cNvPr id="3" name="슬라이드 번호 개체 틀 2">
            <a:extLst>
              <a:ext uri="{FF2B5EF4-FFF2-40B4-BE49-F238E27FC236}">
                <a16:creationId xmlns:a16="http://schemas.microsoft.com/office/drawing/2014/main" id="{462DE12F-7F06-45D8-8DF6-A1F86E0AED09}"/>
              </a:ext>
            </a:extLst>
          </p:cNvPr>
          <p:cNvSpPr>
            <a:spLocks noGrp="1"/>
          </p:cNvSpPr>
          <p:nvPr>
            <p:ph type="sldNum" sz="quarter" idx="10"/>
          </p:nvPr>
        </p:nvSpPr>
        <p:spPr/>
        <p:txBody>
          <a:bodyPr/>
          <a:lstStyle/>
          <a:p>
            <a:fld id="{86CB4B4D-7CA3-9044-876B-883B54F8677D}" type="slidenum">
              <a:rPr lang="en-US" altLang="ko-KR" smtClean="0"/>
              <a:pPr/>
              <a:t>11</a:t>
            </a:fld>
            <a:endParaRPr lang="en-US" altLang="ko-KR" dirty="0"/>
          </a:p>
        </p:txBody>
      </p:sp>
      <p:sp>
        <p:nvSpPr>
          <p:cNvPr id="4" name="TextBox 3">
            <a:extLst>
              <a:ext uri="{FF2B5EF4-FFF2-40B4-BE49-F238E27FC236}">
                <a16:creationId xmlns:a16="http://schemas.microsoft.com/office/drawing/2014/main" id="{9E476FD9-6613-4AE8-81DB-A3ADD80AD229}"/>
              </a:ext>
            </a:extLst>
          </p:cNvPr>
          <p:cNvSpPr txBox="1"/>
          <p:nvPr/>
        </p:nvSpPr>
        <p:spPr>
          <a:xfrm>
            <a:off x="251520" y="1556792"/>
            <a:ext cx="7704856"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altLang="ko-KR" sz="1800" b="0" i="0" u="none" strike="noStrike" cap="none" spc="0" normalizeH="0" baseline="0" dirty="0">
                <a:ln>
                  <a:noFill/>
                </a:ln>
                <a:solidFill>
                  <a:srgbClr val="000000"/>
                </a:solidFill>
                <a:effectLst/>
                <a:uFillTx/>
                <a:latin typeface="맑은 고딕"/>
                <a:ea typeface="맑은 고딕"/>
                <a:cs typeface="맑은 고딕"/>
                <a:sym typeface="맑은 고딕"/>
              </a:rPr>
              <a:t>Most research define and measure the severity own method</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altLang="ko-KR"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altLang="ko-KR" sz="1800" b="0" i="0" u="none" strike="noStrike" cap="none" spc="0" normalizeH="0" baseline="0" dirty="0">
                <a:ln>
                  <a:noFill/>
                </a:ln>
                <a:solidFill>
                  <a:srgbClr val="000000"/>
                </a:solidFill>
                <a:effectLst/>
                <a:uFillTx/>
                <a:latin typeface="맑은 고딕"/>
                <a:ea typeface="맑은 고딕"/>
                <a:cs typeface="맑은 고딕"/>
                <a:sym typeface="맑은 고딕"/>
              </a:rPr>
              <a:t>Fault impact or effectiveness, requirement based.. </a:t>
            </a:r>
            <a:r>
              <a:rPr kumimoji="0" lang="en-US" altLang="ko-KR" sz="1800" b="0" i="0" u="none" strike="noStrike" cap="none" spc="0" normalizeH="0" baseline="0" dirty="0" err="1">
                <a:ln>
                  <a:noFill/>
                </a:ln>
                <a:solidFill>
                  <a:srgbClr val="000000"/>
                </a:solidFill>
                <a:effectLst/>
                <a:uFillTx/>
                <a:latin typeface="맑은 고딕"/>
                <a:ea typeface="맑은 고딕"/>
                <a:cs typeface="맑은 고딕"/>
                <a:sym typeface="맑은 고딕"/>
              </a:rPr>
              <a:t>etc</a:t>
            </a:r>
            <a:endParaRPr kumimoji="0" lang="en-US" altLang="ko-KR" sz="1800" b="0" i="0" u="none" strike="noStrike" cap="none" spc="0" normalizeH="0" baseline="0" dirty="0">
              <a:ln>
                <a:noFill/>
              </a:ln>
              <a:solidFill>
                <a:srgbClr val="000000"/>
              </a:solidFill>
              <a:effectLst/>
              <a:uFillTx/>
              <a:latin typeface="맑은 고딕"/>
              <a:ea typeface="맑은 고딕"/>
              <a:cs typeface="맑은 고딕"/>
              <a:sym typeface="맑은 고딕"/>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altLang="ko-KR"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altLang="ko-KR" dirty="0"/>
              <a:t>Can decide severity own standard.</a:t>
            </a:r>
            <a:endParaRPr kumimoji="0" lang="ko-KR" altLang="en-US" sz="1800" b="0" i="0" u="none" strike="noStrike" cap="none" spc="0" normalizeH="0" baseline="0" dirty="0">
              <a:ln>
                <a:noFill/>
              </a:ln>
              <a:solidFill>
                <a:srgbClr val="000000"/>
              </a:solidFill>
              <a:effectLst/>
              <a:uFillTx/>
              <a:latin typeface="맑은 고딕"/>
              <a:ea typeface="맑은 고딕"/>
              <a:cs typeface="맑은 고딕"/>
              <a:sym typeface="맑은 고딕"/>
            </a:endParaRPr>
          </a:p>
        </p:txBody>
      </p:sp>
    </p:spTree>
    <p:extLst>
      <p:ext uri="{BB962C8B-B14F-4D97-AF65-F5344CB8AC3E}">
        <p14:creationId xmlns:p14="http://schemas.microsoft.com/office/powerpoint/2010/main" val="40345531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직사각형 7">
            <a:extLst>
              <a:ext uri="{FF2B5EF4-FFF2-40B4-BE49-F238E27FC236}">
                <a16:creationId xmlns:a16="http://schemas.microsoft.com/office/drawing/2014/main" id="{3F67FF31-71A4-45E5-B10A-B48EBC7C5A18}"/>
              </a:ext>
            </a:extLst>
          </p:cNvPr>
          <p:cNvSpPr/>
          <p:nvPr/>
        </p:nvSpPr>
        <p:spPr>
          <a:xfrm>
            <a:off x="395536" y="1925377"/>
            <a:ext cx="2028825" cy="657225"/>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US" altLang="ko-KR" dirty="0">
                <a:solidFill>
                  <a:schemeClr val="tx1"/>
                </a:solidFill>
              </a:rPr>
              <a:t>Class A</a:t>
            </a:r>
            <a:r>
              <a:rPr lang="en-US" altLang="ko-KR" dirty="0"/>
              <a:t>A</a:t>
            </a:r>
            <a:endParaRPr lang="ko-KR" altLang="en-US" dirty="0"/>
          </a:p>
        </p:txBody>
      </p:sp>
      <p:sp>
        <p:nvSpPr>
          <p:cNvPr id="10" name="직사각형 9">
            <a:extLst>
              <a:ext uri="{FF2B5EF4-FFF2-40B4-BE49-F238E27FC236}">
                <a16:creationId xmlns:a16="http://schemas.microsoft.com/office/drawing/2014/main" id="{4B935F55-2685-4205-8A6A-038AE6700E94}"/>
              </a:ext>
            </a:extLst>
          </p:cNvPr>
          <p:cNvSpPr/>
          <p:nvPr/>
        </p:nvSpPr>
        <p:spPr>
          <a:xfrm>
            <a:off x="395536" y="3011227"/>
            <a:ext cx="2028825" cy="657225"/>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US" altLang="ko-KR" dirty="0">
                <a:solidFill>
                  <a:schemeClr val="tx1"/>
                </a:solidFill>
              </a:rPr>
              <a:t>Class B</a:t>
            </a:r>
            <a:endParaRPr lang="ko-KR" altLang="en-US" dirty="0">
              <a:solidFill>
                <a:schemeClr val="tx1"/>
              </a:solidFill>
            </a:endParaRPr>
          </a:p>
        </p:txBody>
      </p:sp>
      <p:sp>
        <p:nvSpPr>
          <p:cNvPr id="12" name="직사각형 11">
            <a:extLst>
              <a:ext uri="{FF2B5EF4-FFF2-40B4-BE49-F238E27FC236}">
                <a16:creationId xmlns:a16="http://schemas.microsoft.com/office/drawing/2014/main" id="{BFCFF254-E691-4D44-974E-4283A4058448}"/>
              </a:ext>
            </a:extLst>
          </p:cNvPr>
          <p:cNvSpPr/>
          <p:nvPr/>
        </p:nvSpPr>
        <p:spPr>
          <a:xfrm>
            <a:off x="395536" y="4106602"/>
            <a:ext cx="2028825" cy="657225"/>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US" altLang="ko-KR" dirty="0">
                <a:solidFill>
                  <a:schemeClr val="tx1"/>
                </a:solidFill>
              </a:rPr>
              <a:t>Class C</a:t>
            </a:r>
            <a:endParaRPr lang="ko-KR" altLang="en-US" dirty="0">
              <a:solidFill>
                <a:schemeClr val="tx1"/>
              </a:solidFill>
            </a:endParaRPr>
          </a:p>
        </p:txBody>
      </p:sp>
      <p:sp>
        <p:nvSpPr>
          <p:cNvPr id="2" name="제목 1">
            <a:extLst>
              <a:ext uri="{FF2B5EF4-FFF2-40B4-BE49-F238E27FC236}">
                <a16:creationId xmlns:a16="http://schemas.microsoft.com/office/drawing/2014/main" id="{F07C5B97-A26A-4228-97AC-26173A5DB22F}"/>
              </a:ext>
            </a:extLst>
          </p:cNvPr>
          <p:cNvSpPr>
            <a:spLocks noGrp="1"/>
          </p:cNvSpPr>
          <p:nvPr>
            <p:ph type="title"/>
          </p:nvPr>
        </p:nvSpPr>
        <p:spPr/>
        <p:txBody>
          <a:bodyPr/>
          <a:lstStyle/>
          <a:p>
            <a:r>
              <a:rPr lang="en-US" altLang="ko-KR" dirty="0"/>
              <a:t>- Approach</a:t>
            </a:r>
            <a:endParaRPr lang="ko-KR" altLang="en-US" dirty="0"/>
          </a:p>
        </p:txBody>
      </p:sp>
      <p:sp>
        <p:nvSpPr>
          <p:cNvPr id="3" name="슬라이드 번호 개체 틀 2">
            <a:extLst>
              <a:ext uri="{FF2B5EF4-FFF2-40B4-BE49-F238E27FC236}">
                <a16:creationId xmlns:a16="http://schemas.microsoft.com/office/drawing/2014/main" id="{A5D41F43-AAC7-4091-B431-7431031F9F67}"/>
              </a:ext>
            </a:extLst>
          </p:cNvPr>
          <p:cNvSpPr>
            <a:spLocks noGrp="1"/>
          </p:cNvSpPr>
          <p:nvPr>
            <p:ph type="sldNum" sz="quarter" idx="10"/>
          </p:nvPr>
        </p:nvSpPr>
        <p:spPr/>
        <p:txBody>
          <a:bodyPr/>
          <a:lstStyle/>
          <a:p>
            <a:fld id="{86CB4B4D-7CA3-9044-876B-883B54F8677D}" type="slidenum">
              <a:rPr lang="en-US" altLang="ko-KR" smtClean="0"/>
              <a:pPr/>
              <a:t>12</a:t>
            </a:fld>
            <a:endParaRPr lang="en-US" altLang="ko-KR" dirty="0"/>
          </a:p>
        </p:txBody>
      </p:sp>
      <p:sp>
        <p:nvSpPr>
          <p:cNvPr id="13" name="TextBox 12">
            <a:extLst>
              <a:ext uri="{FF2B5EF4-FFF2-40B4-BE49-F238E27FC236}">
                <a16:creationId xmlns:a16="http://schemas.microsoft.com/office/drawing/2014/main" id="{DE4D34DF-A1FD-4B4B-BD2E-BA53B4A7BCAC}"/>
              </a:ext>
            </a:extLst>
          </p:cNvPr>
          <p:cNvSpPr txBox="1"/>
          <p:nvPr/>
        </p:nvSpPr>
        <p:spPr>
          <a:xfrm>
            <a:off x="395536" y="4997970"/>
            <a:ext cx="7202275"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altLang="ko-KR" dirty="0"/>
              <a:t>Consider impact for patch candidate related with class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altLang="ko-KR"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altLang="ko-KR" dirty="0"/>
              <a:t>Prioritize related TC ordering.</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altLang="ko-KR"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altLang="ko-KR"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altLang="ko-KR" dirty="0"/>
          </a:p>
        </p:txBody>
      </p:sp>
      <p:cxnSp>
        <p:nvCxnSpPr>
          <p:cNvPr id="15" name="직선 화살표 연결선 14">
            <a:extLst>
              <a:ext uri="{FF2B5EF4-FFF2-40B4-BE49-F238E27FC236}">
                <a16:creationId xmlns:a16="http://schemas.microsoft.com/office/drawing/2014/main" id="{77F0F18F-EC51-479E-A3BA-74B52116AEF1}"/>
              </a:ext>
            </a:extLst>
          </p:cNvPr>
          <p:cNvCxnSpPr>
            <a:stCxn id="8" idx="3"/>
          </p:cNvCxnSpPr>
          <p:nvPr/>
        </p:nvCxnSpPr>
        <p:spPr>
          <a:xfrm flipV="1">
            <a:off x="2424361" y="2253989"/>
            <a:ext cx="1355551"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7" name="연결선: 꺾임 16">
            <a:extLst>
              <a:ext uri="{FF2B5EF4-FFF2-40B4-BE49-F238E27FC236}">
                <a16:creationId xmlns:a16="http://schemas.microsoft.com/office/drawing/2014/main" id="{1A6792E3-DF38-4C69-9D4D-C8E631261E3F}"/>
              </a:ext>
            </a:extLst>
          </p:cNvPr>
          <p:cNvCxnSpPr>
            <a:stCxn id="12" idx="3"/>
          </p:cNvCxnSpPr>
          <p:nvPr/>
        </p:nvCxnSpPr>
        <p:spPr>
          <a:xfrm flipV="1">
            <a:off x="2424361" y="2253989"/>
            <a:ext cx="1355551" cy="2181226"/>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18" name="TextBox 17">
            <a:extLst>
              <a:ext uri="{FF2B5EF4-FFF2-40B4-BE49-F238E27FC236}">
                <a16:creationId xmlns:a16="http://schemas.microsoft.com/office/drawing/2014/main" id="{050A6FF7-4ABD-4125-B626-8EAB847928FF}"/>
              </a:ext>
            </a:extLst>
          </p:cNvPr>
          <p:cNvSpPr txBox="1"/>
          <p:nvPr/>
        </p:nvSpPr>
        <p:spPr>
          <a:xfrm>
            <a:off x="4809707" y="1922618"/>
            <a:ext cx="3960440"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ko-KR" sz="1800" b="0" i="0" u="none" strike="noStrike" cap="none" spc="0" normalizeH="0" baseline="0" dirty="0">
                <a:ln>
                  <a:noFill/>
                </a:ln>
                <a:solidFill>
                  <a:srgbClr val="000000"/>
                </a:solidFill>
                <a:effectLst/>
                <a:uFillTx/>
                <a:latin typeface="맑은 고딕"/>
                <a:ea typeface="맑은 고딕"/>
                <a:cs typeface="맑은 고딕"/>
                <a:sym typeface="맑은 고딕"/>
              </a:rPr>
              <a:t>TC 1  </a:t>
            </a:r>
            <a:r>
              <a:rPr kumimoji="0" lang="en-US" altLang="ko-KR" sz="1800" b="0" i="0" u="none" strike="noStrike" cap="none" spc="0" normalizeH="0" baseline="0" dirty="0" err="1">
                <a:ln>
                  <a:noFill/>
                </a:ln>
                <a:solidFill>
                  <a:srgbClr val="000000"/>
                </a:solidFill>
                <a:effectLst/>
                <a:uFillTx/>
                <a:latin typeface="맑은 고딕"/>
                <a:ea typeface="맑은 고딕"/>
                <a:cs typeface="맑은 고딕"/>
                <a:sym typeface="맑은 고딕"/>
              </a:rPr>
              <a:t>ClassB</a:t>
            </a:r>
            <a:endParaRPr kumimoji="0" lang="en-US" altLang="ko-KR" sz="1800" b="0" i="0" u="none" strike="noStrike" cap="none" spc="0" normalizeH="0" baseline="0" dirty="0">
              <a:ln>
                <a:noFill/>
              </a:ln>
              <a:solidFill>
                <a:srgbClr val="000000"/>
              </a:solidFill>
              <a:effectLst/>
              <a:uFillTx/>
              <a:latin typeface="맑은 고딕"/>
              <a:ea typeface="맑은 고딕"/>
              <a:cs typeface="맑은 고딕"/>
              <a:sym typeface="맑은 고딕"/>
            </a:endParaRPr>
          </a:p>
          <a:p>
            <a:pPr marL="0" marR="0" indent="0" algn="l" defTabSz="914400" rtl="0" fontAlgn="auto" latinLnBrk="0" hangingPunct="0">
              <a:lnSpc>
                <a:spcPct val="100000"/>
              </a:lnSpc>
              <a:spcBef>
                <a:spcPts val="0"/>
              </a:spcBef>
              <a:spcAft>
                <a:spcPts val="0"/>
              </a:spcAft>
              <a:buClrTx/>
              <a:buSzTx/>
              <a:buFontTx/>
              <a:buNone/>
              <a:tabLst/>
            </a:pPr>
            <a:endParaRPr lang="en-US" altLang="ko-KR" dirty="0"/>
          </a:p>
          <a:p>
            <a:pPr marL="0" marR="0" indent="0" algn="l" defTabSz="914400" rtl="0" fontAlgn="auto" latinLnBrk="0" hangingPunct="0">
              <a:lnSpc>
                <a:spcPct val="100000"/>
              </a:lnSpc>
              <a:spcBef>
                <a:spcPts val="0"/>
              </a:spcBef>
              <a:spcAft>
                <a:spcPts val="0"/>
              </a:spcAft>
              <a:buClrTx/>
              <a:buSzTx/>
              <a:buFontTx/>
              <a:buNone/>
              <a:tabLst/>
            </a:pPr>
            <a:r>
              <a:rPr kumimoji="0" lang="en-US" altLang="ko-KR" sz="1800" b="0" i="0" u="none" strike="noStrike" cap="none" spc="0" normalizeH="0" baseline="0" dirty="0">
                <a:ln>
                  <a:noFill/>
                </a:ln>
                <a:solidFill>
                  <a:srgbClr val="000000"/>
                </a:solidFill>
                <a:effectLst/>
                <a:uFillTx/>
                <a:latin typeface="맑은 고딕"/>
                <a:ea typeface="맑은 고딕"/>
                <a:cs typeface="맑은 고딕"/>
                <a:sym typeface="맑은 고딕"/>
              </a:rPr>
              <a:t>TC 2  </a:t>
            </a:r>
            <a:r>
              <a:rPr kumimoji="0" lang="en-US" altLang="ko-KR" sz="1800" b="0" i="0" u="none" strike="noStrike" cap="none" spc="0" normalizeH="0" baseline="0" dirty="0" err="1">
                <a:ln>
                  <a:noFill/>
                </a:ln>
                <a:solidFill>
                  <a:srgbClr val="000000"/>
                </a:solidFill>
                <a:effectLst/>
                <a:uFillTx/>
                <a:latin typeface="맑은 고딕"/>
                <a:ea typeface="맑은 고딕"/>
                <a:cs typeface="맑은 고딕"/>
                <a:sym typeface="맑은 고딕"/>
              </a:rPr>
              <a:t>ClassA</a:t>
            </a:r>
            <a:endParaRPr kumimoji="0" lang="en-US" altLang="ko-KR" sz="1800" b="0" i="0" u="none" strike="noStrike" cap="none" spc="0" normalizeH="0" baseline="0" dirty="0">
              <a:ln>
                <a:noFill/>
              </a:ln>
              <a:solidFill>
                <a:srgbClr val="000000"/>
              </a:solidFill>
              <a:effectLst/>
              <a:uFillTx/>
              <a:latin typeface="맑은 고딕"/>
              <a:ea typeface="맑은 고딕"/>
              <a:cs typeface="맑은 고딕"/>
              <a:sym typeface="맑은 고딕"/>
            </a:endParaRPr>
          </a:p>
          <a:p>
            <a:pPr marL="0" marR="0" indent="0" algn="l" defTabSz="914400" rtl="0" fontAlgn="auto" latinLnBrk="0" hangingPunct="0">
              <a:lnSpc>
                <a:spcPct val="100000"/>
              </a:lnSpc>
              <a:spcBef>
                <a:spcPts val="0"/>
              </a:spcBef>
              <a:spcAft>
                <a:spcPts val="0"/>
              </a:spcAft>
              <a:buClrTx/>
              <a:buSzTx/>
              <a:buFontTx/>
              <a:buNone/>
              <a:tabLst/>
            </a:pPr>
            <a:endParaRPr lang="en-US" altLang="ko-KR" dirty="0"/>
          </a:p>
          <a:p>
            <a:pPr marL="0" marR="0" indent="0" algn="l" defTabSz="914400" rtl="0" fontAlgn="auto" latinLnBrk="0" hangingPunct="0">
              <a:lnSpc>
                <a:spcPct val="100000"/>
              </a:lnSpc>
              <a:spcBef>
                <a:spcPts val="0"/>
              </a:spcBef>
              <a:spcAft>
                <a:spcPts val="0"/>
              </a:spcAft>
              <a:buClrTx/>
              <a:buSzTx/>
              <a:buFontTx/>
              <a:buNone/>
              <a:tabLst/>
            </a:pPr>
            <a:r>
              <a:rPr kumimoji="0" lang="en-US" altLang="ko-KR" sz="1800" b="0" i="0" u="none" strike="noStrike" cap="none" spc="0" normalizeH="0" baseline="0" dirty="0">
                <a:ln>
                  <a:noFill/>
                </a:ln>
                <a:solidFill>
                  <a:srgbClr val="000000"/>
                </a:solidFill>
                <a:effectLst/>
                <a:uFillTx/>
                <a:latin typeface="맑은 고딕"/>
                <a:ea typeface="맑은 고딕"/>
                <a:cs typeface="맑은 고딕"/>
                <a:sym typeface="맑은 고딕"/>
              </a:rPr>
              <a:t>TC 3  </a:t>
            </a:r>
            <a:r>
              <a:rPr kumimoji="0" lang="en-US" altLang="ko-KR" sz="1800" b="0" i="0" u="none" strike="noStrike" cap="none" spc="0" normalizeH="0" baseline="0" dirty="0" err="1">
                <a:ln>
                  <a:noFill/>
                </a:ln>
                <a:solidFill>
                  <a:srgbClr val="000000"/>
                </a:solidFill>
                <a:effectLst/>
                <a:uFillTx/>
                <a:latin typeface="맑은 고딕"/>
                <a:ea typeface="맑은 고딕"/>
                <a:cs typeface="맑은 고딕"/>
                <a:sym typeface="맑은 고딕"/>
              </a:rPr>
              <a:t>ClassC</a:t>
            </a:r>
            <a:endParaRPr kumimoji="0" lang="en-US" altLang="ko-KR" sz="1800" b="0" i="0" u="none" strike="noStrike" cap="none" spc="0" normalizeH="0" baseline="0" dirty="0">
              <a:ln>
                <a:noFill/>
              </a:ln>
              <a:solidFill>
                <a:srgbClr val="000000"/>
              </a:solidFill>
              <a:effectLst/>
              <a:uFillTx/>
              <a:latin typeface="맑은 고딕"/>
              <a:ea typeface="맑은 고딕"/>
              <a:cs typeface="맑은 고딕"/>
              <a:sym typeface="맑은 고딕"/>
            </a:endParaRPr>
          </a:p>
        </p:txBody>
      </p:sp>
    </p:spTree>
    <p:extLst>
      <p:ext uri="{BB962C8B-B14F-4D97-AF65-F5344CB8AC3E}">
        <p14:creationId xmlns:p14="http://schemas.microsoft.com/office/powerpoint/2010/main" val="411320840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2E657DCE-671E-4979-AA2E-82E2892E7B0D}"/>
              </a:ext>
            </a:extLst>
          </p:cNvPr>
          <p:cNvSpPr>
            <a:spLocks noGrp="1"/>
          </p:cNvSpPr>
          <p:nvPr>
            <p:ph type="sldNum" sz="quarter" idx="10"/>
          </p:nvPr>
        </p:nvSpPr>
        <p:spPr/>
        <p:txBody>
          <a:bodyPr/>
          <a:lstStyle/>
          <a:p>
            <a:fld id="{86CB4B4D-7CA3-9044-876B-883B54F8677D}" type="slidenum">
              <a:rPr lang="en-US" altLang="ko-KR" smtClean="0"/>
              <a:pPr/>
              <a:t>13</a:t>
            </a:fld>
            <a:endParaRPr lang="en-US" altLang="ko-KR" dirty="0"/>
          </a:p>
        </p:txBody>
      </p:sp>
      <p:sp>
        <p:nvSpPr>
          <p:cNvPr id="8" name="직사각형 7">
            <a:extLst>
              <a:ext uri="{FF2B5EF4-FFF2-40B4-BE49-F238E27FC236}">
                <a16:creationId xmlns:a16="http://schemas.microsoft.com/office/drawing/2014/main" id="{908CE75D-84DD-4EFD-A048-94C5166EF940}"/>
              </a:ext>
            </a:extLst>
          </p:cNvPr>
          <p:cNvSpPr/>
          <p:nvPr/>
        </p:nvSpPr>
        <p:spPr>
          <a:xfrm>
            <a:off x="395536" y="1925377"/>
            <a:ext cx="2028825" cy="657225"/>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US" altLang="ko-KR" dirty="0">
                <a:solidFill>
                  <a:schemeClr val="tx1"/>
                </a:solidFill>
              </a:rPr>
              <a:t>Class A</a:t>
            </a:r>
            <a:r>
              <a:rPr lang="en-US" altLang="ko-KR" dirty="0"/>
              <a:t>A</a:t>
            </a:r>
            <a:endParaRPr lang="ko-KR" altLang="en-US" dirty="0"/>
          </a:p>
        </p:txBody>
      </p:sp>
      <p:sp>
        <p:nvSpPr>
          <p:cNvPr id="10" name="직사각형 9">
            <a:extLst>
              <a:ext uri="{FF2B5EF4-FFF2-40B4-BE49-F238E27FC236}">
                <a16:creationId xmlns:a16="http://schemas.microsoft.com/office/drawing/2014/main" id="{3BE55F6E-4CE9-4D3F-8A28-A9C90C2189D1}"/>
              </a:ext>
            </a:extLst>
          </p:cNvPr>
          <p:cNvSpPr/>
          <p:nvPr/>
        </p:nvSpPr>
        <p:spPr>
          <a:xfrm>
            <a:off x="395536" y="3011227"/>
            <a:ext cx="2028825" cy="657225"/>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US" altLang="ko-KR" dirty="0">
                <a:solidFill>
                  <a:schemeClr val="tx1"/>
                </a:solidFill>
              </a:rPr>
              <a:t>Class B</a:t>
            </a:r>
            <a:endParaRPr lang="ko-KR" altLang="en-US" dirty="0">
              <a:solidFill>
                <a:schemeClr val="tx1"/>
              </a:solidFill>
            </a:endParaRPr>
          </a:p>
        </p:txBody>
      </p:sp>
      <p:sp>
        <p:nvSpPr>
          <p:cNvPr id="12" name="직사각형 11">
            <a:extLst>
              <a:ext uri="{FF2B5EF4-FFF2-40B4-BE49-F238E27FC236}">
                <a16:creationId xmlns:a16="http://schemas.microsoft.com/office/drawing/2014/main" id="{75959FA4-B213-4632-AAFB-1B176A96894A}"/>
              </a:ext>
            </a:extLst>
          </p:cNvPr>
          <p:cNvSpPr/>
          <p:nvPr/>
        </p:nvSpPr>
        <p:spPr>
          <a:xfrm>
            <a:off x="395536" y="4106602"/>
            <a:ext cx="2028825" cy="657225"/>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US" altLang="ko-KR" dirty="0">
                <a:solidFill>
                  <a:schemeClr val="tx1"/>
                </a:solidFill>
              </a:rPr>
              <a:t>Class C</a:t>
            </a:r>
            <a:endParaRPr lang="ko-KR" altLang="en-US" dirty="0">
              <a:solidFill>
                <a:schemeClr val="tx1"/>
              </a:solidFill>
            </a:endParaRPr>
          </a:p>
        </p:txBody>
      </p:sp>
      <p:cxnSp>
        <p:nvCxnSpPr>
          <p:cNvPr id="14" name="연결선: 꺾임 13">
            <a:extLst>
              <a:ext uri="{FF2B5EF4-FFF2-40B4-BE49-F238E27FC236}">
                <a16:creationId xmlns:a16="http://schemas.microsoft.com/office/drawing/2014/main" id="{ACA038C6-6740-455C-8137-D5519C6B6375}"/>
              </a:ext>
            </a:extLst>
          </p:cNvPr>
          <p:cNvCxnSpPr>
            <a:cxnSpLocks/>
            <a:stCxn id="12" idx="3"/>
          </p:cNvCxnSpPr>
          <p:nvPr/>
        </p:nvCxnSpPr>
        <p:spPr>
          <a:xfrm flipV="1">
            <a:off x="2424361" y="2253989"/>
            <a:ext cx="1355551" cy="2181226"/>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D5B82ECA-31F4-436F-ABC3-1F57128C83D0}"/>
              </a:ext>
            </a:extLst>
          </p:cNvPr>
          <p:cNvSpPr txBox="1"/>
          <p:nvPr/>
        </p:nvSpPr>
        <p:spPr>
          <a:xfrm>
            <a:off x="4809707" y="1922618"/>
            <a:ext cx="3960440" cy="39703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ko-KR" sz="1800" b="0" i="0" u="none" strike="noStrike" cap="none" spc="0" normalizeH="0" baseline="0" dirty="0">
                <a:ln>
                  <a:noFill/>
                </a:ln>
                <a:solidFill>
                  <a:srgbClr val="000000"/>
                </a:solidFill>
                <a:effectLst/>
                <a:uFillTx/>
                <a:latin typeface="맑은 고딕"/>
                <a:ea typeface="맑은 고딕"/>
                <a:cs typeface="맑은 고딕"/>
                <a:sym typeface="맑은 고딕"/>
              </a:rPr>
              <a:t>TC 1  </a:t>
            </a:r>
            <a:r>
              <a:rPr kumimoji="0" lang="en-US" altLang="ko-KR" sz="1800" b="0" i="0" u="none" strike="noStrike" cap="none" spc="0" normalizeH="0" baseline="0" dirty="0" err="1">
                <a:ln>
                  <a:noFill/>
                </a:ln>
                <a:solidFill>
                  <a:srgbClr val="000000"/>
                </a:solidFill>
                <a:effectLst/>
                <a:uFillTx/>
                <a:latin typeface="맑은 고딕"/>
                <a:ea typeface="맑은 고딕"/>
                <a:cs typeface="맑은 고딕"/>
                <a:sym typeface="맑은 고딕"/>
              </a:rPr>
              <a:t>ClassB</a:t>
            </a:r>
            <a:r>
              <a:rPr kumimoji="0" lang="en-US" altLang="ko-KR" sz="1800" b="0" i="0" u="none" strike="noStrike" cap="none" spc="0" normalizeH="0" baseline="0" dirty="0">
                <a:ln>
                  <a:noFill/>
                </a:ln>
                <a:solidFill>
                  <a:srgbClr val="000000"/>
                </a:solidFill>
                <a:effectLst/>
                <a:uFillTx/>
                <a:latin typeface="맑은 고딕"/>
                <a:ea typeface="맑은 고딕"/>
                <a:cs typeface="맑은 고딕"/>
                <a:sym typeface="맑은 고딕"/>
              </a:rPr>
              <a:t> (60s)</a:t>
            </a:r>
          </a:p>
          <a:p>
            <a:pPr marL="0" marR="0" indent="0" algn="l" defTabSz="914400" rtl="0" fontAlgn="auto" latinLnBrk="0" hangingPunct="0">
              <a:lnSpc>
                <a:spcPct val="100000"/>
              </a:lnSpc>
              <a:spcBef>
                <a:spcPts val="0"/>
              </a:spcBef>
              <a:spcAft>
                <a:spcPts val="0"/>
              </a:spcAft>
              <a:buClrTx/>
              <a:buSzTx/>
              <a:buFontTx/>
              <a:buNone/>
              <a:tabLst/>
            </a:pPr>
            <a:endParaRPr lang="en-US" altLang="ko-KR" dirty="0"/>
          </a:p>
          <a:p>
            <a:pPr marL="0" marR="0" indent="0" algn="l" defTabSz="914400" rtl="0" fontAlgn="auto" latinLnBrk="0" hangingPunct="0">
              <a:lnSpc>
                <a:spcPct val="100000"/>
              </a:lnSpc>
              <a:spcBef>
                <a:spcPts val="0"/>
              </a:spcBef>
              <a:spcAft>
                <a:spcPts val="0"/>
              </a:spcAft>
              <a:buClrTx/>
              <a:buSzTx/>
              <a:buFontTx/>
              <a:buNone/>
              <a:tabLst/>
            </a:pPr>
            <a:r>
              <a:rPr kumimoji="0" lang="en-US" altLang="ko-KR" sz="1800" b="0" i="0" u="none" strike="noStrike" cap="none" spc="0" normalizeH="0" baseline="0" dirty="0">
                <a:ln>
                  <a:noFill/>
                </a:ln>
                <a:solidFill>
                  <a:srgbClr val="000000"/>
                </a:solidFill>
                <a:effectLst/>
                <a:uFillTx/>
                <a:latin typeface="맑은 고딕"/>
                <a:ea typeface="맑은 고딕"/>
                <a:cs typeface="맑은 고딕"/>
                <a:sym typeface="맑은 고딕"/>
              </a:rPr>
              <a:t>TC 2  </a:t>
            </a:r>
            <a:r>
              <a:rPr kumimoji="0" lang="en-US" altLang="ko-KR" sz="1800" b="0" i="0" u="none" strike="noStrike" cap="none" spc="0" normalizeH="0" baseline="0" dirty="0" err="1">
                <a:ln>
                  <a:noFill/>
                </a:ln>
                <a:solidFill>
                  <a:srgbClr val="000000"/>
                </a:solidFill>
                <a:effectLst/>
                <a:uFillTx/>
                <a:latin typeface="맑은 고딕"/>
                <a:ea typeface="맑은 고딕"/>
                <a:cs typeface="맑은 고딕"/>
                <a:sym typeface="맑은 고딕"/>
              </a:rPr>
              <a:t>ClassA</a:t>
            </a:r>
            <a:r>
              <a:rPr kumimoji="0" lang="en-US" altLang="ko-KR" sz="1800" b="0" i="0" u="none" strike="noStrike" cap="none" spc="0" normalizeH="0" baseline="0" dirty="0">
                <a:ln>
                  <a:noFill/>
                </a:ln>
                <a:solidFill>
                  <a:srgbClr val="000000"/>
                </a:solidFill>
                <a:effectLst/>
                <a:uFillTx/>
                <a:latin typeface="맑은 고딕"/>
                <a:ea typeface="맑은 고딕"/>
                <a:cs typeface="맑은 고딕"/>
                <a:sym typeface="맑은 고딕"/>
              </a:rPr>
              <a:t>(120s)</a:t>
            </a:r>
          </a:p>
          <a:p>
            <a:pPr marL="0" marR="0" indent="0" algn="l" defTabSz="914400" rtl="0" fontAlgn="auto" latinLnBrk="0" hangingPunct="0">
              <a:lnSpc>
                <a:spcPct val="100000"/>
              </a:lnSpc>
              <a:spcBef>
                <a:spcPts val="0"/>
              </a:spcBef>
              <a:spcAft>
                <a:spcPts val="0"/>
              </a:spcAft>
              <a:buClrTx/>
              <a:buSzTx/>
              <a:buFontTx/>
              <a:buNone/>
              <a:tabLst/>
            </a:pPr>
            <a:endParaRPr lang="en-US" altLang="ko-KR" dirty="0"/>
          </a:p>
          <a:p>
            <a:pPr marL="0" marR="0" indent="0" algn="l" defTabSz="914400" rtl="0" fontAlgn="auto" latinLnBrk="0" hangingPunct="0">
              <a:lnSpc>
                <a:spcPct val="100000"/>
              </a:lnSpc>
              <a:spcBef>
                <a:spcPts val="0"/>
              </a:spcBef>
              <a:spcAft>
                <a:spcPts val="0"/>
              </a:spcAft>
              <a:buClrTx/>
              <a:buSzTx/>
              <a:buFontTx/>
              <a:buNone/>
              <a:tabLst/>
            </a:pPr>
            <a:r>
              <a:rPr kumimoji="0" lang="en-US" altLang="ko-KR" sz="1800" b="0" i="0" u="none" strike="noStrike" cap="none" spc="0" normalizeH="0" baseline="0" dirty="0">
                <a:ln>
                  <a:noFill/>
                </a:ln>
                <a:solidFill>
                  <a:srgbClr val="000000"/>
                </a:solidFill>
                <a:effectLst/>
                <a:uFillTx/>
                <a:latin typeface="맑은 고딕"/>
                <a:ea typeface="맑은 고딕"/>
                <a:cs typeface="맑은 고딕"/>
                <a:sym typeface="맑은 고딕"/>
              </a:rPr>
              <a:t>TC 3  </a:t>
            </a:r>
            <a:r>
              <a:rPr kumimoji="0" lang="en-US" altLang="ko-KR" sz="1800" b="0" i="0" u="none" strike="noStrike" cap="none" spc="0" normalizeH="0" baseline="0" dirty="0" err="1">
                <a:ln>
                  <a:noFill/>
                </a:ln>
                <a:solidFill>
                  <a:srgbClr val="000000"/>
                </a:solidFill>
                <a:effectLst/>
                <a:uFillTx/>
                <a:latin typeface="맑은 고딕"/>
                <a:ea typeface="맑은 고딕"/>
                <a:cs typeface="맑은 고딕"/>
                <a:sym typeface="맑은 고딕"/>
              </a:rPr>
              <a:t>ClassC</a:t>
            </a:r>
            <a:r>
              <a:rPr kumimoji="0" lang="en-US" altLang="ko-KR" sz="1800" b="0" i="0" u="none" strike="noStrike" cap="none" spc="0" normalizeH="0" baseline="0" dirty="0">
                <a:ln>
                  <a:noFill/>
                </a:ln>
                <a:solidFill>
                  <a:srgbClr val="000000"/>
                </a:solidFill>
                <a:effectLst/>
                <a:uFillTx/>
                <a:latin typeface="맑은 고딕"/>
                <a:ea typeface="맑은 고딕"/>
                <a:cs typeface="맑은 고딕"/>
                <a:sym typeface="맑은 고딕"/>
              </a:rPr>
              <a:t>(80s)</a:t>
            </a:r>
          </a:p>
          <a:p>
            <a:pPr marL="0" marR="0" indent="0" algn="l" defTabSz="914400" rtl="0" fontAlgn="auto" latinLnBrk="0" hangingPunct="0">
              <a:lnSpc>
                <a:spcPct val="100000"/>
              </a:lnSpc>
              <a:spcBef>
                <a:spcPts val="0"/>
              </a:spcBef>
              <a:spcAft>
                <a:spcPts val="0"/>
              </a:spcAft>
              <a:buClrTx/>
              <a:buSzTx/>
              <a:buFontTx/>
              <a:buNone/>
              <a:tabLst/>
            </a:pPr>
            <a:endParaRPr lang="en-US" altLang="ko-KR" dirty="0"/>
          </a:p>
          <a:p>
            <a:pPr marL="0" marR="0" indent="0" algn="l" defTabSz="914400" rtl="0" fontAlgn="auto" latinLnBrk="0" hangingPunct="0">
              <a:lnSpc>
                <a:spcPct val="100000"/>
              </a:lnSpc>
              <a:spcBef>
                <a:spcPts val="0"/>
              </a:spcBef>
              <a:spcAft>
                <a:spcPts val="0"/>
              </a:spcAft>
              <a:buClrTx/>
              <a:buSzTx/>
              <a:buFontTx/>
              <a:buNone/>
              <a:tabLst/>
            </a:pPr>
            <a:r>
              <a:rPr lang="en-US" altLang="ko-KR" dirty="0"/>
              <a:t>Test Execution Order</a:t>
            </a:r>
          </a:p>
          <a:p>
            <a:pPr marL="0" marR="0" indent="0" algn="l" defTabSz="914400" rtl="0" fontAlgn="auto" latinLnBrk="0" hangingPunct="0">
              <a:lnSpc>
                <a:spcPct val="100000"/>
              </a:lnSpc>
              <a:spcBef>
                <a:spcPts val="0"/>
              </a:spcBef>
              <a:spcAft>
                <a:spcPts val="0"/>
              </a:spcAft>
              <a:buClrTx/>
              <a:buSzTx/>
              <a:buFontTx/>
              <a:buNone/>
              <a:tabLst/>
            </a:pPr>
            <a:endParaRPr lang="en-US" altLang="ko-KR" dirty="0"/>
          </a:p>
          <a:p>
            <a:pPr marL="0" marR="0" indent="0" algn="l" defTabSz="914400" rtl="0" fontAlgn="auto" latinLnBrk="0" hangingPunct="0">
              <a:lnSpc>
                <a:spcPct val="100000"/>
              </a:lnSpc>
              <a:spcBef>
                <a:spcPts val="0"/>
              </a:spcBef>
              <a:spcAft>
                <a:spcPts val="0"/>
              </a:spcAft>
              <a:buClrTx/>
              <a:buSzTx/>
              <a:buFontTx/>
              <a:buNone/>
              <a:tabLst/>
            </a:pPr>
            <a:r>
              <a:rPr kumimoji="0" lang="en-US" altLang="ko-KR" sz="1800" b="0" i="0" u="none" strike="noStrike" cap="none" spc="0" normalizeH="0" baseline="0" dirty="0">
                <a:ln>
                  <a:noFill/>
                </a:ln>
                <a:solidFill>
                  <a:srgbClr val="000000"/>
                </a:solidFill>
                <a:effectLst/>
                <a:uFillTx/>
                <a:latin typeface="맑은 고딕"/>
                <a:ea typeface="맑은 고딕"/>
                <a:cs typeface="맑은 고딕"/>
                <a:sym typeface="맑은 고딕"/>
              </a:rPr>
              <a:t>TC1 - &gt; TC2 X </a:t>
            </a:r>
          </a:p>
          <a:p>
            <a:pPr marL="0" marR="0" indent="0" algn="l" defTabSz="914400" rtl="0" fontAlgn="auto" latinLnBrk="0" hangingPunct="0">
              <a:lnSpc>
                <a:spcPct val="100000"/>
              </a:lnSpc>
              <a:spcBef>
                <a:spcPts val="0"/>
              </a:spcBef>
              <a:spcAft>
                <a:spcPts val="0"/>
              </a:spcAft>
              <a:buClrTx/>
              <a:buSzTx/>
              <a:buFontTx/>
              <a:buNone/>
              <a:tabLst/>
            </a:pPr>
            <a:endParaRPr lang="en-US" altLang="ko-KR" dirty="0"/>
          </a:p>
          <a:p>
            <a:pPr marL="0" marR="0" indent="0" algn="l" defTabSz="914400" rtl="0" fontAlgn="auto" latinLnBrk="0" hangingPunct="0">
              <a:lnSpc>
                <a:spcPct val="100000"/>
              </a:lnSpc>
              <a:spcBef>
                <a:spcPts val="0"/>
              </a:spcBef>
              <a:spcAft>
                <a:spcPts val="0"/>
              </a:spcAft>
              <a:buClrTx/>
              <a:buSzTx/>
              <a:buFontTx/>
              <a:buNone/>
              <a:tabLst/>
            </a:pPr>
            <a:endParaRPr kumimoji="0" lang="en-US" altLang="ko-KR" sz="1800" b="0" i="0" u="none" strike="noStrike" cap="none" spc="0" normalizeH="0" baseline="0" dirty="0">
              <a:ln>
                <a:noFill/>
              </a:ln>
              <a:solidFill>
                <a:srgbClr val="000000"/>
              </a:solidFill>
              <a:effectLst/>
              <a:uFillTx/>
              <a:latin typeface="맑은 고딕"/>
              <a:ea typeface="맑은 고딕"/>
              <a:cs typeface="맑은 고딕"/>
              <a:sym typeface="맑은 고딕"/>
            </a:endParaRPr>
          </a:p>
          <a:p>
            <a:pPr marL="285750" marR="0" indent="-285750" algn="l" defTabSz="914400" rtl="0" fontAlgn="auto" latinLnBrk="0" hangingPunct="0">
              <a:lnSpc>
                <a:spcPct val="100000"/>
              </a:lnSpc>
              <a:spcBef>
                <a:spcPts val="0"/>
              </a:spcBef>
              <a:spcAft>
                <a:spcPts val="0"/>
              </a:spcAft>
              <a:buClrTx/>
              <a:buSzTx/>
              <a:buFontTx/>
              <a:buChar char="-"/>
              <a:tabLst/>
            </a:pPr>
            <a:r>
              <a:rPr lang="en-US" altLang="ko-KR" dirty="0"/>
              <a:t>&gt; Patch generation(patch prioritization) using TC2 failure information. </a:t>
            </a:r>
            <a:r>
              <a:rPr kumimoji="0" lang="en-US" altLang="ko-KR" sz="1800" b="0" i="0" u="none" strike="noStrike" cap="none" spc="0" normalizeH="0" baseline="0" dirty="0">
                <a:ln>
                  <a:noFill/>
                </a:ln>
                <a:solidFill>
                  <a:srgbClr val="000000"/>
                </a:solidFill>
                <a:effectLst/>
                <a:uFillTx/>
                <a:latin typeface="맑은 고딕"/>
                <a:ea typeface="맑은 고딕"/>
                <a:cs typeface="맑은 고딕"/>
                <a:sym typeface="맑은 고딕"/>
              </a:rPr>
              <a:t>(what TC failure)</a:t>
            </a:r>
          </a:p>
        </p:txBody>
      </p:sp>
      <p:cxnSp>
        <p:nvCxnSpPr>
          <p:cNvPr id="18" name="직선 화살표 연결선 17">
            <a:extLst>
              <a:ext uri="{FF2B5EF4-FFF2-40B4-BE49-F238E27FC236}">
                <a16:creationId xmlns:a16="http://schemas.microsoft.com/office/drawing/2014/main" id="{CC9EC157-C59A-4118-8294-843CAA1EFE8F}"/>
              </a:ext>
            </a:extLst>
          </p:cNvPr>
          <p:cNvCxnSpPr>
            <a:cxnSpLocks/>
          </p:cNvCxnSpPr>
          <p:nvPr/>
        </p:nvCxnSpPr>
        <p:spPr>
          <a:xfrm flipV="1">
            <a:off x="2424361" y="2253989"/>
            <a:ext cx="1355551"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1" name="제목 1">
            <a:extLst>
              <a:ext uri="{FF2B5EF4-FFF2-40B4-BE49-F238E27FC236}">
                <a16:creationId xmlns:a16="http://schemas.microsoft.com/office/drawing/2014/main" id="{7B9422B2-6A7E-469D-ACCB-954D933E36F5}"/>
              </a:ext>
            </a:extLst>
          </p:cNvPr>
          <p:cNvSpPr>
            <a:spLocks noGrp="1"/>
          </p:cNvSpPr>
          <p:nvPr>
            <p:ph type="title"/>
          </p:nvPr>
        </p:nvSpPr>
        <p:spPr>
          <a:xfrm>
            <a:off x="395288" y="0"/>
            <a:ext cx="8075612" cy="1174750"/>
          </a:xfrm>
        </p:spPr>
        <p:txBody>
          <a:bodyPr/>
          <a:lstStyle/>
          <a:p>
            <a:r>
              <a:rPr lang="en-US" altLang="ko-KR" dirty="0"/>
              <a:t>- Approach</a:t>
            </a:r>
            <a:endParaRPr lang="ko-KR" altLang="en-US" dirty="0"/>
          </a:p>
        </p:txBody>
      </p:sp>
      <p:cxnSp>
        <p:nvCxnSpPr>
          <p:cNvPr id="23" name="직선 화살표 연결선 22">
            <a:extLst>
              <a:ext uri="{FF2B5EF4-FFF2-40B4-BE49-F238E27FC236}">
                <a16:creationId xmlns:a16="http://schemas.microsoft.com/office/drawing/2014/main" id="{0B9A08CF-3FC5-4B82-883B-53886478F6E1}"/>
              </a:ext>
            </a:extLst>
          </p:cNvPr>
          <p:cNvCxnSpPr/>
          <p:nvPr/>
        </p:nvCxnSpPr>
        <p:spPr>
          <a:xfrm>
            <a:off x="3779912" y="2253989"/>
            <a:ext cx="1029795"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77793122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6EF3483-0E94-45AA-91A2-2B3713174798}"/>
              </a:ext>
            </a:extLst>
          </p:cNvPr>
          <p:cNvSpPr>
            <a:spLocks noGrp="1"/>
          </p:cNvSpPr>
          <p:nvPr>
            <p:ph type="title"/>
          </p:nvPr>
        </p:nvSpPr>
        <p:spPr/>
        <p:txBody>
          <a:bodyPr/>
          <a:lstStyle/>
          <a:p>
            <a:r>
              <a:rPr lang="en-US" altLang="ko-KR" dirty="0"/>
              <a:t>- Plan</a:t>
            </a:r>
            <a:endParaRPr lang="ko-KR" altLang="en-US" dirty="0"/>
          </a:p>
        </p:txBody>
      </p:sp>
      <p:sp>
        <p:nvSpPr>
          <p:cNvPr id="3" name="슬라이드 번호 개체 틀 2">
            <a:extLst>
              <a:ext uri="{FF2B5EF4-FFF2-40B4-BE49-F238E27FC236}">
                <a16:creationId xmlns:a16="http://schemas.microsoft.com/office/drawing/2014/main" id="{1F1A6B9E-66A9-47B4-97C5-9BC45A15F341}"/>
              </a:ext>
            </a:extLst>
          </p:cNvPr>
          <p:cNvSpPr>
            <a:spLocks noGrp="1"/>
          </p:cNvSpPr>
          <p:nvPr>
            <p:ph type="sldNum" sz="quarter" idx="10"/>
          </p:nvPr>
        </p:nvSpPr>
        <p:spPr/>
        <p:txBody>
          <a:bodyPr/>
          <a:lstStyle/>
          <a:p>
            <a:fld id="{86CB4B4D-7CA3-9044-876B-883B54F8677D}" type="slidenum">
              <a:rPr lang="en-US" altLang="ko-KR" smtClean="0"/>
              <a:pPr/>
              <a:t>2</a:t>
            </a:fld>
            <a:endParaRPr lang="en-US" altLang="ko-KR" dirty="0"/>
          </a:p>
        </p:txBody>
      </p:sp>
      <p:sp>
        <p:nvSpPr>
          <p:cNvPr id="5" name="TextBox 4">
            <a:extLst>
              <a:ext uri="{FF2B5EF4-FFF2-40B4-BE49-F238E27FC236}">
                <a16:creationId xmlns:a16="http://schemas.microsoft.com/office/drawing/2014/main" id="{40ED0131-8FC5-4369-A712-A1419C57A3BC}"/>
              </a:ext>
            </a:extLst>
          </p:cNvPr>
          <p:cNvSpPr txBox="1"/>
          <p:nvPr/>
        </p:nvSpPr>
        <p:spPr>
          <a:xfrm>
            <a:off x="395536" y="1628800"/>
            <a:ext cx="7272808"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Tx/>
              <a:buChar char="-"/>
              <a:tabLst/>
            </a:pPr>
            <a:r>
              <a:rPr kumimoji="0" lang="en-US" altLang="ko-KR" sz="1800" b="0" i="0" u="none" strike="noStrike" cap="none" spc="0" normalizeH="0" baseline="0" dirty="0">
                <a:ln>
                  <a:noFill/>
                </a:ln>
                <a:solidFill>
                  <a:srgbClr val="000000"/>
                </a:solidFill>
                <a:effectLst/>
                <a:uFillTx/>
                <a:latin typeface="맑은 고딕"/>
                <a:ea typeface="맑은 고딕"/>
                <a:cs typeface="맑은 고딕"/>
                <a:sym typeface="맑은 고딕"/>
              </a:rPr>
              <a:t>Time table with Severity</a:t>
            </a:r>
          </a:p>
          <a:p>
            <a:pPr marL="285750" marR="0" indent="-285750" algn="l" defTabSz="914400" rtl="0" fontAlgn="auto" latinLnBrk="0" hangingPunct="0">
              <a:lnSpc>
                <a:spcPct val="100000"/>
              </a:lnSpc>
              <a:spcBef>
                <a:spcPts val="0"/>
              </a:spcBef>
              <a:spcAft>
                <a:spcPts val="0"/>
              </a:spcAft>
              <a:buClrTx/>
              <a:buSzTx/>
              <a:buFontTx/>
              <a:buChar char="-"/>
              <a:tabLst/>
            </a:pPr>
            <a:endParaRPr lang="en-US" altLang="ko-KR" dirty="0"/>
          </a:p>
          <a:p>
            <a:pPr marL="285750" marR="0" indent="-285750" algn="l" defTabSz="914400" rtl="0" fontAlgn="auto" latinLnBrk="0" hangingPunct="0">
              <a:lnSpc>
                <a:spcPct val="100000"/>
              </a:lnSpc>
              <a:spcBef>
                <a:spcPts val="0"/>
              </a:spcBef>
              <a:spcAft>
                <a:spcPts val="0"/>
              </a:spcAft>
              <a:buClrTx/>
              <a:buSzTx/>
              <a:buFontTx/>
              <a:buChar char="-"/>
              <a:tabLst/>
            </a:pPr>
            <a:r>
              <a:rPr kumimoji="0" lang="en-US" altLang="ko-KR" sz="1800" b="0" i="0" u="none" strike="noStrike" cap="none" spc="0" normalizeH="0" baseline="0" dirty="0">
                <a:ln>
                  <a:noFill/>
                </a:ln>
                <a:solidFill>
                  <a:srgbClr val="000000"/>
                </a:solidFill>
                <a:effectLst/>
                <a:uFillTx/>
                <a:latin typeface="맑은 고딕"/>
                <a:ea typeface="맑은 고딕"/>
                <a:cs typeface="맑은 고딕"/>
                <a:sym typeface="맑은 고딕"/>
              </a:rPr>
              <a:t>Find apply these features into prioritization.</a:t>
            </a:r>
            <a:endParaRPr kumimoji="0" lang="ko-KR" altLang="en-US" sz="1800" b="0" i="0" u="none" strike="noStrike" cap="none" spc="0" normalizeH="0" baseline="0" dirty="0">
              <a:ln>
                <a:noFill/>
              </a:ln>
              <a:solidFill>
                <a:srgbClr val="000000"/>
              </a:solidFill>
              <a:effectLst/>
              <a:uFillTx/>
              <a:latin typeface="맑은 고딕"/>
              <a:ea typeface="맑은 고딕"/>
              <a:cs typeface="맑은 고딕"/>
              <a:sym typeface="맑은 고딕"/>
            </a:endParaRPr>
          </a:p>
        </p:txBody>
      </p:sp>
    </p:spTree>
    <p:extLst>
      <p:ext uri="{BB962C8B-B14F-4D97-AF65-F5344CB8AC3E}">
        <p14:creationId xmlns:p14="http://schemas.microsoft.com/office/powerpoint/2010/main" val="206558265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46D7ACE-7D9E-49A3-837E-101EC032BC36}"/>
              </a:ext>
            </a:extLst>
          </p:cNvPr>
          <p:cNvSpPr>
            <a:spLocks noGrp="1"/>
          </p:cNvSpPr>
          <p:nvPr>
            <p:ph type="title"/>
          </p:nvPr>
        </p:nvSpPr>
        <p:spPr/>
        <p:txBody>
          <a:bodyPr/>
          <a:lstStyle/>
          <a:p>
            <a:r>
              <a:rPr lang="en-US" altLang="ko-KR" dirty="0"/>
              <a:t>- Severity definition </a:t>
            </a:r>
            <a:endParaRPr lang="ko-KR" altLang="en-US" dirty="0"/>
          </a:p>
        </p:txBody>
      </p:sp>
      <p:sp>
        <p:nvSpPr>
          <p:cNvPr id="3" name="슬라이드 번호 개체 틀 2">
            <a:extLst>
              <a:ext uri="{FF2B5EF4-FFF2-40B4-BE49-F238E27FC236}">
                <a16:creationId xmlns:a16="http://schemas.microsoft.com/office/drawing/2014/main" id="{C0CDDC0F-B482-4437-81E9-BFD922125437}"/>
              </a:ext>
            </a:extLst>
          </p:cNvPr>
          <p:cNvSpPr>
            <a:spLocks noGrp="1"/>
          </p:cNvSpPr>
          <p:nvPr>
            <p:ph type="sldNum" sz="quarter" idx="10"/>
          </p:nvPr>
        </p:nvSpPr>
        <p:spPr/>
        <p:txBody>
          <a:bodyPr/>
          <a:lstStyle/>
          <a:p>
            <a:fld id="{86CB4B4D-7CA3-9044-876B-883B54F8677D}" type="slidenum">
              <a:rPr lang="en-US" altLang="ko-KR" smtClean="0"/>
              <a:pPr/>
              <a:t>3</a:t>
            </a:fld>
            <a:endParaRPr lang="en-US" altLang="ko-KR" dirty="0"/>
          </a:p>
        </p:txBody>
      </p:sp>
      <p:sp>
        <p:nvSpPr>
          <p:cNvPr id="4" name="TextBox 3">
            <a:extLst>
              <a:ext uri="{FF2B5EF4-FFF2-40B4-BE49-F238E27FC236}">
                <a16:creationId xmlns:a16="http://schemas.microsoft.com/office/drawing/2014/main" id="{8D7DCC06-4817-4F75-8874-1062F303BDEC}"/>
              </a:ext>
            </a:extLst>
          </p:cNvPr>
          <p:cNvSpPr txBox="1"/>
          <p:nvPr/>
        </p:nvSpPr>
        <p:spPr>
          <a:xfrm>
            <a:off x="179512" y="1340768"/>
            <a:ext cx="8519988" cy="37547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just" latinLnBrk="1">
              <a:lnSpc>
                <a:spcPct val="107000"/>
              </a:lnSpc>
              <a:spcAft>
                <a:spcPts val="800"/>
              </a:spcAft>
            </a:pPr>
            <a:r>
              <a:rPr lang="en-US"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Incorporating Varying Test Costs and Fault Severities into Test Case Prioritization</a:t>
            </a:r>
            <a:endParaRPr lang="ko-KR"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en-US"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(ICSE 2001)</a:t>
            </a:r>
            <a:endParaRPr lang="ko-KR"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07000"/>
              </a:lnSpc>
              <a:spcAft>
                <a:spcPts val="800"/>
              </a:spcAft>
            </a:pPr>
            <a:endPar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First adopted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Apfdc</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285750" indent="-285750" algn="just" latinLnBrk="1">
              <a:lnSpc>
                <a:spcPct val="107000"/>
              </a:lnSpc>
              <a:spcAft>
                <a:spcPts val="800"/>
              </a:spcAft>
              <a:buFont typeface="Arial" panose="020B0604020202020204" pitchFamily="34" charset="0"/>
              <a:buChar cha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In this context, the “cost” of a test case and the “seventy” of a fault can be measured in various ways.</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dirty="0">
              <a:ln>
                <a:noFill/>
              </a:ln>
              <a:solidFill>
                <a:srgbClr val="000000"/>
              </a:solidFill>
              <a:effectLst/>
              <a:uFillTx/>
              <a:latin typeface="맑은 고딕"/>
              <a:ea typeface="맑은 고딕"/>
              <a:cs typeface="맑은 고딕"/>
              <a:sym typeface="맑은 고딕"/>
            </a:endParaRPr>
          </a:p>
        </p:txBody>
      </p:sp>
    </p:spTree>
    <p:extLst>
      <p:ext uri="{BB962C8B-B14F-4D97-AF65-F5344CB8AC3E}">
        <p14:creationId xmlns:p14="http://schemas.microsoft.com/office/powerpoint/2010/main" val="67639327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1878F9B-B876-4540-9682-F04E1B37819F}"/>
              </a:ext>
            </a:extLst>
          </p:cNvPr>
          <p:cNvSpPr>
            <a:spLocks noGrp="1"/>
          </p:cNvSpPr>
          <p:nvPr>
            <p:ph type="title"/>
          </p:nvPr>
        </p:nvSpPr>
        <p:spPr/>
        <p:txBody>
          <a:bodyPr/>
          <a:lstStyle/>
          <a:p>
            <a:r>
              <a:rPr lang="en-US" altLang="ko-KR" dirty="0"/>
              <a:t>- Severity definition</a:t>
            </a:r>
            <a:endParaRPr lang="ko-KR" altLang="en-US" dirty="0"/>
          </a:p>
        </p:txBody>
      </p:sp>
      <p:sp>
        <p:nvSpPr>
          <p:cNvPr id="3" name="슬라이드 번호 개체 틀 2">
            <a:extLst>
              <a:ext uri="{FF2B5EF4-FFF2-40B4-BE49-F238E27FC236}">
                <a16:creationId xmlns:a16="http://schemas.microsoft.com/office/drawing/2014/main" id="{E251A9DC-2C42-4627-B276-F61E1F627095}"/>
              </a:ext>
            </a:extLst>
          </p:cNvPr>
          <p:cNvSpPr>
            <a:spLocks noGrp="1"/>
          </p:cNvSpPr>
          <p:nvPr>
            <p:ph type="sldNum" sz="quarter" idx="10"/>
          </p:nvPr>
        </p:nvSpPr>
        <p:spPr/>
        <p:txBody>
          <a:bodyPr/>
          <a:lstStyle/>
          <a:p>
            <a:fld id="{86CB4B4D-7CA3-9044-876B-883B54F8677D}" type="slidenum">
              <a:rPr lang="en-US" altLang="ko-KR" smtClean="0"/>
              <a:pPr/>
              <a:t>4</a:t>
            </a:fld>
            <a:endParaRPr lang="en-US" altLang="ko-KR" dirty="0"/>
          </a:p>
        </p:txBody>
      </p:sp>
      <p:sp>
        <p:nvSpPr>
          <p:cNvPr id="5" name="TextBox 4">
            <a:extLst>
              <a:ext uri="{FF2B5EF4-FFF2-40B4-BE49-F238E27FC236}">
                <a16:creationId xmlns:a16="http://schemas.microsoft.com/office/drawing/2014/main" id="{87D73805-13C8-4D71-AD06-11AFFD0B008A}"/>
              </a:ext>
            </a:extLst>
          </p:cNvPr>
          <p:cNvSpPr txBox="1"/>
          <p:nvPr/>
        </p:nvSpPr>
        <p:spPr>
          <a:xfrm>
            <a:off x="395536" y="1484784"/>
            <a:ext cx="8640960" cy="15618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latinLnBrk="1">
              <a:lnSpc>
                <a:spcPct val="107000"/>
              </a:lnSpc>
              <a:spcAft>
                <a:spcPts val="800"/>
              </a:spcAft>
            </a:pPr>
            <a:r>
              <a:rPr lang="en-US"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System Test Case Prioritization of New and Regression Test Cases</a:t>
            </a:r>
            <a:endParaRPr lang="ko-KR"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en-US"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2005 (ISESE)</a:t>
            </a:r>
            <a:endParaRPr lang="ko-KR"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285750" indent="-285750" algn="just" latinLnBrk="1">
              <a:lnSpc>
                <a:spcPct val="107000"/>
              </a:lnSpc>
              <a:spcAft>
                <a:spcPts val="800"/>
              </a:spcAft>
              <a:buFont typeface="Arial" panose="020B0604020202020204" pitchFamily="34" charset="0"/>
              <a:buChar cha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Assigned a severity level to the failure.</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p:txBody>
      </p:sp>
      <p:sp>
        <p:nvSpPr>
          <p:cNvPr id="7" name="TextBox 6">
            <a:extLst>
              <a:ext uri="{FF2B5EF4-FFF2-40B4-BE49-F238E27FC236}">
                <a16:creationId xmlns:a16="http://schemas.microsoft.com/office/drawing/2014/main" id="{8382AFB0-B237-46F7-A4BA-5B538337F78F}"/>
              </a:ext>
            </a:extLst>
          </p:cNvPr>
          <p:cNvSpPr txBox="1"/>
          <p:nvPr/>
        </p:nvSpPr>
        <p:spPr>
          <a:xfrm>
            <a:off x="399309" y="3686841"/>
            <a:ext cx="8640960" cy="18582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latinLnBrk="1">
              <a:lnSpc>
                <a:spcPct val="107000"/>
              </a:lnSpc>
              <a:spcAft>
                <a:spcPts val="800"/>
              </a:spcAft>
            </a:pPr>
            <a:r>
              <a:rPr lang="en-US"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Test Case Prioritization for Regression Testing based on Severity of Fault</a:t>
            </a:r>
            <a:endParaRPr lang="ko-KR"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en-US"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2010(IJCSE)</a:t>
            </a:r>
            <a:endParaRPr lang="ko-KR"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285750" indent="-285750" algn="just" latinLnBrk="1">
              <a:lnSpc>
                <a:spcPct val="107000"/>
              </a:lnSpc>
              <a:spcAft>
                <a:spcPts val="800"/>
              </a:spcAft>
              <a:buFont typeface="Arial" panose="020B0604020202020204" pitchFamily="34" charset="0"/>
              <a:buChar cha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So, for each fault severity value was assigned based on impact of the fault on the product.</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274448755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DBED64F-B1B6-4085-A807-7BC04544375F}"/>
              </a:ext>
            </a:extLst>
          </p:cNvPr>
          <p:cNvSpPr>
            <a:spLocks noGrp="1"/>
          </p:cNvSpPr>
          <p:nvPr>
            <p:ph type="title"/>
          </p:nvPr>
        </p:nvSpPr>
        <p:spPr/>
        <p:txBody>
          <a:bodyPr/>
          <a:lstStyle/>
          <a:p>
            <a:r>
              <a:rPr lang="en-US" altLang="ko-KR" dirty="0"/>
              <a:t>- Severity definition</a:t>
            </a:r>
            <a:endParaRPr lang="ko-KR" altLang="en-US" dirty="0"/>
          </a:p>
        </p:txBody>
      </p:sp>
      <p:sp>
        <p:nvSpPr>
          <p:cNvPr id="3" name="슬라이드 번호 개체 틀 2">
            <a:extLst>
              <a:ext uri="{FF2B5EF4-FFF2-40B4-BE49-F238E27FC236}">
                <a16:creationId xmlns:a16="http://schemas.microsoft.com/office/drawing/2014/main" id="{3F826F34-608F-43D9-9AD7-97479D22A90B}"/>
              </a:ext>
            </a:extLst>
          </p:cNvPr>
          <p:cNvSpPr>
            <a:spLocks noGrp="1"/>
          </p:cNvSpPr>
          <p:nvPr>
            <p:ph type="sldNum" sz="quarter" idx="10"/>
          </p:nvPr>
        </p:nvSpPr>
        <p:spPr/>
        <p:txBody>
          <a:bodyPr/>
          <a:lstStyle/>
          <a:p>
            <a:fld id="{86CB4B4D-7CA3-9044-876B-883B54F8677D}" type="slidenum">
              <a:rPr lang="en-US" altLang="ko-KR" smtClean="0"/>
              <a:pPr/>
              <a:t>5</a:t>
            </a:fld>
            <a:endParaRPr lang="en-US" altLang="ko-KR" dirty="0"/>
          </a:p>
        </p:txBody>
      </p:sp>
      <p:sp>
        <p:nvSpPr>
          <p:cNvPr id="5" name="TextBox 4">
            <a:extLst>
              <a:ext uri="{FF2B5EF4-FFF2-40B4-BE49-F238E27FC236}">
                <a16:creationId xmlns:a16="http://schemas.microsoft.com/office/drawing/2014/main" id="{CBEC6337-3E11-40C5-923F-10BF10BA8AF2}"/>
              </a:ext>
            </a:extLst>
          </p:cNvPr>
          <p:cNvSpPr txBox="1"/>
          <p:nvPr/>
        </p:nvSpPr>
        <p:spPr>
          <a:xfrm>
            <a:off x="239068" y="1700808"/>
            <a:ext cx="8460432" cy="18582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latinLnBrk="1">
              <a:lnSpc>
                <a:spcPct val="107000"/>
              </a:lnSpc>
              <a:spcAft>
                <a:spcPts val="800"/>
              </a:spcAft>
            </a:pPr>
            <a:r>
              <a:rPr lang="en-US"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A study of applying severity-weighted greedy algorithm to software test case prioritization during testing</a:t>
            </a:r>
            <a:endParaRPr lang="ko-KR"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en-US"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(2014IEEM)</a:t>
            </a:r>
            <a:endParaRPr lang="ko-KR"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07000"/>
              </a:lnSpc>
              <a:spcAft>
                <a:spcPts val="800"/>
              </a:spcAft>
            </a:pPr>
            <a:endPar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285750" indent="-285750" algn="just" latinLnBrk="1">
              <a:lnSpc>
                <a:spcPct val="107000"/>
              </a:lnSpc>
              <a:spcAft>
                <a:spcPts val="800"/>
              </a:spcAft>
              <a:buFont typeface="Arial" panose="020B0604020202020204" pitchFamily="34" charset="0"/>
              <a:buChar cha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Requirement based assignment severity.</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279255985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B73BCAB-C611-4F39-B8AB-0ED181785AF6}"/>
              </a:ext>
            </a:extLst>
          </p:cNvPr>
          <p:cNvSpPr>
            <a:spLocks noGrp="1"/>
          </p:cNvSpPr>
          <p:nvPr>
            <p:ph type="title"/>
          </p:nvPr>
        </p:nvSpPr>
        <p:spPr/>
        <p:txBody>
          <a:bodyPr/>
          <a:lstStyle/>
          <a:p>
            <a:r>
              <a:rPr lang="en-US" altLang="ko-KR" dirty="0"/>
              <a:t>- Severity definition</a:t>
            </a:r>
            <a:endParaRPr lang="ko-KR" altLang="en-US" dirty="0"/>
          </a:p>
        </p:txBody>
      </p:sp>
      <p:sp>
        <p:nvSpPr>
          <p:cNvPr id="3" name="슬라이드 번호 개체 틀 2">
            <a:extLst>
              <a:ext uri="{FF2B5EF4-FFF2-40B4-BE49-F238E27FC236}">
                <a16:creationId xmlns:a16="http://schemas.microsoft.com/office/drawing/2014/main" id="{5DDDD206-586F-4FE9-93A1-1727828D23EA}"/>
              </a:ext>
            </a:extLst>
          </p:cNvPr>
          <p:cNvSpPr>
            <a:spLocks noGrp="1"/>
          </p:cNvSpPr>
          <p:nvPr>
            <p:ph type="sldNum" sz="quarter" idx="10"/>
          </p:nvPr>
        </p:nvSpPr>
        <p:spPr/>
        <p:txBody>
          <a:bodyPr/>
          <a:lstStyle/>
          <a:p>
            <a:fld id="{86CB4B4D-7CA3-9044-876B-883B54F8677D}" type="slidenum">
              <a:rPr lang="en-US" altLang="ko-KR" smtClean="0"/>
              <a:pPr/>
              <a:t>6</a:t>
            </a:fld>
            <a:endParaRPr lang="en-US" altLang="ko-KR" dirty="0"/>
          </a:p>
        </p:txBody>
      </p:sp>
      <p:sp>
        <p:nvSpPr>
          <p:cNvPr id="5" name="TextBox 4">
            <a:extLst>
              <a:ext uri="{FF2B5EF4-FFF2-40B4-BE49-F238E27FC236}">
                <a16:creationId xmlns:a16="http://schemas.microsoft.com/office/drawing/2014/main" id="{27F6E6A0-4880-4946-B4AD-A4DCC4A64BE5}"/>
              </a:ext>
            </a:extLst>
          </p:cNvPr>
          <p:cNvSpPr txBox="1"/>
          <p:nvPr/>
        </p:nvSpPr>
        <p:spPr>
          <a:xfrm>
            <a:off x="107504" y="1556792"/>
            <a:ext cx="9036496" cy="50498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latinLnBrk="1">
              <a:lnSpc>
                <a:spcPct val="107000"/>
              </a:lnSpc>
              <a:spcAft>
                <a:spcPts val="800"/>
              </a:spcAft>
            </a:pPr>
            <a:r>
              <a:rPr lang="en-US"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An Effective Test Case Prioritization Method Based on Fault Severity</a:t>
            </a:r>
          </a:p>
          <a:p>
            <a:pPr algn="just" latinLnBrk="1">
              <a:lnSpc>
                <a:spcPct val="107000"/>
              </a:lnSpc>
              <a:spcAft>
                <a:spcPts val="800"/>
              </a:spcAft>
            </a:pPr>
            <a:r>
              <a:rPr lang="en-US"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(2015 ICSESS)</a:t>
            </a:r>
            <a:endParaRPr lang="ko-KR"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Fault severity definition</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Fault severity, based on the effects of fault on the software operation, is divided into four types.</a:t>
            </a:r>
          </a:p>
          <a:p>
            <a:pPr algn="just" latinLnBrk="1">
              <a:lnSpc>
                <a:spcPct val="107000"/>
              </a:lnSpc>
              <a:spcAft>
                <a:spcPts val="800"/>
              </a:spcAft>
            </a:pPr>
            <a:endPar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285750" lvl="2" indent="-285750" algn="just" latinLnBrk="1">
              <a:lnSpc>
                <a:spcPct val="107000"/>
              </a:lnSpc>
              <a:spcAft>
                <a:spcPts val="800"/>
              </a:spcAft>
              <a:buFontTx/>
              <a:buChar char="-"/>
            </a:pPr>
            <a:r>
              <a:rPr lang="en-US" altLang="ko-KR" kern="100" dirty="0">
                <a:latin typeface="맑은 고딕" panose="020B0503020000020004" pitchFamily="50" charset="-127"/>
                <a:ea typeface="맑은 고딕" panose="020B0503020000020004" pitchFamily="50" charset="-127"/>
                <a:cs typeface="Times New Roman" panose="02020603050405020304" pitchFamily="18" charset="0"/>
              </a:rPr>
              <a:t>Fatal faults : </a:t>
            </a:r>
            <a:r>
              <a:rPr lang="en-US" altLang="ko-KR" sz="1800" dirty="0">
                <a:effectLst/>
                <a:latin typeface="맑은 고딕" panose="020B0503020000020004" pitchFamily="50" charset="-127"/>
                <a:cs typeface="Times New Roman" panose="02020603050405020304" pitchFamily="18" charset="0"/>
              </a:rPr>
              <a:t>software crash, software collapse</a:t>
            </a:r>
            <a:endParaRPr lang="en-US" altLang="ko-KR" kern="100" dirty="0">
              <a:latin typeface="맑은 고딕" panose="020B0503020000020004" pitchFamily="50" charset="-127"/>
              <a:ea typeface="맑은 고딕" panose="020B0503020000020004" pitchFamily="50" charset="-127"/>
              <a:cs typeface="Times New Roman" panose="02020603050405020304" pitchFamily="18" charset="0"/>
            </a:endParaRPr>
          </a:p>
          <a:p>
            <a:pPr marL="285750" indent="-285750" algn="just" latinLnBrk="1">
              <a:lnSpc>
                <a:spcPct val="107000"/>
              </a:lnSpc>
              <a:spcAft>
                <a:spcPts val="800"/>
              </a:spcAft>
              <a:buFontTx/>
              <a:buChar char="-"/>
            </a:pPr>
            <a:r>
              <a:rPr lang="en-US" altLang="ko-KR" kern="100" dirty="0">
                <a:latin typeface="맑은 고딕" panose="020B0503020000020004" pitchFamily="50" charset="-127"/>
                <a:ea typeface="맑은 고딕" panose="020B0503020000020004" pitchFamily="50" charset="-127"/>
                <a:cs typeface="Times New Roman" panose="02020603050405020304" pitchFamily="18" charset="0"/>
              </a:rPr>
              <a:t>Serious faults : </a:t>
            </a:r>
            <a:r>
              <a:rPr lang="en-US" altLang="ko-KR" sz="1800" dirty="0">
                <a:effectLst/>
                <a:latin typeface="맑은 고딕" panose="020B0503020000020004" pitchFamily="50" charset="-127"/>
                <a:cs typeface="Times New Roman" panose="02020603050405020304" pitchFamily="18" charset="0"/>
              </a:rPr>
              <a:t>Loss of data, but easy to recover</a:t>
            </a:r>
            <a:endParaRPr lang="en-US" altLang="ko-KR" kern="100" dirty="0">
              <a:latin typeface="맑은 고딕" panose="020B0503020000020004" pitchFamily="50" charset="-127"/>
              <a:ea typeface="맑은 고딕" panose="020B0503020000020004" pitchFamily="50" charset="-127"/>
              <a:cs typeface="Times New Roman" panose="02020603050405020304" pitchFamily="18" charset="0"/>
            </a:endParaRPr>
          </a:p>
          <a:p>
            <a:pPr marL="285750" indent="-285750" algn="just" latinLnBrk="1">
              <a:lnSpc>
                <a:spcPct val="107000"/>
              </a:lnSpc>
              <a:spcAft>
                <a:spcPts val="800"/>
              </a:spcAft>
              <a:buFontTx/>
              <a:buChar char="-"/>
            </a:pPr>
            <a:r>
              <a:rPr lang="en-US" altLang="ko-KR" kern="100" dirty="0">
                <a:latin typeface="맑은 고딕" panose="020B0503020000020004" pitchFamily="50" charset="-127"/>
                <a:ea typeface="맑은 고딕" panose="020B0503020000020004" pitchFamily="50" charset="-127"/>
                <a:cs typeface="Times New Roman" panose="02020603050405020304" pitchFamily="18" charset="0"/>
              </a:rPr>
              <a:t>General faults : </a:t>
            </a:r>
            <a:r>
              <a:rPr lang="en-US" altLang="ko-KR" sz="1800" dirty="0">
                <a:effectLst/>
                <a:latin typeface="맑은 고딕" panose="020B0503020000020004" pitchFamily="50" charset="-127"/>
                <a:cs typeface="Times New Roman" panose="02020603050405020304" pitchFamily="18" charset="0"/>
              </a:rPr>
              <a:t>no effect on correctly use other software function or less</a:t>
            </a:r>
            <a:endParaRPr lang="en-US" altLang="ko-KR" kern="100" dirty="0">
              <a:latin typeface="맑은 고딕" panose="020B0503020000020004" pitchFamily="50" charset="-127"/>
              <a:ea typeface="맑은 고딕" panose="020B0503020000020004" pitchFamily="50" charset="-127"/>
              <a:cs typeface="Times New Roman" panose="02020603050405020304" pitchFamily="18" charset="0"/>
            </a:endParaRPr>
          </a:p>
          <a:p>
            <a:pPr marL="285750" indent="-285750" algn="just" latinLnBrk="1">
              <a:lnSpc>
                <a:spcPct val="107000"/>
              </a:lnSpc>
              <a:spcAft>
                <a:spcPts val="800"/>
              </a:spcAft>
              <a:buFontTx/>
              <a:buChar char="-"/>
            </a:pPr>
            <a:r>
              <a:rPr lang="en-US" altLang="ko-KR" kern="100" dirty="0">
                <a:latin typeface="맑은 고딕" panose="020B0503020000020004" pitchFamily="50" charset="-127"/>
                <a:ea typeface="맑은 고딕" panose="020B0503020000020004" pitchFamily="50" charset="-127"/>
                <a:cs typeface="Times New Roman" panose="02020603050405020304" pitchFamily="18" charset="0"/>
              </a:rPr>
              <a:t>Minor faults : </a:t>
            </a:r>
            <a:r>
              <a:rPr lang="en-US" altLang="ko-KR" dirty="0"/>
              <a:t>little impact on the software function </a:t>
            </a:r>
            <a:endParaRPr lang="en-US" altLang="ko-KR" kern="100" dirty="0">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07000"/>
              </a:lnSpc>
              <a:spcAft>
                <a:spcPts val="800"/>
              </a:spcAft>
            </a:pPr>
            <a:endPar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07000"/>
              </a:lnSpc>
              <a:spcAft>
                <a:spcPts val="800"/>
              </a:spcAft>
            </a:pPr>
            <a:endParaRPr lang="en-US" altLang="ko-KR" kern="100" dirty="0">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07000"/>
              </a:lnSpc>
              <a:spcAft>
                <a:spcPts val="800"/>
              </a:spcAft>
            </a:pP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135035345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6F61AE1-D107-4C34-8803-45DE1410F800}"/>
              </a:ext>
            </a:extLst>
          </p:cNvPr>
          <p:cNvSpPr>
            <a:spLocks noGrp="1"/>
          </p:cNvSpPr>
          <p:nvPr>
            <p:ph type="title"/>
          </p:nvPr>
        </p:nvSpPr>
        <p:spPr/>
        <p:txBody>
          <a:bodyPr/>
          <a:lstStyle/>
          <a:p>
            <a:endParaRPr lang="ko-KR" altLang="en-US"/>
          </a:p>
        </p:txBody>
      </p:sp>
      <p:sp>
        <p:nvSpPr>
          <p:cNvPr id="3" name="슬라이드 번호 개체 틀 2">
            <a:extLst>
              <a:ext uri="{FF2B5EF4-FFF2-40B4-BE49-F238E27FC236}">
                <a16:creationId xmlns:a16="http://schemas.microsoft.com/office/drawing/2014/main" id="{0DA031EE-324B-45B6-B881-9DC317A121CD}"/>
              </a:ext>
            </a:extLst>
          </p:cNvPr>
          <p:cNvSpPr>
            <a:spLocks noGrp="1"/>
          </p:cNvSpPr>
          <p:nvPr>
            <p:ph type="sldNum" sz="quarter" idx="10"/>
          </p:nvPr>
        </p:nvSpPr>
        <p:spPr/>
        <p:txBody>
          <a:bodyPr/>
          <a:lstStyle/>
          <a:p>
            <a:fld id="{86CB4B4D-7CA3-9044-876B-883B54F8677D}" type="slidenum">
              <a:rPr lang="en-US" altLang="ko-KR" smtClean="0"/>
              <a:pPr/>
              <a:t>7</a:t>
            </a:fld>
            <a:endParaRPr lang="en-US" altLang="ko-KR" dirty="0"/>
          </a:p>
        </p:txBody>
      </p:sp>
      <p:sp>
        <p:nvSpPr>
          <p:cNvPr id="5" name="TextBox 4">
            <a:extLst>
              <a:ext uri="{FF2B5EF4-FFF2-40B4-BE49-F238E27FC236}">
                <a16:creationId xmlns:a16="http://schemas.microsoft.com/office/drawing/2014/main" id="{43D6AC28-038F-43FA-A967-C90B4C7C5321}"/>
              </a:ext>
            </a:extLst>
          </p:cNvPr>
          <p:cNvSpPr txBox="1"/>
          <p:nvPr/>
        </p:nvSpPr>
        <p:spPr>
          <a:xfrm>
            <a:off x="179512" y="1772816"/>
            <a:ext cx="8964488" cy="18582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latinLnBrk="1">
              <a:lnSpc>
                <a:spcPct val="107000"/>
              </a:lnSpc>
              <a:spcAft>
                <a:spcPts val="800"/>
              </a:spcAft>
            </a:pPr>
            <a:r>
              <a:rPr lang="en-US"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Effectiveness of Prioritization of Test Cases Based on Faults.</a:t>
            </a:r>
            <a:endParaRPr lang="ko-KR"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en-US"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2016(RAIT)</a:t>
            </a:r>
          </a:p>
          <a:p>
            <a:pPr algn="just" latinLnBrk="1">
              <a:lnSpc>
                <a:spcPct val="107000"/>
              </a:lnSpc>
              <a:spcAft>
                <a:spcPts val="800"/>
              </a:spcAft>
            </a:pP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285750" indent="-285750" algn="just" latinLnBrk="1">
              <a:lnSpc>
                <a:spcPct val="107000"/>
              </a:lnSpc>
              <a:spcAft>
                <a:spcPts val="800"/>
              </a:spcAft>
              <a:buFont typeface="Arial" panose="020B0604020202020204" pitchFamily="34" charset="0"/>
              <a:buChar cha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The fault severity value has been computed based on the effect of the fault on system under test.</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282881977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3B9D05D-D8DA-4E54-A27A-54FEAD568001}"/>
              </a:ext>
            </a:extLst>
          </p:cNvPr>
          <p:cNvSpPr>
            <a:spLocks noGrp="1"/>
          </p:cNvSpPr>
          <p:nvPr>
            <p:ph type="title"/>
          </p:nvPr>
        </p:nvSpPr>
        <p:spPr/>
        <p:txBody>
          <a:bodyPr/>
          <a:lstStyle/>
          <a:p>
            <a:r>
              <a:rPr lang="en-US" altLang="ko-KR" dirty="0"/>
              <a:t>- Severity definition</a:t>
            </a:r>
            <a:endParaRPr lang="ko-KR" altLang="en-US" dirty="0"/>
          </a:p>
        </p:txBody>
      </p:sp>
      <p:sp>
        <p:nvSpPr>
          <p:cNvPr id="3" name="슬라이드 번호 개체 틀 2">
            <a:extLst>
              <a:ext uri="{FF2B5EF4-FFF2-40B4-BE49-F238E27FC236}">
                <a16:creationId xmlns:a16="http://schemas.microsoft.com/office/drawing/2014/main" id="{E54D750A-B5E6-4CBE-A4A9-D9E4DA8EBA66}"/>
              </a:ext>
            </a:extLst>
          </p:cNvPr>
          <p:cNvSpPr>
            <a:spLocks noGrp="1"/>
          </p:cNvSpPr>
          <p:nvPr>
            <p:ph type="sldNum" sz="quarter" idx="10"/>
          </p:nvPr>
        </p:nvSpPr>
        <p:spPr/>
        <p:txBody>
          <a:bodyPr/>
          <a:lstStyle/>
          <a:p>
            <a:fld id="{86CB4B4D-7CA3-9044-876B-883B54F8677D}" type="slidenum">
              <a:rPr lang="en-US" altLang="ko-KR" smtClean="0"/>
              <a:pPr/>
              <a:t>8</a:t>
            </a:fld>
            <a:endParaRPr lang="en-US" altLang="ko-KR" dirty="0"/>
          </a:p>
        </p:txBody>
      </p:sp>
      <p:sp>
        <p:nvSpPr>
          <p:cNvPr id="5" name="TextBox 4">
            <a:extLst>
              <a:ext uri="{FF2B5EF4-FFF2-40B4-BE49-F238E27FC236}">
                <a16:creationId xmlns:a16="http://schemas.microsoft.com/office/drawing/2014/main" id="{049EFC4F-0618-492D-979F-364F3385A326}"/>
              </a:ext>
            </a:extLst>
          </p:cNvPr>
          <p:cNvSpPr txBox="1"/>
          <p:nvPr/>
        </p:nvSpPr>
        <p:spPr>
          <a:xfrm>
            <a:off x="58924" y="1484784"/>
            <a:ext cx="8748464" cy="32488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latinLnBrk="1">
              <a:lnSpc>
                <a:spcPct val="107000"/>
              </a:lnSpc>
              <a:spcAft>
                <a:spcPts val="800"/>
              </a:spcAft>
            </a:pPr>
            <a:r>
              <a:rPr lang="en-US"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Improving Test Case Prioritization Based on Practical Priority Factors</a:t>
            </a:r>
            <a:endParaRPr lang="ko-KR"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en-US"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(ICSESS 2017)</a:t>
            </a:r>
          </a:p>
          <a:p>
            <a:pPr algn="just" latinLnBrk="1">
              <a:lnSpc>
                <a:spcPct val="107000"/>
              </a:lnSpc>
              <a:spcAft>
                <a:spcPts val="800"/>
              </a:spcAft>
            </a:pP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285750" indent="-285750" algn="just" latinLnBrk="1">
              <a:lnSpc>
                <a:spcPct val="107000"/>
              </a:lnSpc>
              <a:spcAft>
                <a:spcPts val="800"/>
              </a:spcAft>
              <a:buFont typeface="Arial" panose="020B0604020202020204" pitchFamily="34" charset="0"/>
              <a:buChar cha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Time factors, Defect factors, Requirement factors, Complexity factors, Tester Factor, History Factor, Operational Profile Factor</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285750" indent="-285750" algn="just" latinLnBrk="1">
              <a:lnSpc>
                <a:spcPct val="107000"/>
              </a:lnSpc>
              <a:spcAft>
                <a:spcPts val="800"/>
              </a:spcAft>
              <a:buFont typeface="Arial" panose="020B0604020202020204" pitchFamily="34" charset="0"/>
              <a:buChar char="•"/>
            </a:pPr>
            <a:endPar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285750" indent="-285750" algn="just" latinLnBrk="1">
              <a:lnSpc>
                <a:spcPct val="107000"/>
              </a:lnSpc>
              <a:spcAft>
                <a:spcPts val="800"/>
              </a:spcAft>
              <a:buFont typeface="Arial" panose="020B0604020202020204" pitchFamily="34" charset="0"/>
              <a:buChar cha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Using sixteen factors, assign a value in the range of 1 -10 depending on previous experience of test engineers. Each seven groups have weight equally. 1/7</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46249071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12AC17-E73A-4EF2-BBE2-99BE2D27D140}"/>
              </a:ext>
            </a:extLst>
          </p:cNvPr>
          <p:cNvSpPr>
            <a:spLocks noGrp="1"/>
          </p:cNvSpPr>
          <p:nvPr>
            <p:ph type="title"/>
          </p:nvPr>
        </p:nvSpPr>
        <p:spPr/>
        <p:txBody>
          <a:bodyPr/>
          <a:lstStyle/>
          <a:p>
            <a:r>
              <a:rPr lang="en-US" altLang="ko-KR" dirty="0"/>
              <a:t>- Severity definition</a:t>
            </a:r>
            <a:endParaRPr lang="ko-KR" altLang="en-US" dirty="0"/>
          </a:p>
        </p:txBody>
      </p:sp>
      <p:sp>
        <p:nvSpPr>
          <p:cNvPr id="3" name="슬라이드 번호 개체 틀 2">
            <a:extLst>
              <a:ext uri="{FF2B5EF4-FFF2-40B4-BE49-F238E27FC236}">
                <a16:creationId xmlns:a16="http://schemas.microsoft.com/office/drawing/2014/main" id="{73CD2F90-B045-428B-A197-CE2B751B83CC}"/>
              </a:ext>
            </a:extLst>
          </p:cNvPr>
          <p:cNvSpPr>
            <a:spLocks noGrp="1"/>
          </p:cNvSpPr>
          <p:nvPr>
            <p:ph type="sldNum" sz="quarter" idx="10"/>
          </p:nvPr>
        </p:nvSpPr>
        <p:spPr/>
        <p:txBody>
          <a:bodyPr/>
          <a:lstStyle/>
          <a:p>
            <a:fld id="{86CB4B4D-7CA3-9044-876B-883B54F8677D}" type="slidenum">
              <a:rPr lang="en-US" altLang="ko-KR" smtClean="0"/>
              <a:pPr/>
              <a:t>9</a:t>
            </a:fld>
            <a:endParaRPr lang="en-US" altLang="ko-KR" dirty="0"/>
          </a:p>
        </p:txBody>
      </p:sp>
      <p:sp>
        <p:nvSpPr>
          <p:cNvPr id="5" name="TextBox 4">
            <a:extLst>
              <a:ext uri="{FF2B5EF4-FFF2-40B4-BE49-F238E27FC236}">
                <a16:creationId xmlns:a16="http://schemas.microsoft.com/office/drawing/2014/main" id="{342F4D50-38F3-4187-A528-50ACF700E413}"/>
              </a:ext>
            </a:extLst>
          </p:cNvPr>
          <p:cNvSpPr txBox="1"/>
          <p:nvPr/>
        </p:nvSpPr>
        <p:spPr>
          <a:xfrm>
            <a:off x="121987" y="1570799"/>
            <a:ext cx="8900025" cy="18582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latinLnBrk="1">
              <a:lnSpc>
                <a:spcPct val="107000"/>
              </a:lnSpc>
              <a:spcAft>
                <a:spcPts val="800"/>
              </a:spcAft>
            </a:pPr>
            <a:r>
              <a:rPr lang="en-US"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Software Fault Prediction Based on Fault Probability and Impact</a:t>
            </a:r>
            <a:endParaRPr lang="ko-KR"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en-US"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(2019 ICMLA)</a:t>
            </a:r>
          </a:p>
          <a:p>
            <a:pPr algn="just" latinLnBrk="1">
              <a:lnSpc>
                <a:spcPct val="107000"/>
              </a:lnSpc>
              <a:spcAft>
                <a:spcPts val="800"/>
              </a:spcAft>
            </a:pP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285750" indent="-285750" algn="just" latinLnBrk="1">
              <a:lnSpc>
                <a:spcPct val="107000"/>
              </a:lnSpc>
              <a:spcAft>
                <a:spcPts val="800"/>
              </a:spcAft>
              <a:buFont typeface="Arial" panose="020B0604020202020204" pitchFamily="34" charset="0"/>
              <a:buChar cha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The risk of a class is considered from two points of views: the probability of the class to be fault-prone and its impact on the rest of the system.</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p:txBody>
      </p:sp>
      <p:sp>
        <p:nvSpPr>
          <p:cNvPr id="7" name="TextBox 6">
            <a:extLst>
              <a:ext uri="{FF2B5EF4-FFF2-40B4-BE49-F238E27FC236}">
                <a16:creationId xmlns:a16="http://schemas.microsoft.com/office/drawing/2014/main" id="{C7A0C395-FF73-4961-BE2E-5FAF132B9E05}"/>
              </a:ext>
            </a:extLst>
          </p:cNvPr>
          <p:cNvSpPr txBox="1"/>
          <p:nvPr/>
        </p:nvSpPr>
        <p:spPr>
          <a:xfrm>
            <a:off x="107504" y="4168011"/>
            <a:ext cx="8591996" cy="15504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lgn="just" latinLnBrk="1">
              <a:lnSpc>
                <a:spcPct val="107000"/>
              </a:lnSpc>
              <a:spcAft>
                <a:spcPts val="800"/>
              </a:spcAft>
              <a:buFont typeface="Arial" panose="020B0604020202020204" pitchFamily="34" charset="0"/>
              <a:buChar cha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S = NFC(Not Faulty),  NSF(Normal Severity Faults), HSF(High Severity Faults)  class will be considered as HSF if it contains at least one high severity fault discarding how many normal severity faults it contains. Afterwards, applying fault duplication will consider the number of faults of the same level of severity.</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3404426873"/>
      </p:ext>
    </p:extLst>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bevel/>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맑은 고딕"/>
            <a:ea typeface="맑은 고딕"/>
            <a:cs typeface="맑은 고딕"/>
            <a:sym typeface="맑은 고딕"/>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bevel/>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맑은 고딕"/>
            <a:ea typeface="맑은 고딕"/>
            <a:cs typeface="맑은 고딕"/>
            <a:sym typeface="맑은 고딕"/>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bevel/>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맑은 고딕"/>
            <a:ea typeface="맑은 고딕"/>
            <a:cs typeface="맑은 고딕"/>
            <a:sym typeface="맑은 고딕"/>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bevel/>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맑은 고딕"/>
            <a:ea typeface="맑은 고딕"/>
            <a:cs typeface="맑은 고딕"/>
            <a:sym typeface="맑은 고딕"/>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152305</TotalTime>
  <Words>662</Words>
  <Application>Microsoft Office PowerPoint</Application>
  <PresentationFormat>화면 슬라이드 쇼(4:3)</PresentationFormat>
  <Paragraphs>114</Paragraphs>
  <Slides>13</Slides>
  <Notes>1</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13</vt:i4>
      </vt:variant>
    </vt:vector>
  </HeadingPairs>
  <TitlesOfParts>
    <vt:vector size="19" baseType="lpstr">
      <vt:lpstr>Helvetica Neue</vt:lpstr>
      <vt:lpstr>나눔고딕</vt:lpstr>
      <vt:lpstr>맑은 고딕</vt:lpstr>
      <vt:lpstr>Arial</vt:lpstr>
      <vt:lpstr>Helvetica</vt:lpstr>
      <vt:lpstr>Default</vt:lpstr>
      <vt:lpstr>PowerPoint 프레젠테이션</vt:lpstr>
      <vt:lpstr>- Plan</vt:lpstr>
      <vt:lpstr>- Severity definition </vt:lpstr>
      <vt:lpstr>- Severity definition</vt:lpstr>
      <vt:lpstr>- Severity definition</vt:lpstr>
      <vt:lpstr>- Severity definition</vt:lpstr>
      <vt:lpstr>PowerPoint 프레젠테이션</vt:lpstr>
      <vt:lpstr>- Severity definition</vt:lpstr>
      <vt:lpstr>- Severity definition</vt:lpstr>
      <vt:lpstr>- Severity definition</vt:lpstr>
      <vt:lpstr>- Conclusion</vt:lpstr>
      <vt:lpstr>- Approach</vt:lpstr>
      <vt:lpstr>- Approach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보안성을</dc:title>
  <dc:creator>Dongmin Jang</dc:creator>
  <cp:lastModifiedBy>kjhkjh612@o365.skku.edu</cp:lastModifiedBy>
  <cp:revision>998</cp:revision>
  <cp:lastPrinted>2020-09-11T08:26:40Z</cp:lastPrinted>
  <dcterms:modified xsi:type="dcterms:W3CDTF">2020-09-11T09:43:35Z</dcterms:modified>
</cp:coreProperties>
</file>