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323" r:id="rId3"/>
    <p:sldId id="320" r:id="rId4"/>
    <p:sldId id="327" r:id="rId5"/>
    <p:sldId id="321" r:id="rId6"/>
    <p:sldId id="322" r:id="rId7"/>
    <p:sldId id="324" r:id="rId8"/>
    <p:sldId id="319" r:id="rId9"/>
  </p:sldIdLst>
  <p:sldSz cx="9144000" cy="6858000" type="screen4x3"/>
  <p:notesSz cx="9929813" cy="679926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형" initials="김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87340" autoAdjust="0"/>
  </p:normalViewPr>
  <p:slideViewPr>
    <p:cSldViewPr showGuides="1">
      <p:cViewPr varScale="1">
        <p:scale>
          <a:sx n="68" d="100"/>
          <a:sy n="68" d="100"/>
        </p:scale>
        <p:origin x="66" y="4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7075" y="511175"/>
            <a:ext cx="3395663" cy="2547938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976" y="3229650"/>
            <a:ext cx="7281863" cy="3059669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20-09-24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APR process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A57F-96DA-44ED-9E04-9C0F13F9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47615C-F933-4DD6-9436-24BC8CC0A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42FDC-048A-4A23-BD4E-F28688C98B74}"/>
              </a:ext>
            </a:extLst>
          </p:cNvPr>
          <p:cNvSpPr txBox="1"/>
          <p:nvPr/>
        </p:nvSpPr>
        <p:spPr>
          <a:xfrm>
            <a:off x="416035" y="1412776"/>
            <a:ext cx="7344816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Paper list up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Organize paper (needed)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Ideation.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1259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5B2CA-968C-454E-8824-19C0C558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B30D4F-AA36-4EB7-908B-67255C8F0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0CC19-D026-4D44-A913-5D0F5355A683}"/>
              </a:ext>
            </a:extLst>
          </p:cNvPr>
          <p:cNvSpPr txBox="1"/>
          <p:nvPr/>
        </p:nvSpPr>
        <p:spPr>
          <a:xfrm>
            <a:off x="395536" y="1484784"/>
            <a:ext cx="8303964" cy="5974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 empirical study on program failures of deep learning jobs(2020 ICSE)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Study on program failures of deep learning jobs.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 investigation of cross-project learning in online just-in-time software defect prediction. (2020 ICSE)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JIT-SDP defect prediction at an early stage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Causal Testing: Understanding Defects’ Root Causes(2020 ICSE)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Find the root cause of a defect may have a critical impact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1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9D4CEA-656E-4F6C-BCC4-5B117F5E1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A37C1-DCC7-4FF2-AB41-F12AFD25BC6A}"/>
              </a:ext>
            </a:extLst>
          </p:cNvPr>
          <p:cNvSpPr txBox="1"/>
          <p:nvPr/>
        </p:nvSpPr>
        <p:spPr>
          <a:xfrm>
            <a:off x="534380" y="1409201"/>
            <a:ext cx="8075240" cy="5448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 Learning Meaningful Assert Statements for Unit Test Cases(2020ICSE)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Predict a meaningful assert statement 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Can automatic test case generation.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Repairing Deep Neural Networks: Fix Patterns and Challenges (2020 ICSE)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DNN bug fix patterns are distinctive (with traditional bug fix)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Comprehensive Study on Deep Learning Bug Characteristics(2020 ESEC/FSE)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Study on frequent bugs, root cause of bugs and impact.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52102B-AAB1-43BC-B730-7DD82957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66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36DE2-62E8-4931-901A-3E7275B9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1B8E35-BDAA-4437-8CB8-7B88EE604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67AC9-13D1-4686-83BB-660A2A534E40}"/>
              </a:ext>
            </a:extLst>
          </p:cNvPr>
          <p:cNvSpPr txBox="1"/>
          <p:nvPr/>
        </p:nvSpPr>
        <p:spPr>
          <a:xfrm>
            <a:off x="102713" y="1700808"/>
            <a:ext cx="9036496" cy="3454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Phoenix: Automated Data-Driven Synthesis of Repairs for Static Analysis Violations(2020 ESEC/FSE)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Accelerating Search-Based Program Repair (2018 ICST)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Towards practical program repair with on-demand candidate generation (2018 ICSE)</a:t>
            </a:r>
            <a:endParaRPr lang="ko-KR" altLang="ko-KR" sz="1800" kern="100" dirty="0">
              <a:solidFill>
                <a:schemeClr val="accent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432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5941-53C3-414E-9E6A-73A10FFA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90D44E-2C18-4909-9846-5E59FCE1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C739E-8C64-4572-AF09-CE369BBEC3FF}"/>
              </a:ext>
            </a:extLst>
          </p:cNvPr>
          <p:cNvSpPr txBox="1"/>
          <p:nvPr/>
        </p:nvSpPr>
        <p:spPr>
          <a:xfrm>
            <a:off x="391703" y="1484784"/>
            <a:ext cx="824109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Accelerating Search-Based Program Repair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Location selection and Test-case pruning, improving the efficiency of search-based repair.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Reduces the number of repair candidate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Optimizes the number of test cases executed per examined candidate.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Towards Practical Program Repair with On-Demand Candidate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SKETCHFIX, which generates candidate fixes on demand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Faulty program to sketch may represent </a:t>
            </a:r>
            <a:r>
              <a:rPr lang="en-US" altLang="ko-KR" dirty="0"/>
              <a:t>thousands of concrete candidates.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95255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21A9-A7A6-43AD-BABC-2775507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D0FC13-2AB5-4BC9-AE21-EAEC28165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AA95-BC13-4234-AA3D-8D3E256BC8F2}"/>
              </a:ext>
            </a:extLst>
          </p:cNvPr>
          <p:cNvSpPr txBox="1"/>
          <p:nvPr/>
        </p:nvSpPr>
        <p:spPr>
          <a:xfrm>
            <a:off x="161764" y="1772816"/>
            <a:ext cx="88204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Phoenix: Automated Data-Driven Synthesis of Repairs for Static Analysis Violations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Uses the static analyzer as an oracle and does not require a test suite.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Mines and cleans patches for static analysis violations from the wild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Learns generalized executable repair strategies as programs in a novel Domain Specific Language(DSL)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Instantiates concrete repairs from them on new unseen violations.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49250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8BCD-DA94-438C-8A51-85986111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5F16BB-E979-46AC-9B9C-DB635E33D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1D81-984A-406E-BFFB-6DD0D98B89BB}"/>
              </a:ext>
            </a:extLst>
          </p:cNvPr>
          <p:cNvSpPr txBox="1"/>
          <p:nvPr/>
        </p:nvSpPr>
        <p:spPr>
          <a:xfrm>
            <a:off x="539552" y="1628800"/>
            <a:ext cx="770485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pattern, root cause, impact, search reduction.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Predict detection and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Reduction of Cost.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06943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170995</TotalTime>
  <Words>372</Words>
  <Application>Microsoft Office PowerPoint</Application>
  <PresentationFormat>화면 슬라이드 쇼(4:3)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 - Process</vt:lpstr>
      <vt:lpstr>- Paper list</vt:lpstr>
      <vt:lpstr>- Paper list</vt:lpstr>
      <vt:lpstr>- Paper list</vt:lpstr>
      <vt:lpstr>- Paper list  </vt:lpstr>
      <vt:lpstr>- Paper list</vt:lpstr>
      <vt:lpstr>- Research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1033</cp:revision>
  <cp:lastPrinted>2020-09-11T08:26:40Z</cp:lastPrinted>
  <dcterms:modified xsi:type="dcterms:W3CDTF">2020-09-24T09:28:06Z</dcterms:modified>
</cp:coreProperties>
</file>