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89" r:id="rId2"/>
    <p:sldId id="335" r:id="rId3"/>
    <p:sldId id="336" r:id="rId4"/>
    <p:sldId id="326" r:id="rId5"/>
    <p:sldId id="327" r:id="rId6"/>
    <p:sldId id="329" r:id="rId7"/>
    <p:sldId id="331" r:id="rId8"/>
    <p:sldId id="333" r:id="rId9"/>
  </p:sldIdLst>
  <p:sldSz cx="9144000" cy="6858000" type="screen4x3"/>
  <p:notesSz cx="9923463" cy="678815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66FF"/>
    <a:srgbClr val="FCFC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lastRow>
    <a:fir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firstCol>
    <a:la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lastRow>
    <a:fir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Col>
    <a:la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lastRow>
    <a:fir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firstCol>
    <a:la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lastRow>
    <a:fir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7340" autoAdjust="0"/>
  </p:normalViewPr>
  <p:slideViewPr>
    <p:cSldViewPr showGuides="1">
      <p:cViewPr varScale="1">
        <p:scale>
          <a:sx n="73" d="100"/>
          <a:sy n="73" d="100"/>
        </p:scale>
        <p:origin x="54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0167" cy="34058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0999" y="1"/>
            <a:ext cx="4300167" cy="34058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780086-C677-475F-9277-99F57B230547}" type="datetimeFigureOut">
              <a:rPr lang="ko-KR" altLang="en-US" smtClean="0"/>
              <a:t>2020-10-16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47565"/>
            <a:ext cx="4300167" cy="34058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0999" y="6447565"/>
            <a:ext cx="4300167" cy="34058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CDFAC3-E511-4E2E-9F2D-B2F855AEFCA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5773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/>
          </p:nvPr>
        </p:nvSpPr>
        <p:spPr>
          <a:xfrm>
            <a:off x="3265488" y="509588"/>
            <a:ext cx="3392487" cy="2544762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57" name="Shape 57"/>
          <p:cNvSpPr>
            <a:spLocks noGrp="1"/>
          </p:cNvSpPr>
          <p:nvPr>
            <p:ph type="body" sz="quarter" idx="1"/>
          </p:nvPr>
        </p:nvSpPr>
        <p:spPr>
          <a:xfrm>
            <a:off x="1323129" y="3224371"/>
            <a:ext cx="7277206" cy="3054668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2547737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6954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50032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1.png"/>
          <p:cNvPicPr>
            <a:picLocks noChangeAspect="1"/>
          </p:cNvPicPr>
          <p:nvPr/>
        </p:nvPicPr>
        <p:blipFill>
          <a:blip r:embed="rId2"/>
          <a:srcRect r="3774"/>
          <a:stretch>
            <a:fillRect/>
          </a:stretch>
        </p:blipFill>
        <p:spPr>
          <a:xfrm>
            <a:off x="7308304" y="7861"/>
            <a:ext cx="1835697" cy="635903"/>
          </a:xfrm>
          <a:prstGeom prst="rect">
            <a:avLst/>
          </a:prstGeom>
          <a:ln w="12700">
            <a:miter lim="400000"/>
          </a:ln>
        </p:spPr>
      </p:pic>
      <p:pic>
        <p:nvPicPr>
          <p:cNvPr id="19" name="image2.png"/>
          <p:cNvPicPr>
            <a:picLocks noChangeAspect="1"/>
          </p:cNvPicPr>
          <p:nvPr/>
        </p:nvPicPr>
        <p:blipFill>
          <a:blip r:embed="rId3"/>
          <a:srcRect l="9854" t="28317" r="9853" b="28317"/>
          <a:stretch>
            <a:fillRect/>
          </a:stretch>
        </p:blipFill>
        <p:spPr>
          <a:xfrm>
            <a:off x="107503" y="6381327"/>
            <a:ext cx="2119162" cy="381514"/>
          </a:xfrm>
          <a:prstGeom prst="rect">
            <a:avLst/>
          </a:prstGeom>
          <a:ln w="12700">
            <a:miter lim="400000"/>
          </a:ln>
        </p:spPr>
      </p:pic>
      <p:sp>
        <p:nvSpPr>
          <p:cNvPr id="20" name="Shape 20"/>
          <p:cNvSpPr>
            <a:spLocks noGrp="1"/>
          </p:cNvSpPr>
          <p:nvPr>
            <p:ph type="title"/>
          </p:nvPr>
        </p:nvSpPr>
        <p:spPr>
          <a:xfrm>
            <a:off x="395537" y="2348878"/>
            <a:ext cx="8352929" cy="1584178"/>
          </a:xfrm>
          <a:prstGeom prst="rect">
            <a:avLst/>
          </a:prstGeom>
        </p:spPr>
        <p:txBody>
          <a:bodyPr anchor="t"/>
          <a:lstStyle>
            <a:lvl1pPr>
              <a:defRPr sz="3600"/>
            </a:lvl1pPr>
          </a:lstStyle>
          <a:p>
            <a:r>
              <a:t>제목 텍스트</a:t>
            </a:r>
          </a:p>
        </p:txBody>
      </p:sp>
      <p:sp>
        <p:nvSpPr>
          <p:cNvPr id="21" name="Shape 21"/>
          <p:cNvSpPr>
            <a:spLocks noGrp="1"/>
          </p:cNvSpPr>
          <p:nvPr>
            <p:ph type="body" sz="quarter" idx="1"/>
          </p:nvPr>
        </p:nvSpPr>
        <p:spPr>
          <a:xfrm>
            <a:off x="5220072" y="3933056"/>
            <a:ext cx="3600401" cy="2924944"/>
          </a:xfrm>
          <a:prstGeom prst="rect">
            <a:avLst/>
          </a:prstGeom>
        </p:spPr>
        <p:txBody>
          <a:bodyPr/>
          <a:lstStyle>
            <a:lvl1pPr marL="0" indent="0" algn="r">
              <a:spcBef>
                <a:spcPts val="300"/>
              </a:spcBef>
              <a:buSzTx/>
              <a:buFontTx/>
              <a:buNone/>
              <a:defRPr sz="1600">
                <a:solidFill>
                  <a:srgbClr val="404040"/>
                </a:solidFill>
              </a:defRPr>
            </a:lvl1pPr>
            <a:lvl2pPr marL="0" indent="457200" algn="r">
              <a:spcBef>
                <a:spcPts val="300"/>
              </a:spcBef>
              <a:buSzTx/>
              <a:buFontTx/>
              <a:buNone/>
              <a:defRPr sz="1600">
                <a:solidFill>
                  <a:srgbClr val="404040"/>
                </a:solidFill>
              </a:defRPr>
            </a:lvl2pPr>
            <a:lvl3pPr marL="0" indent="914400" algn="r">
              <a:spcBef>
                <a:spcPts val="300"/>
              </a:spcBef>
              <a:buSzTx/>
              <a:buFontTx/>
              <a:buNone/>
              <a:defRPr sz="1600">
                <a:solidFill>
                  <a:srgbClr val="404040"/>
                </a:solidFill>
              </a:defRPr>
            </a:lvl3pPr>
            <a:lvl4pPr marL="0" indent="1371600" algn="r">
              <a:spcBef>
                <a:spcPts val="300"/>
              </a:spcBef>
              <a:buSzTx/>
              <a:buFontTx/>
              <a:buNone/>
              <a:defRPr sz="1600">
                <a:solidFill>
                  <a:srgbClr val="404040"/>
                </a:solidFill>
              </a:defRPr>
            </a:lvl4pPr>
            <a:lvl5pPr marL="0" indent="1828800" algn="r">
              <a:spcBef>
                <a:spcPts val="300"/>
              </a:spcBef>
              <a:buSzTx/>
              <a:buFontTx/>
              <a:buNone/>
              <a:defRPr sz="1600">
                <a:solidFill>
                  <a:srgbClr val="404040"/>
                </a:solidFill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2" name="Shape 22"/>
          <p:cNvSpPr/>
          <p:nvPr/>
        </p:nvSpPr>
        <p:spPr>
          <a:xfrm>
            <a:off x="-1" y="3068959"/>
            <a:ext cx="7956378" cy="52584"/>
          </a:xfrm>
          <a:prstGeom prst="rect">
            <a:avLst/>
          </a:pr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endParaRPr dirty="0"/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xfrm>
            <a:off x="65532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xfrm>
            <a:off x="669726" y="312539"/>
            <a:ext cx="7804548" cy="1518047"/>
          </a:xfrm>
          <a:prstGeom prst="rect">
            <a:avLst/>
          </a:prstGeom>
        </p:spPr>
        <p:txBody>
          <a:bodyPr lIns="35718" tIns="35718" rIns="35718" bIns="35718"/>
          <a:lstStyle>
            <a:lvl1pPr algn="ctr" defTabSz="584200">
              <a:defRPr sz="5600" b="0"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Apple SD 산돌고딕 Neo 옅은체"/>
              </a:defRPr>
            </a:lvl1pPr>
          </a:lstStyle>
          <a:p>
            <a:r>
              <a:t>제목 텍스트</a:t>
            </a:r>
          </a:p>
        </p:txBody>
      </p:sp>
      <p:sp>
        <p:nvSpPr>
          <p:cNvPr id="49" name="Shape 49"/>
          <p:cNvSpPr>
            <a:spLocks noGrp="1"/>
          </p:cNvSpPr>
          <p:nvPr>
            <p:ph type="body" idx="1"/>
          </p:nvPr>
        </p:nvSpPr>
        <p:spPr>
          <a:xfrm>
            <a:off x="669726" y="1830585"/>
            <a:ext cx="7804548" cy="4420197"/>
          </a:xfrm>
          <a:prstGeom prst="rect">
            <a:avLst/>
          </a:prstGeom>
        </p:spPr>
        <p:txBody>
          <a:bodyPr lIns="35718" tIns="35718" rIns="35718" bIns="35718" anchor="ctr"/>
          <a:lstStyle>
            <a:lvl1pPr marL="296333" indent="-296333" defTabSz="584200">
              <a:spcBef>
                <a:spcPts val="4200"/>
              </a:spcBef>
              <a:buSzPct val="75000"/>
              <a:buFontTx/>
              <a:defRPr sz="2400" b="0"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Apple SD 산돌고딕 Neo 옅은체"/>
              </a:defRPr>
            </a:lvl1pPr>
            <a:lvl2pPr marL="740833" indent="-296333" defTabSz="584200">
              <a:spcBef>
                <a:spcPts val="4200"/>
              </a:spcBef>
              <a:buSzPct val="75000"/>
              <a:buFontTx/>
              <a:buChar char="•"/>
              <a:defRPr sz="2400" b="0"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Apple SD 산돌고딕 Neo 옅은체"/>
              </a:defRPr>
            </a:lvl2pPr>
            <a:lvl3pPr marL="1185333" indent="-296333" defTabSz="584200">
              <a:spcBef>
                <a:spcPts val="4200"/>
              </a:spcBef>
              <a:buSzPct val="75000"/>
              <a:buFontTx/>
              <a:defRPr sz="2400" b="0"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Apple SD 산돌고딕 Neo 옅은체"/>
              </a:defRPr>
            </a:lvl3pPr>
            <a:lvl4pPr marL="1629833" indent="-296333" defTabSz="584200">
              <a:spcBef>
                <a:spcPts val="4200"/>
              </a:spcBef>
              <a:buSzPct val="75000"/>
              <a:buFontTx/>
              <a:buChar char="•"/>
              <a:defRPr sz="2400" b="0"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Apple SD 산돌고딕 Neo 옅은체"/>
              </a:defRPr>
            </a:lvl4pPr>
            <a:lvl5pPr marL="2074333" indent="-296333" defTabSz="584200">
              <a:spcBef>
                <a:spcPts val="4200"/>
              </a:spcBef>
              <a:buSzPct val="75000"/>
              <a:buFontTx/>
              <a:buChar char="•"/>
              <a:defRPr sz="2400" b="0"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Apple SD 산돌고딕 Neo 옅은체"/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0" name="Shape 50"/>
          <p:cNvSpPr>
            <a:spLocks noGrp="1"/>
          </p:cNvSpPr>
          <p:nvPr>
            <p:ph type="sldNum" sz="quarter" idx="2"/>
          </p:nvPr>
        </p:nvSpPr>
        <p:spPr>
          <a:xfrm>
            <a:off x="4450485" y="6505277"/>
            <a:ext cx="264495" cy="256800"/>
          </a:xfrm>
          <a:prstGeom prst="rect">
            <a:avLst/>
          </a:prstGeom>
        </p:spPr>
        <p:txBody>
          <a:bodyPr wrap="none" lIns="35718" tIns="35718" rIns="35718" bIns="35718" anchor="t"/>
          <a:lstStyle>
            <a:lvl1pPr algn="ctr" defTabSz="584200">
              <a:defRPr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Apple SD 산돌고딕 Neo 옅은체"/>
              </a:defRPr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.png"/>
          <p:cNvPicPr>
            <a:picLocks noChangeAspect="1"/>
          </p:cNvPicPr>
          <p:nvPr/>
        </p:nvPicPr>
        <p:blipFill>
          <a:blip r:embed="rId5"/>
          <a:srcRect r="3774"/>
          <a:stretch>
            <a:fillRect/>
          </a:stretch>
        </p:blipFill>
        <p:spPr>
          <a:xfrm>
            <a:off x="7308304" y="7861"/>
            <a:ext cx="1835697" cy="635903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image2.png"/>
          <p:cNvPicPr>
            <a:picLocks noChangeAspect="1"/>
          </p:cNvPicPr>
          <p:nvPr/>
        </p:nvPicPr>
        <p:blipFill>
          <a:blip r:embed="rId6"/>
          <a:srcRect l="9854" t="28317" r="9853" b="28317"/>
          <a:stretch>
            <a:fillRect/>
          </a:stretch>
        </p:blipFill>
        <p:spPr>
          <a:xfrm>
            <a:off x="107503" y="6381327"/>
            <a:ext cx="2119162" cy="381514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395536" y="0"/>
            <a:ext cx="8075240" cy="1174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제목 텍스트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467543" y="1384175"/>
            <a:ext cx="8363273" cy="45780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" name="Shape 7"/>
          <p:cNvSpPr/>
          <p:nvPr/>
        </p:nvSpPr>
        <p:spPr>
          <a:xfrm>
            <a:off x="-1" y="947569"/>
            <a:ext cx="7452322" cy="52584"/>
          </a:xfrm>
          <a:prstGeom prst="rect">
            <a:avLst/>
          </a:pr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endParaRPr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" name="image3.pdf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24700" y="0"/>
            <a:ext cx="2006600" cy="812800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9"/>
          <p:cNvSpPr>
            <a:spLocks noGrp="1"/>
          </p:cNvSpPr>
          <p:nvPr>
            <p:ph type="sldNum" sz="quarter" idx="2"/>
          </p:nvPr>
        </p:nvSpPr>
        <p:spPr>
          <a:xfrm>
            <a:off x="6565900" y="6172200"/>
            <a:ext cx="2133600" cy="276999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r">
              <a:defRPr sz="1200"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r>
              <a:rPr lang="en-US" altLang="ko-KR" dirty="0"/>
              <a:t> / 22</a:t>
            </a:r>
          </a:p>
        </p:txBody>
      </p:sp>
      <p:sp>
        <p:nvSpPr>
          <p:cNvPr id="10" name="Shape 10"/>
          <p:cNvSpPr/>
          <p:nvPr/>
        </p:nvSpPr>
        <p:spPr>
          <a:xfrm>
            <a:off x="8592121" y="6209029"/>
            <a:ext cx="92396" cy="2923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300"/>
            </a:lvl1pPr>
          </a:lstStyle>
          <a:p>
            <a:endParaRPr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" name="image1.png"/>
          <p:cNvPicPr>
            <a:picLocks noChangeAspect="1"/>
          </p:cNvPicPr>
          <p:nvPr/>
        </p:nvPicPr>
        <p:blipFill>
          <a:blip r:embed="rId5"/>
          <a:srcRect r="3774"/>
          <a:stretch>
            <a:fillRect/>
          </a:stretch>
        </p:blipFill>
        <p:spPr>
          <a:xfrm>
            <a:off x="7308304" y="7861"/>
            <a:ext cx="1835697" cy="635903"/>
          </a:xfrm>
          <a:prstGeom prst="rect">
            <a:avLst/>
          </a:prstGeom>
          <a:ln w="12700">
            <a:miter lim="4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2" r:id="rId3"/>
  </p:sldLayoutIdLst>
  <p:transition spd="med"/>
  <p:hf hdr="0" ftr="0" dt="0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 pitchFamily="50" charset="-127"/>
          <a:ea typeface="맑은 고딕" pitchFamily="50" charset="-127"/>
          <a:cs typeface="맑은 고딕" pitchFamily="50" charset="-127"/>
          <a:sym typeface="나눔고딕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9pPr>
    </p:titleStyle>
    <p:bodyStyle>
      <a:lvl1pPr marL="215999" marR="0" indent="-215999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•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 pitchFamily="50" charset="-127"/>
          <a:ea typeface="맑은 고딕" pitchFamily="50" charset="-127"/>
          <a:cs typeface="맑은 고딕" pitchFamily="50" charset="-127"/>
          <a:sym typeface="나눔고딕"/>
        </a:defRPr>
      </a:lvl1pPr>
      <a:lvl2pPr marL="455999" marR="0" indent="-239999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–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 pitchFamily="50" charset="-127"/>
          <a:ea typeface="맑은 고딕" pitchFamily="50" charset="-127"/>
          <a:cs typeface="맑은 고딕" pitchFamily="50" charset="-127"/>
          <a:sym typeface="나눔고딕"/>
        </a:defRPr>
      </a:lvl2pPr>
      <a:lvl3pPr marL="773999" marR="0" indent="-269999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•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 pitchFamily="50" charset="-127"/>
          <a:ea typeface="맑은 고딕" pitchFamily="50" charset="-127"/>
          <a:cs typeface="맑은 고딕" pitchFamily="50" charset="-127"/>
          <a:sym typeface="나눔고딕"/>
        </a:defRPr>
      </a:lvl3pPr>
      <a:lvl4pPr marL="956571" marR="0" indent="-308571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–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 pitchFamily="50" charset="-127"/>
          <a:ea typeface="맑은 고딕" pitchFamily="50" charset="-127"/>
          <a:cs typeface="맑은 고딕" pitchFamily="50" charset="-127"/>
          <a:sym typeface="나눔고딕"/>
        </a:defRPr>
      </a:lvl4pPr>
      <a:lvl5pPr marL="1223999" marR="0" indent="-359999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»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 pitchFamily="50" charset="-127"/>
          <a:ea typeface="맑은 고딕" pitchFamily="50" charset="-127"/>
          <a:cs typeface="맑은 고딕" pitchFamily="50" charset="-127"/>
          <a:sym typeface="나눔고딕"/>
        </a:defRPr>
      </a:lvl5pPr>
      <a:lvl6pPr marL="2514600" marR="0" indent="-228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•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6pPr>
      <a:lvl7pPr marL="2971800" marR="0" indent="-228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•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7pPr>
      <a:lvl8pPr marL="3429000" marR="0" indent="-228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•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8pPr>
      <a:lvl9pPr marL="3886200" marR="0" indent="-228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•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email@skku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59"/>
          <p:cNvSpPr>
            <a:spLocks noGrp="1"/>
          </p:cNvSpPr>
          <p:nvPr/>
        </p:nvSpPr>
        <p:spPr>
          <a:xfrm>
            <a:off x="289898" y="1916832"/>
            <a:ext cx="8513760" cy="12087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lc="http://schemas.openxmlformats.org/drawingml/2006/lockedCanvas" val="1"/>
            </a:ext>
          </a:extLst>
        </p:spPr>
        <p:txBody>
          <a:bodyPr lIns="45719" rIns="45719" anchor="t">
            <a:normAutofit fontScale="97500"/>
          </a:bodyPr>
          <a:lstStyle>
            <a:lvl1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나눔고딕"/>
              </a:defRPr>
            </a:lvl1pPr>
            <a:lvl2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2pPr>
            <a:lvl3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3pPr>
            <a:lvl4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4pPr>
            <a:lvl5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5pPr>
            <a:lvl6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6pPr>
            <a:lvl7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7pPr>
            <a:lvl8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8pPr>
            <a:lvl9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9pPr>
          </a:lstStyle>
          <a:p>
            <a:pPr fontAlgn="base"/>
            <a:endParaRPr lang="en-US" altLang="ko-KR" dirty="0"/>
          </a:p>
        </p:txBody>
      </p:sp>
      <p:sp>
        <p:nvSpPr>
          <p:cNvPr id="7" name="Shape 60"/>
          <p:cNvSpPr>
            <a:spLocks noGrp="1"/>
          </p:cNvSpPr>
          <p:nvPr/>
        </p:nvSpPr>
        <p:spPr>
          <a:xfrm>
            <a:off x="5203257" y="4500570"/>
            <a:ext cx="3600401" cy="23574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lc="http://schemas.openxmlformats.org/drawingml/2006/lockedCanvas" val="1"/>
            </a:ext>
          </a:extLst>
        </p:spPr>
        <p:txBody>
          <a:bodyPr lIns="45719" rIns="45719">
            <a:normAutofit/>
          </a:bodyPr>
          <a:lstStyle>
            <a:lvl1pPr marL="0" marR="0" indent="0" algn="r" defTabSz="914400" rtl="0" latinLnBrk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i="0" u="none" strike="noStrike" cap="none" spc="0" baseline="0">
                <a:ln>
                  <a:noFill/>
                </a:ln>
                <a:solidFill>
                  <a:srgbClr val="404040"/>
                </a:solidFill>
                <a:uFillTx/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나눔고딕"/>
              </a:defRPr>
            </a:lvl1pPr>
            <a:lvl2pPr marL="0" marR="0" indent="457200" algn="r" defTabSz="914400" rtl="0" latinLnBrk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i="0" u="none" strike="noStrike" cap="none" spc="0" baseline="0">
                <a:ln>
                  <a:noFill/>
                </a:ln>
                <a:solidFill>
                  <a:srgbClr val="404040"/>
                </a:solidFill>
                <a:uFillTx/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나눔고딕"/>
              </a:defRPr>
            </a:lvl2pPr>
            <a:lvl3pPr marL="0" marR="0" indent="914400" algn="r" defTabSz="914400" rtl="0" latinLnBrk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i="0" u="none" strike="noStrike" cap="none" spc="0" baseline="0">
                <a:ln>
                  <a:noFill/>
                </a:ln>
                <a:solidFill>
                  <a:srgbClr val="404040"/>
                </a:solidFill>
                <a:uFillTx/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나눔고딕"/>
              </a:defRPr>
            </a:lvl3pPr>
            <a:lvl4pPr marL="0" marR="0" indent="1371600" algn="r" defTabSz="914400" rtl="0" latinLnBrk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i="0" u="none" strike="noStrike" cap="none" spc="0" baseline="0">
                <a:ln>
                  <a:noFill/>
                </a:ln>
                <a:solidFill>
                  <a:srgbClr val="404040"/>
                </a:solidFill>
                <a:uFillTx/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나눔고딕"/>
              </a:defRPr>
            </a:lvl4pPr>
            <a:lvl5pPr marL="0" marR="0" indent="1828800" algn="r" defTabSz="914400" rtl="0" latinLnBrk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i="0" u="none" strike="noStrike" cap="none" spc="0" baseline="0">
                <a:ln>
                  <a:noFill/>
                </a:ln>
                <a:solidFill>
                  <a:srgbClr val="404040"/>
                </a:solidFill>
                <a:uFillTx/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나눔고딕"/>
              </a:defRPr>
            </a:lvl5pPr>
            <a:lvl6pPr marL="2514600" marR="0" indent="-2286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6pPr>
            <a:lvl7pPr marL="2971800" marR="0" indent="-2286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7pPr>
            <a:lvl8pPr marL="3429000" marR="0" indent="-2286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8pPr>
            <a:lvl9pPr marL="3886200" marR="0" indent="-2286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9pPr>
          </a:lstStyle>
          <a:p>
            <a:r>
              <a:rPr dirty="0">
                <a:latin typeface="맑은 고딕" pitchFamily="50" charset="-127"/>
                <a:ea typeface="맑은 고딕" pitchFamily="50" charset="-127"/>
              </a:rPr>
              <a:t>20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20-10-15</a:t>
            </a:r>
            <a:endParaRPr lang="en-US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dirty="0" err="1"/>
              <a:t>JuHyoung</a:t>
            </a:r>
            <a:r>
              <a:rPr lang="en-US" dirty="0"/>
              <a:t> Kim</a:t>
            </a:r>
            <a:endParaRPr lang="en-US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dirty="0">
                <a:solidFill>
                  <a:schemeClr val="tx1"/>
                </a:solidFill>
                <a:uFill>
                  <a:solidFill>
                    <a:srgbClr val="0000FF"/>
                  </a:solidFill>
                </a:uFill>
                <a:latin typeface="맑은 고딕" pitchFamily="50" charset="-127"/>
                <a:ea typeface="맑은 고딕" pitchFamily="50" charset="-127"/>
              </a:rPr>
              <a:t>kjhkjh75@naver.com</a:t>
            </a:r>
            <a:endParaRPr dirty="0">
              <a:solidFill>
                <a:schemeClr val="tx1"/>
              </a:solidFill>
              <a:uFill>
                <a:solidFill>
                  <a:srgbClr val="0000FF"/>
                </a:solidFill>
              </a:uFill>
              <a:latin typeface="맑은 고딕" pitchFamily="50" charset="-127"/>
              <a:ea typeface="맑은 고딕" pitchFamily="50" charset="-127"/>
              <a:hlinkClick r:id="rId3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3710D42-C641-4F4F-8208-CDC68C5385E7}"/>
              </a:ext>
            </a:extLst>
          </p:cNvPr>
          <p:cNvSpPr/>
          <p:nvPr/>
        </p:nvSpPr>
        <p:spPr>
          <a:xfrm>
            <a:off x="0" y="864170"/>
            <a:ext cx="9036768" cy="140038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2500" dirty="0"/>
              <a:t>Causal Testing: Understanding Defects’ Root Causes</a:t>
            </a:r>
          </a:p>
          <a:p>
            <a:pPr algn="ctr"/>
            <a:r>
              <a:rPr lang="en-US" altLang="ko-KR" sz="2000" dirty="0"/>
              <a:t>ICSE 20</a:t>
            </a:r>
          </a:p>
          <a:p>
            <a:pPr algn="ctr"/>
            <a:endParaRPr lang="en-US" altLang="ko-KR" sz="2000" dirty="0"/>
          </a:p>
          <a:p>
            <a:pPr algn="ctr"/>
            <a:r>
              <a:rPr lang="en-US" altLang="ko-KR" sz="2000" dirty="0"/>
              <a:t>Brittany Johnson, </a:t>
            </a:r>
            <a:r>
              <a:rPr lang="en-US" altLang="ko-KR" sz="2000" dirty="0" err="1"/>
              <a:t>Yuriy</a:t>
            </a:r>
            <a:r>
              <a:rPr lang="en-US" altLang="ko-KR" sz="2000" dirty="0"/>
              <a:t> Brun, Alexandra </a:t>
            </a:r>
            <a:r>
              <a:rPr lang="en-US" altLang="ko-KR" sz="2000" dirty="0" err="1"/>
              <a:t>Meliou</a:t>
            </a:r>
            <a:endParaRPr lang="en-US" altLang="ko-KR" sz="2000" cap="none" spc="0" dirty="0">
              <a:ln w="0"/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1AB6CA-B46C-453E-A426-A291482DB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Research</a:t>
            </a:r>
            <a:r>
              <a:rPr lang="ko-KR" altLang="en-US" dirty="0"/>
              <a:t> </a:t>
            </a:r>
            <a:r>
              <a:rPr lang="en-US" altLang="ko-KR" dirty="0"/>
              <a:t>Goal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F06F5C0-EBA7-4B2D-9BEA-D1F30E73D25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2</a:t>
            </a:fld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9630D0-64E2-4087-896E-FDEBAA76F0DF}"/>
              </a:ext>
            </a:extLst>
          </p:cNvPr>
          <p:cNvSpPr txBox="1"/>
          <p:nvPr/>
        </p:nvSpPr>
        <p:spPr>
          <a:xfrm>
            <a:off x="673224" y="1412776"/>
            <a:ext cx="6275040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- Repair fundamental defect finding root cause.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890865386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B9A75F-90BB-40B5-A2E1-4B399FCF5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Progress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0B981D0-428A-4603-B2B3-4547857F51E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3</a:t>
            </a:fld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C6C63E-2D3B-4643-9400-6F20DCE9B53F}"/>
              </a:ext>
            </a:extLst>
          </p:cNvPr>
          <p:cNvSpPr txBox="1"/>
          <p:nvPr/>
        </p:nvSpPr>
        <p:spPr>
          <a:xfrm>
            <a:off x="395536" y="1556792"/>
            <a:ext cx="7560840" cy="31393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Paper review              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First evaluation verification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Defects4J </a:t>
            </a:r>
            <a:r>
              <a:rPr kumimoji="0" lang="en-US" altLang="ko-KR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verification                            </a:t>
            </a: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till this week.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Code analysis and result analysis             till next week.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endParaRPr lang="en-US" altLang="ko-KR" dirty="0"/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6" name="순서도: 연결자 5">
            <a:extLst>
              <a:ext uri="{FF2B5EF4-FFF2-40B4-BE49-F238E27FC236}">
                <a16:creationId xmlns:a16="http://schemas.microsoft.com/office/drawing/2014/main" id="{F01DFCFF-31FF-4979-A0AB-45807F8F3574}"/>
              </a:ext>
            </a:extLst>
          </p:cNvPr>
          <p:cNvSpPr/>
          <p:nvPr/>
        </p:nvSpPr>
        <p:spPr>
          <a:xfrm>
            <a:off x="5148064" y="1586203"/>
            <a:ext cx="360040" cy="360040"/>
          </a:xfrm>
          <a:prstGeom prst="flowChartConnector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7" name="순서도: 연결자 6">
            <a:extLst>
              <a:ext uri="{FF2B5EF4-FFF2-40B4-BE49-F238E27FC236}">
                <a16:creationId xmlns:a16="http://schemas.microsoft.com/office/drawing/2014/main" id="{7D439A5E-A0C0-4A88-8DFB-258D3AC83B97}"/>
              </a:ext>
            </a:extLst>
          </p:cNvPr>
          <p:cNvSpPr/>
          <p:nvPr/>
        </p:nvSpPr>
        <p:spPr>
          <a:xfrm>
            <a:off x="5148064" y="2148785"/>
            <a:ext cx="360040" cy="360040"/>
          </a:xfrm>
          <a:prstGeom prst="flowChartConnector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754718529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13C375-2D40-4023-A713-D0DDEC224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Example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40B0E3C-833E-4433-894F-5A08EEE35E5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4</a:t>
            </a:fld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5520FF2-8AD3-49A8-8C0E-36F7181D79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076514"/>
            <a:ext cx="6792789" cy="578148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7F8240E-D0F6-4668-892D-D277F903E9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9090" y="1391343"/>
            <a:ext cx="4773065" cy="5265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318152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70800D-F282-46F9-883E-CE9794760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Example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8A38082-BA9B-48AD-AAE0-884892948B3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5</a:t>
            </a:fld>
            <a:endParaRPr lang="en-US" altLang="ko-KR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85D911E2-CC0C-400F-8346-A08874B8DA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729" y="1556792"/>
            <a:ext cx="7764772" cy="231307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9283137-6DAC-43FF-B0C7-BAF0ED2FE4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729" y="4325648"/>
            <a:ext cx="7764771" cy="231307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50B97AB-B6EE-40EA-9490-75DF58031363}"/>
              </a:ext>
            </a:extLst>
          </p:cNvPr>
          <p:cNvSpPr txBox="1"/>
          <p:nvPr/>
        </p:nvSpPr>
        <p:spPr>
          <a:xfrm>
            <a:off x="33793" y="1133666"/>
            <a:ext cx="3888432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Original </a:t>
            </a:r>
            <a:r>
              <a:rPr lang="en-US" altLang="ko-KR" dirty="0"/>
              <a:t>failing test case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3A8AC9A-102E-4ABA-910B-34DC7A34502F}"/>
              </a:ext>
            </a:extLst>
          </p:cNvPr>
          <p:cNvSpPr txBox="1"/>
          <p:nvPr/>
        </p:nvSpPr>
        <p:spPr>
          <a:xfrm>
            <a:off x="33793" y="3956318"/>
            <a:ext cx="3888432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Most similar test case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4" name="곱하기 기호 3">
            <a:extLst>
              <a:ext uri="{FF2B5EF4-FFF2-40B4-BE49-F238E27FC236}">
                <a16:creationId xmlns:a16="http://schemas.microsoft.com/office/drawing/2014/main" id="{82331FC6-D64A-4A6C-882F-841EDDF87E99}"/>
              </a:ext>
            </a:extLst>
          </p:cNvPr>
          <p:cNvSpPr/>
          <p:nvPr/>
        </p:nvSpPr>
        <p:spPr>
          <a:xfrm>
            <a:off x="7200524" y="5999972"/>
            <a:ext cx="216024" cy="276999"/>
          </a:xfrm>
          <a:prstGeom prst="mathMultiply">
            <a:avLst/>
          </a:prstGeom>
          <a:solidFill>
            <a:schemeClr val="accent2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5" name="곱하기 기호 4">
            <a:extLst>
              <a:ext uri="{FF2B5EF4-FFF2-40B4-BE49-F238E27FC236}">
                <a16:creationId xmlns:a16="http://schemas.microsoft.com/office/drawing/2014/main" id="{F9249484-074A-4A10-8700-9398D5B5EC69}"/>
              </a:ext>
            </a:extLst>
          </p:cNvPr>
          <p:cNvSpPr/>
          <p:nvPr/>
        </p:nvSpPr>
        <p:spPr>
          <a:xfrm>
            <a:off x="7416676" y="3152001"/>
            <a:ext cx="216024" cy="276999"/>
          </a:xfrm>
          <a:prstGeom prst="mathMultiply">
            <a:avLst/>
          </a:prstGeom>
          <a:solidFill>
            <a:schemeClr val="accent2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690398424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BCDEF6-F552-47DC-AF66-4BD9F14ED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Example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9F07700-E03D-4AC9-A2D9-B0A00B2C866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6</a:t>
            </a:fld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0014E15-4B7C-4331-9F61-5875403E78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696" y="2197788"/>
            <a:ext cx="7452320" cy="9836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468F235-600A-4680-9627-CC47C66A5BED}"/>
              </a:ext>
            </a:extLst>
          </p:cNvPr>
          <p:cNvSpPr txBox="1"/>
          <p:nvPr/>
        </p:nvSpPr>
        <p:spPr>
          <a:xfrm>
            <a:off x="395536" y="1412776"/>
            <a:ext cx="7128792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Repairing the defect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01BA560-2FD9-42E3-B1BF-9380BF37C2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307" y="3686778"/>
            <a:ext cx="5787513" cy="262392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D7E1C73-E109-4B83-9FCB-09C27F13235B}"/>
              </a:ext>
            </a:extLst>
          </p:cNvPr>
          <p:cNvSpPr txBox="1"/>
          <p:nvPr/>
        </p:nvSpPr>
        <p:spPr>
          <a:xfrm>
            <a:off x="747696" y="1844824"/>
            <a:ext cx="6488600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Add a condition for the escape character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38A448-9EF4-4630-9716-98A4AF0D60E4}"/>
              </a:ext>
            </a:extLst>
          </p:cNvPr>
          <p:cNvSpPr txBox="1"/>
          <p:nvPr/>
        </p:nvSpPr>
        <p:spPr>
          <a:xfrm>
            <a:off x="747696" y="3237712"/>
            <a:ext cx="6056552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Parameter edit needed.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123594008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2C54984-85B3-493D-8B1A-F44C62AB4BB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444208" y="6237312"/>
            <a:ext cx="2133600" cy="276999"/>
          </a:xfrm>
        </p:spPr>
        <p:txBody>
          <a:bodyPr/>
          <a:lstStyle/>
          <a:p>
            <a:fld id="{86CB4B4D-7CA3-9044-876B-883B54F8677D}" type="slidenum">
              <a:rPr lang="en-US" altLang="ko-KR" smtClean="0"/>
              <a:pPr/>
              <a:t>7</a:t>
            </a:fld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6240060-73CD-4C9E-B46B-1D1C56C2C4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979029"/>
            <a:ext cx="3960440" cy="41862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595BE49-7383-4880-8756-E46F6CC56001}"/>
              </a:ext>
            </a:extLst>
          </p:cNvPr>
          <p:cNvSpPr txBox="1"/>
          <p:nvPr/>
        </p:nvSpPr>
        <p:spPr>
          <a:xfrm>
            <a:off x="395536" y="1392225"/>
            <a:ext cx="338437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Maybe time out.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60885042-61DC-4187-A5CA-D0B4CDC3F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288" y="0"/>
            <a:ext cx="8075612" cy="1174750"/>
          </a:xfrm>
        </p:spPr>
        <p:txBody>
          <a:bodyPr/>
          <a:lstStyle/>
          <a:p>
            <a:r>
              <a:rPr lang="en-US" altLang="ko-KR" dirty="0"/>
              <a:t>- Example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7C87259-49E0-4530-8B42-E81A3DE10A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3094" y="1979029"/>
            <a:ext cx="4387378" cy="41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519576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ADA3F19-8A53-4027-84AB-65230F5E96C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8</a:t>
            </a:fld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1DDEA6C-F5CD-4D95-8D08-604971920E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465" y="1469264"/>
            <a:ext cx="5477679" cy="194456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6D747A7-7C05-413F-A6F2-5680EB9992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9304" y="1916832"/>
            <a:ext cx="5693703" cy="3876880"/>
          </a:xfrm>
          <a:prstGeom prst="rect">
            <a:avLst/>
          </a:prstGeo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95A8AE29-8F68-40E7-B631-E7E079101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288" y="0"/>
            <a:ext cx="8075612" cy="1174750"/>
          </a:xfrm>
        </p:spPr>
        <p:txBody>
          <a:bodyPr/>
          <a:lstStyle/>
          <a:p>
            <a:r>
              <a:rPr lang="en-US" altLang="ko-KR" dirty="0"/>
              <a:t>- Example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4212062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맑은 고딕"/>
            <a:ea typeface="맑은 고딕"/>
            <a:cs typeface="맑은 고딕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맑은 고딕"/>
            <a:ea typeface="맑은 고딕"/>
            <a:cs typeface="맑은 고딕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맑은 고딕"/>
            <a:ea typeface="맑은 고딕"/>
            <a:cs typeface="맑은 고딕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맑은 고딕"/>
            <a:ea typeface="맑은 고딕"/>
            <a:cs typeface="맑은 고딕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108346</TotalTime>
  <Words>103</Words>
  <Application>Microsoft Office PowerPoint</Application>
  <PresentationFormat>화면 슬라이드 쇼(4:3)</PresentationFormat>
  <Paragraphs>37</Paragraphs>
  <Slides>8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Helvetica Neue</vt:lpstr>
      <vt:lpstr>나눔고딕</vt:lpstr>
      <vt:lpstr>맑은 고딕</vt:lpstr>
      <vt:lpstr>Arial</vt:lpstr>
      <vt:lpstr>Default</vt:lpstr>
      <vt:lpstr>PowerPoint 프레젠테이션</vt:lpstr>
      <vt:lpstr>- Research Goal</vt:lpstr>
      <vt:lpstr>- Progress</vt:lpstr>
      <vt:lpstr>- Example</vt:lpstr>
      <vt:lpstr>- Example</vt:lpstr>
      <vt:lpstr>- Example</vt:lpstr>
      <vt:lpstr>- Example</vt:lpstr>
      <vt:lpstr>-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보안성을</dc:title>
  <dc:creator>Dongmin Jang</dc:creator>
  <cp:lastModifiedBy>김주형</cp:lastModifiedBy>
  <cp:revision>902</cp:revision>
  <cp:lastPrinted>2019-01-25T10:57:37Z</cp:lastPrinted>
  <dcterms:modified xsi:type="dcterms:W3CDTF">2020-10-16T05:29:57Z</dcterms:modified>
</cp:coreProperties>
</file>