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9" r:id="rId2"/>
    <p:sldId id="335" r:id="rId3"/>
    <p:sldId id="336" r:id="rId4"/>
    <p:sldId id="326" r:id="rId5"/>
    <p:sldId id="327" r:id="rId6"/>
    <p:sldId id="329" r:id="rId7"/>
    <p:sldId id="328" r:id="rId8"/>
    <p:sldId id="331" r:id="rId9"/>
    <p:sldId id="332" r:id="rId10"/>
    <p:sldId id="334" r:id="rId11"/>
    <p:sldId id="333" r:id="rId12"/>
    <p:sldId id="325" r:id="rId1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3" d="100"/>
          <a:sy n="73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00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20-10-15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dirty="0"/>
              <a:t>Causal Testing: Understanding Defects’ Root Causes</a:t>
            </a:r>
          </a:p>
          <a:p>
            <a:pPr algn="ctr"/>
            <a:r>
              <a:rPr lang="en-US" altLang="ko-KR" sz="2000" dirty="0"/>
              <a:t>ICSE 20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Brittany Johnson, </a:t>
            </a:r>
            <a:r>
              <a:rPr lang="en-US" altLang="ko-KR" sz="2000" dirty="0" err="1"/>
              <a:t>Yuriy</a:t>
            </a:r>
            <a:r>
              <a:rPr lang="en-US" altLang="ko-KR" sz="2000" dirty="0"/>
              <a:t> Brun, Alexandra </a:t>
            </a:r>
            <a:r>
              <a:rPr lang="en-US" altLang="ko-KR" sz="2000" dirty="0" err="1"/>
              <a:t>Meliou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D84E0-6EA9-46BC-8D17-5BD57338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E527BF-8E82-4496-9ED1-902DC5910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CBC58-E06F-4F02-A215-2CE162EE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9" y="1618747"/>
            <a:ext cx="7416824" cy="4091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60DF1-ADC6-4B92-BB86-A1B9B527FF0F}"/>
              </a:ext>
            </a:extLst>
          </p:cNvPr>
          <p:cNvSpPr txBox="1"/>
          <p:nvPr/>
        </p:nvSpPr>
        <p:spPr>
          <a:xfrm>
            <a:off x="413258" y="5937242"/>
            <a:ext cx="3384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Maybe time out.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74059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B429-B7AE-473E-BD87-27C72928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DA3F19-8A53-4027-84AB-65230F5E9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DDEA6C-F5CD-4D95-8D08-60497192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5" y="1469264"/>
            <a:ext cx="5477679" cy="1944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D747A7-7C05-413F-A6F2-5680EB99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304" y="1916832"/>
            <a:ext cx="5693703" cy="38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120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5CE0C-0779-40F3-AFB1-DD604D7A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D0ACF2-A492-4E4F-B497-2A5481DF2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AD6B6-82D9-48E7-80F6-2AEF5AFA9CDD}"/>
              </a:ext>
            </a:extLst>
          </p:cNvPr>
          <p:cNvSpPr txBox="1"/>
          <p:nvPr/>
        </p:nvSpPr>
        <p:spPr>
          <a:xfrm>
            <a:off x="467544" y="1772816"/>
            <a:ext cx="842493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Run HOLMES with defects4J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Analy</a:t>
            </a:r>
            <a:r>
              <a:rPr lang="en-US" altLang="ko-KR" dirty="0"/>
              <a:t>ze test case arrangement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Follow passing test case </a:t>
            </a:r>
            <a:r>
              <a:rPr lang="en-US" altLang="ko-KR" dirty="0"/>
              <a:t>path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73261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B6CA-B46C-453E-A426-A291482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</a:t>
            </a:r>
            <a:r>
              <a:rPr lang="ko-KR" altLang="en-US" dirty="0"/>
              <a:t> </a:t>
            </a:r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6F5C0-EBA7-4B2D-9BEA-D1F30E73D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630D0-64E2-4087-896E-FDEBAA76F0DF}"/>
              </a:ext>
            </a:extLst>
          </p:cNvPr>
          <p:cNvSpPr txBox="1"/>
          <p:nvPr/>
        </p:nvSpPr>
        <p:spPr>
          <a:xfrm>
            <a:off x="673224" y="1412776"/>
            <a:ext cx="62750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Repair fundamental defect finding root cause.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08653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A75F-90BB-40B5-A2E1-4B399FCF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Progress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B981D0-428A-4603-B2B3-4547857F5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6C63E-2D3B-4643-9400-6F20DCE9B53F}"/>
              </a:ext>
            </a:extLst>
          </p:cNvPr>
          <p:cNvSpPr txBox="1"/>
          <p:nvPr/>
        </p:nvSpPr>
        <p:spPr>
          <a:xfrm>
            <a:off x="395536" y="1556792"/>
            <a:ext cx="756084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Paper review            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First evaluation verification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Defects4J 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verification                          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till this week.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Code analysis and result analysis             till next week.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01DFCFF-31FF-4979-A0AB-45807F8F3574}"/>
              </a:ext>
            </a:extLst>
          </p:cNvPr>
          <p:cNvSpPr/>
          <p:nvPr/>
        </p:nvSpPr>
        <p:spPr>
          <a:xfrm>
            <a:off x="5148064" y="1586203"/>
            <a:ext cx="360040" cy="360040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D439A5E-A0C0-4A88-8DFB-258D3AC83B97}"/>
              </a:ext>
            </a:extLst>
          </p:cNvPr>
          <p:cNvSpPr/>
          <p:nvPr/>
        </p:nvSpPr>
        <p:spPr>
          <a:xfrm>
            <a:off x="5148064" y="2148785"/>
            <a:ext cx="360040" cy="360040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471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3C375-2D40-4023-A713-D0DDEC22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0B0E3C-833E-4433-894F-5A08EEE35E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20FF2-8AD3-49A8-8C0E-36F7181D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76514"/>
            <a:ext cx="6792789" cy="5781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8240E-D0F6-4668-892D-D277F903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90" y="1391343"/>
            <a:ext cx="4773065" cy="52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8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800D-F282-46F9-883E-CE979476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A38082-BA9B-48AD-AAE0-884892948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D911E2-CC0C-400F-8346-A08874B8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9" y="1556792"/>
            <a:ext cx="7764772" cy="23130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283137-6DAC-43FF-B0C7-BAF0ED2F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9" y="4325648"/>
            <a:ext cx="7764771" cy="2313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0B97AB-B6EE-40EA-9490-75DF58031363}"/>
              </a:ext>
            </a:extLst>
          </p:cNvPr>
          <p:cNvSpPr txBox="1"/>
          <p:nvPr/>
        </p:nvSpPr>
        <p:spPr>
          <a:xfrm>
            <a:off x="33793" y="1133666"/>
            <a:ext cx="38884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Original </a:t>
            </a:r>
            <a:r>
              <a:rPr lang="en-US" altLang="ko-KR" dirty="0"/>
              <a:t>failing test case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AC9A-102E-4ABA-910B-34DC7A34502F}"/>
              </a:ext>
            </a:extLst>
          </p:cNvPr>
          <p:cNvSpPr txBox="1"/>
          <p:nvPr/>
        </p:nvSpPr>
        <p:spPr>
          <a:xfrm>
            <a:off x="33793" y="3956318"/>
            <a:ext cx="38884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Most similar test case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03984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DEF6-F552-47DC-AF66-4BD9F14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F07700-E03D-4AC9-A2D9-B0A00B2C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14E15-4B7C-4331-9F61-5875403E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96" y="2197788"/>
            <a:ext cx="7452320" cy="983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8F235-600A-4680-9627-CC47C66A5BED}"/>
              </a:ext>
            </a:extLst>
          </p:cNvPr>
          <p:cNvSpPr txBox="1"/>
          <p:nvPr/>
        </p:nvSpPr>
        <p:spPr>
          <a:xfrm>
            <a:off x="395536" y="1412776"/>
            <a:ext cx="71287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Repairing the defect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1BA560-2FD9-42E3-B1BF-9380BF37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7" y="3686778"/>
            <a:ext cx="5787513" cy="2623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E1C73-E109-4B83-9FCB-09C27F13235B}"/>
              </a:ext>
            </a:extLst>
          </p:cNvPr>
          <p:cNvSpPr txBox="1"/>
          <p:nvPr/>
        </p:nvSpPr>
        <p:spPr>
          <a:xfrm>
            <a:off x="747696" y="1844824"/>
            <a:ext cx="6488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Add a condition for the escape character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8A448-9EF4-4630-9716-98A4AF0D60E4}"/>
              </a:ext>
            </a:extLst>
          </p:cNvPr>
          <p:cNvSpPr txBox="1"/>
          <p:nvPr/>
        </p:nvSpPr>
        <p:spPr>
          <a:xfrm>
            <a:off x="747696" y="3237712"/>
            <a:ext cx="60565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Parameter edit needed.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35940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F5C96-308D-497B-9546-1808DF7A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52C883-4159-487C-A6F3-A7D6C380E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ADCB3-A7E5-4B52-83CD-7E7E95BA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05266"/>
            <a:ext cx="6577503" cy="43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155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887C-E65A-4214-9CB5-5F074FD3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C54984-85B3-493D-8B1A-F44C62AB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44208" y="6237312"/>
            <a:ext cx="2133600" cy="276999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40060-73CD-4C9E-B46B-1D1C56C2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77351"/>
            <a:ext cx="7488832" cy="4284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5BE49-7383-4880-8756-E46F6CC56001}"/>
              </a:ext>
            </a:extLst>
          </p:cNvPr>
          <p:cNvSpPr txBox="1"/>
          <p:nvPr/>
        </p:nvSpPr>
        <p:spPr>
          <a:xfrm>
            <a:off x="395536" y="5661973"/>
            <a:ext cx="3384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Maybe time out.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15195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436FE-4CB1-44EA-81B1-CFD74FDE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3BAF05-1B34-4EEB-BB03-D1988DC8D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FF2B2-9402-4AB3-87B0-612D8B7A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422578"/>
            <a:ext cx="7270735" cy="4526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638E9-D78E-4585-8FEF-D4A4848E3D87}"/>
              </a:ext>
            </a:extLst>
          </p:cNvPr>
          <p:cNvSpPr txBox="1"/>
          <p:nvPr/>
        </p:nvSpPr>
        <p:spPr>
          <a:xfrm>
            <a:off x="377928" y="6012963"/>
            <a:ext cx="3384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Maybe time out.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18531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108343</TotalTime>
  <Words>129</Words>
  <Application>Microsoft Office PowerPoint</Application>
  <PresentationFormat>화면 슬라이드 쇼(4:3)</PresentationFormat>
  <Paragraphs>48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Research Goal</vt:lpstr>
      <vt:lpstr>- Progress</vt:lpstr>
      <vt:lpstr>- Example</vt:lpstr>
      <vt:lpstr>- Example</vt:lpstr>
      <vt:lpstr>- Example</vt:lpstr>
      <vt:lpstr>- Example</vt:lpstr>
      <vt:lpstr>PowerPoint 프레젠테이션</vt:lpstr>
      <vt:lpstr>PowerPoint 프레젠테이션</vt:lpstr>
      <vt:lpstr>PowerPoint 프레젠테이션</vt:lpstr>
      <vt:lpstr>PowerPoint 프레젠테이션</vt:lpstr>
      <vt:lpstr>-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901</cp:revision>
  <cp:lastPrinted>2019-01-25T10:57:37Z</cp:lastPrinted>
  <dcterms:modified xsi:type="dcterms:W3CDTF">2020-10-15T07:32:02Z</dcterms:modified>
</cp:coreProperties>
</file>