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291" r:id="rId3"/>
    <p:sldId id="290" r:id="rId4"/>
    <p:sldId id="293" r:id="rId5"/>
    <p:sldId id="294" r:id="rId6"/>
    <p:sldId id="295" r:id="rId7"/>
    <p:sldId id="296" r:id="rId8"/>
    <p:sldId id="297" r:id="rId9"/>
    <p:sldId id="292" r:id="rId1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 autoAdjust="0"/>
    <p:restoredTop sz="87340" autoAdjust="0"/>
  </p:normalViewPr>
  <p:slideViewPr>
    <p:cSldViewPr showGuides="1">
      <p:cViewPr varScale="1">
        <p:scale>
          <a:sx n="86" d="100"/>
          <a:sy n="86" d="100"/>
        </p:scale>
        <p:origin x="5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20-10-29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why defect is generated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Find why defect is generated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defects cause information, find the solution and apply patch.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make better </a:t>
            </a:r>
            <a:r>
              <a:rPr lang="en-US" altLang="ko-KR" dirty="0"/>
              <a:t>performance for time, </a:t>
            </a:r>
            <a:r>
              <a:rPr lang="en-US" altLang="ko-KR"/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479E-ACFD-487B-B4C1-14866BE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A07172-3F87-4094-8298-494210777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7B40F-4257-443F-9DE7-93094DC397D0}"/>
              </a:ext>
            </a:extLst>
          </p:cNvPr>
          <p:cNvSpPr txBox="1"/>
          <p:nvPr/>
        </p:nvSpPr>
        <p:spPr>
          <a:xfrm>
            <a:off x="395536" y="1412776"/>
            <a:ext cx="806489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	- Read paper (causal testing)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First experiment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 process</a:t>
            </a:r>
          </a:p>
          <a:p>
            <a:pPr lvl="1" indent="0"/>
            <a:r>
              <a:rPr lang="en-US" altLang="ko-KR" dirty="0"/>
              <a:t>	- Second Experiment(defects4J)</a:t>
            </a:r>
          </a:p>
          <a:p>
            <a:pPr lvl="1" indent="0"/>
            <a:r>
              <a:rPr lang="en-US" altLang="ko-KR" dirty="0"/>
              <a:t>	- Paper review, Read papers</a:t>
            </a:r>
          </a:p>
          <a:p>
            <a:pPr lvl="1" indent="0"/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do</a:t>
            </a:r>
          </a:p>
          <a:p>
            <a:pPr lvl="1" indent="0"/>
            <a:r>
              <a:rPr lang="en-US" altLang="ko-KR" dirty="0"/>
              <a:t>	- Find information for Patch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10766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AF0B-4E16-4741-8A28-9B7A230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6780F-CCFF-4A64-9C2D-9F1CA9EC9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9F5B3-03F3-4D73-9385-3C3BC48D1E84}"/>
              </a:ext>
            </a:extLst>
          </p:cNvPr>
          <p:cNvSpPr txBox="1"/>
          <p:nvPr/>
        </p:nvSpPr>
        <p:spPr>
          <a:xfrm>
            <a:off x="422513" y="1412776"/>
            <a:ext cx="640871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Second Experiment with Defects4j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setting issue , There are some problems.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Under fixing.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2CAEC-39A4-470C-BF14-C44C00B53444}"/>
              </a:ext>
            </a:extLst>
          </p:cNvPr>
          <p:cNvSpPr txBox="1"/>
          <p:nvPr/>
        </p:nvSpPr>
        <p:spPr>
          <a:xfrm>
            <a:off x="395536" y="3429000"/>
            <a:ext cx="897402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en-US" altLang="ko-KR" dirty="0"/>
              <a:t>Paper review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Paper review comparing other techniques(strength point, available information.)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Read paper for other information(causal process, application of information)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15688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AF0B-4E16-4741-8A28-9B7A2305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1" y="0"/>
            <a:ext cx="8075240" cy="1174230"/>
          </a:xfrm>
        </p:spPr>
        <p:txBody>
          <a:bodyPr/>
          <a:lstStyle/>
          <a:p>
            <a:r>
              <a:rPr lang="en-US" altLang="ko-KR" dirty="0"/>
              <a:t>- In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6780F-CCFF-4A64-9C2D-9F1CA9EC9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9F5B3-03F3-4D73-9385-3C3BC48D1E84}"/>
              </a:ext>
            </a:extLst>
          </p:cNvPr>
          <p:cNvSpPr txBox="1"/>
          <p:nvPr/>
        </p:nvSpPr>
        <p:spPr>
          <a:xfrm>
            <a:off x="422513" y="1412776"/>
            <a:ext cx="640871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Feature selection and definition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 information I will use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Why </a:t>
            </a:r>
            <a:r>
              <a:rPr lang="en-US" altLang="ko-KR" dirty="0"/>
              <a:t>I use above information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How I apply above information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2CAEC-39A4-470C-BF14-C44C00B53444}"/>
              </a:ext>
            </a:extLst>
          </p:cNvPr>
          <p:cNvSpPr txBox="1"/>
          <p:nvPr/>
        </p:nvSpPr>
        <p:spPr>
          <a:xfrm>
            <a:off x="395536" y="3429000"/>
            <a:ext cx="89740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86606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79D6-552E-445E-ADAB-82C51F932BD7}"/>
              </a:ext>
            </a:extLst>
          </p:cNvPr>
          <p:cNvSpPr txBox="1"/>
          <p:nvPr/>
        </p:nvSpPr>
        <p:spPr>
          <a:xfrm>
            <a:off x="323528" y="1340768"/>
            <a:ext cx="763284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the feature of execution trace diff.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Match the optimized APR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To better fix proportion, to decrease patch speed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Considerations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granularity, operator, variable, ingredient pool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65787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106B3-144E-4043-BB1B-0C6D10AB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9910"/>
            <a:ext cx="6229349" cy="107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89B5B-A714-4396-9FC1-35634A3B59FB}"/>
              </a:ext>
            </a:extLst>
          </p:cNvPr>
          <p:cNvSpPr txBox="1"/>
          <p:nvPr/>
        </p:nvSpPr>
        <p:spPr>
          <a:xfrm>
            <a:off x="560810" y="3995680"/>
            <a:ext cx="599429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en-US" altLang="ko-KR" dirty="0" err="1"/>
              <a:t>Jgenprog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Statement level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en-US" altLang="ko-KR" dirty="0" err="1"/>
              <a:t>Cardumen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Expression level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EBDCC0-182F-4959-95DC-B928E16C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42" y="3038276"/>
            <a:ext cx="6124575" cy="82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DAF8F-20D3-4B9D-B910-8F1F4938B2DE}"/>
              </a:ext>
            </a:extLst>
          </p:cNvPr>
          <p:cNvSpPr txBox="1"/>
          <p:nvPr/>
        </p:nvSpPr>
        <p:spPr>
          <a:xfrm>
            <a:off x="6912917" y="1772816"/>
            <a:ext cx="154751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Both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152BA-C7EC-4CB8-9EB4-713973082A91}"/>
              </a:ext>
            </a:extLst>
          </p:cNvPr>
          <p:cNvSpPr txBox="1"/>
          <p:nvPr/>
        </p:nvSpPr>
        <p:spPr>
          <a:xfrm>
            <a:off x="6912917" y="3272899"/>
            <a:ext cx="18952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Only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5058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4C73F-4AFA-491E-8801-75A08A6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90DC19-AC5E-4CCA-ACC1-3BF47072F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82E14-9730-4B02-90B7-4482F7886127}"/>
              </a:ext>
            </a:extLst>
          </p:cNvPr>
          <p:cNvSpPr txBox="1"/>
          <p:nvPr/>
        </p:nvSpPr>
        <p:spPr>
          <a:xfrm>
            <a:off x="395536" y="1628800"/>
            <a:ext cx="74929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jGenProg</a:t>
            </a:r>
            <a:r>
              <a:rPr lang="en-US" altLang="ko-KR" dirty="0"/>
              <a:t>: it repaired 33, 28 and 14 bugs using File, Package and Global pool, respectively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Comparing original and Passing test, decide the ingredients pool</a:t>
            </a:r>
          </a:p>
          <a:p>
            <a:r>
              <a:rPr lang="en-US" altLang="ko-KR" dirty="0"/>
              <a:t>	-&gt; Reducing ingredients save the time cost.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7659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AF0B-4E16-4741-8A28-9B7A230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Goal for next week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6780F-CCFF-4A64-9C2D-9F1CA9EC9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839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109631</TotalTime>
  <Words>259</Words>
  <Application>Microsoft Office PowerPoint</Application>
  <PresentationFormat>화면 슬라이드 쇼(4:3)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- Process</vt:lpstr>
      <vt:lpstr>- In process</vt:lpstr>
      <vt:lpstr>- In process</vt:lpstr>
      <vt:lpstr>- Idea</vt:lpstr>
      <vt:lpstr>- Idea</vt:lpstr>
      <vt:lpstr>- Idea</vt:lpstr>
      <vt:lpstr>- Goal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907</cp:revision>
  <cp:lastPrinted>2019-01-25T10:57:37Z</cp:lastPrinted>
  <dcterms:modified xsi:type="dcterms:W3CDTF">2020-10-30T04:18:12Z</dcterms:modified>
</cp:coreProperties>
</file>