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9" r:id="rId2"/>
    <p:sldId id="309" r:id="rId3"/>
    <p:sldId id="291" r:id="rId4"/>
    <p:sldId id="314" r:id="rId5"/>
    <p:sldId id="311" r:id="rId6"/>
    <p:sldId id="310" r:id="rId7"/>
    <p:sldId id="312" r:id="rId8"/>
    <p:sldId id="313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9" r:id="rId17"/>
    <p:sldId id="322" r:id="rId18"/>
    <p:sldId id="324" r:id="rId19"/>
    <p:sldId id="325" r:id="rId20"/>
    <p:sldId id="326" r:id="rId21"/>
    <p:sldId id="327" r:id="rId22"/>
    <p:sldId id="328" r:id="rId23"/>
    <p:sldId id="330" r:id="rId24"/>
    <p:sldId id="308" r:id="rId25"/>
    <p:sldId id="331" r:id="rId26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7340" autoAdjust="0"/>
  </p:normalViewPr>
  <p:slideViewPr>
    <p:cSldViewPr showGuides="1">
      <p:cViewPr varScale="1">
        <p:scale>
          <a:sx n="65" d="100"/>
          <a:sy n="65" d="100"/>
        </p:scale>
        <p:origin x="60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2020-11-11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20-11-12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Automatic</a:t>
            </a:r>
            <a:r>
              <a:rPr lang="ko-KR" altLang="en-US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25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 repair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42D02-246A-438C-85EF-32E4A875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Background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BE06CC-EEB4-4625-ADAB-2FB691044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21F52-D8B3-48F0-99A3-301B80513654}"/>
              </a:ext>
            </a:extLst>
          </p:cNvPr>
          <p:cNvSpPr txBox="1"/>
          <p:nvPr/>
        </p:nvSpPr>
        <p:spPr>
          <a:xfrm>
            <a:off x="292696" y="1556792"/>
            <a:ext cx="8280920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SFL technique identifies suspicious statements using execution traces and test results.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Failed test cases increase the suspicious ratio of statements, while passed test cases reduce the suspicious ratio of statements that are relatively unrelated to program failure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SFL technique cannot be applied in the absence</a:t>
            </a:r>
            <a:r>
              <a:rPr kumimoji="0" lang="en-US" altLang="ko-KR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of at least one failed test case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baseline="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Definition</a:t>
            </a:r>
          </a:p>
          <a:p>
            <a:pPr lvl="1" indent="0"/>
            <a:r>
              <a:rPr lang="en-US" altLang="ko-KR" baseline="0" dirty="0"/>
              <a:t>	Given</a:t>
            </a:r>
            <a:r>
              <a:rPr lang="en-US" altLang="ko-KR" dirty="0"/>
              <a:t> a program P with n statements and m test cases , vectors = V 	can be calculated for each Sn using an SFL matrix(n*m) Similarity 	coefficients can be calculated using V</a:t>
            </a: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3155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BACCB-62FE-408C-82FB-65567219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Background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E5310B-1853-47AD-9AF9-DFA8C382E3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DFBAD6-A128-406D-87A8-75FB33F75B89}"/>
                  </a:ext>
                </a:extLst>
              </p:cNvPr>
              <p:cNvSpPr txBox="1"/>
              <p:nvPr/>
            </p:nvSpPr>
            <p:spPr>
              <a:xfrm>
                <a:off x="395536" y="1484784"/>
                <a:ext cx="8712968" cy="3503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</a:pPr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Goal of SFL technique</a:t>
                </a:r>
                <a:r>
                  <a:rPr lang="en-US" altLang="ko-KR" dirty="0"/>
                  <a:t> is to provide a developer with faulty statements with a ranking of S for effective debugging tasks.</a:t>
                </a:r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</a:pPr>
                <a:endPara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endParaRPr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</a:pPr>
                <a:r>
                  <a:rPr lang="en-US" altLang="ko-KR" dirty="0"/>
                  <a:t>Utilize four parameters based on statements, </a:t>
                </a:r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</a:pPr>
                <a:endPara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endParaRPr>
              </a:p>
              <a:p>
                <a:pPr marR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𝑐𝑓</m:t>
                        </m:r>
                      </m:sub>
                    </m:sSub>
                  </m:oMath>
                </a14:m>
                <a:r>
                  <a:rPr lang="en-US" altLang="ko-KR" dirty="0"/>
                  <a:t> : number of failed test cases covering the statements</a:t>
                </a:r>
              </a:p>
              <a:p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𝑢𝑓</m:t>
                        </m:r>
                      </m:sub>
                    </m:sSub>
                  </m:oMath>
                </a14:m>
                <a:r>
                  <a: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 </a:t>
                </a:r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: number</a:t>
                </a:r>
                <a:r>
                  <a:rPr kumimoji="0" lang="en-US" altLang="ko-KR" sz="18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 of failed test cases not covering the statements</a:t>
                </a: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endParaRPr>
              </a:p>
              <a:p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𝑐𝑝</m:t>
                        </m:r>
                      </m:sub>
                    </m:sSub>
                  </m:oMath>
                </a14:m>
                <a:r>
                  <a: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 </a:t>
                </a:r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: number of passed test cases covering</a:t>
                </a:r>
                <a:r>
                  <a:rPr kumimoji="0" lang="en-US" altLang="ko-KR" sz="18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 the statements</a:t>
                </a: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endParaRPr>
              </a:p>
              <a:p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 </a:t>
                </a:r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: number of passed test</a:t>
                </a:r>
                <a:r>
                  <a:rPr kumimoji="0" lang="en-US" altLang="ko-KR" sz="18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 cases not covering the statements</a:t>
                </a:r>
              </a:p>
              <a:p>
                <a:endParaRPr lang="en-US" altLang="ko-KR" baseline="0" dirty="0"/>
              </a:p>
              <a:p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endParaRPr>
              </a:p>
              <a:p>
                <a:pPr marR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DFBAD6-A128-406D-87A8-75FB33F75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84784"/>
                <a:ext cx="8712968" cy="3503649"/>
              </a:xfrm>
              <a:prstGeom prst="rect">
                <a:avLst/>
              </a:prstGeom>
              <a:blipFill>
                <a:blip r:embed="rId2"/>
                <a:stretch>
                  <a:fillRect l="-980" t="-104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15E4FF3-CC4D-4D24-B1F4-15ABAB247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175" y="2795974"/>
            <a:ext cx="37433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8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836E8-4CD3-4722-A07A-940DDE9E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DEA5C2-A05C-49A2-A988-6044DA618F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77A3A-274A-4ADC-96A8-14BAFDBDC743}"/>
              </a:ext>
            </a:extLst>
          </p:cNvPr>
          <p:cNvSpPr txBox="1"/>
          <p:nvPr/>
        </p:nvSpPr>
        <p:spPr>
          <a:xfrm>
            <a:off x="467544" y="1268760"/>
            <a:ext cx="669674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Tied-rank problem of the traditional SFL technique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SFL cannot distinguish tied-rank statements.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46640D-E1A0-485E-BC36-89E992BCD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75" y="2286618"/>
            <a:ext cx="5749082" cy="44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511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F222B-BBBC-4BC1-ADCC-6D162135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99D111-0958-4DBC-95F3-87710668D4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120FD6-47E4-4592-8175-42BAB4CCF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1737"/>
            <a:ext cx="6543675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F907D-4EC6-4AEA-8C30-9C16666AE5A6}"/>
              </a:ext>
            </a:extLst>
          </p:cNvPr>
          <p:cNvSpPr txBox="1"/>
          <p:nvPr/>
        </p:nvSpPr>
        <p:spPr>
          <a:xfrm>
            <a:off x="323528" y="3703893"/>
            <a:ext cx="8075240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Variable spectra are calculated based on the execution traces and the test results of the program.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Calculate the suspicious ratio of the variables by substituting the variable spectra into the similarity coefficient.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80312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C2366-1E4E-4D16-9062-92FF577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7FDD65-ADDA-4681-AFBB-A61E2DCE36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0C541B-9EDD-48CF-A39A-D2FED118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74230"/>
            <a:ext cx="8086725" cy="446722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090917C9-0453-4BDE-8E04-CE9315218F67}"/>
              </a:ext>
            </a:extLst>
          </p:cNvPr>
          <p:cNvSpPr/>
          <p:nvPr/>
        </p:nvSpPr>
        <p:spPr>
          <a:xfrm>
            <a:off x="6948264" y="2924944"/>
            <a:ext cx="216024" cy="360040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800423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E381B-9F27-47B6-BA39-63A0344A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B9C763-AE49-413B-82C9-4138507CD1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38E7D-7F28-4489-949D-0E2A936FABA8}"/>
              </a:ext>
            </a:extLst>
          </p:cNvPr>
          <p:cNvSpPr txBox="1"/>
          <p:nvPr/>
        </p:nvSpPr>
        <p:spPr>
          <a:xfrm>
            <a:off x="395536" y="1484784"/>
            <a:ext cx="8640960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VFL designed with the assumption that most executable statements contain variables and that the probability that a statement without a variable is defective is very low.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But all faults do not necessarily occur in statements including variables.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VFL(V) version , VFL(VF) version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VFL(VF) can handle not only statements including variables but also excluding.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842765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87EF2-1A32-47FA-88B4-0AD020FC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Approach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E5795D-D595-40BD-901D-FF0D2F0C31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1B3D5-35F0-4E94-9FB2-CB7C02432245}"/>
              </a:ext>
            </a:extLst>
          </p:cNvPr>
          <p:cNvSpPr txBox="1"/>
          <p:nvPr/>
        </p:nvSpPr>
        <p:spPr>
          <a:xfrm>
            <a:off x="323528" y="1556792"/>
            <a:ext cx="8784976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VFL(VF)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 the type of statement is classified as assignment, condition, 	command(invocation and a return), loop, and other statements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 If there is a fault in the function invocation statement, VFL(V) accuracy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can be lowered.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3) VFL(V) assigns suspicious ratios based on variables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VFL(VF)</a:t>
            </a:r>
            <a:r>
              <a:rPr kumimoji="0" lang="en-US" altLang="ko-KR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assign ratios based on both variables and function invocation 	statements.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9D1538-2331-4001-8093-A25C60805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775" y="1333500"/>
            <a:ext cx="46577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756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1F4C3-D5E6-4323-82D9-00E79803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289FA8-0531-4F6E-A0B7-CB6F38297A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5FC35-F60D-4DC2-B24F-04691043162D}"/>
              </a:ext>
            </a:extLst>
          </p:cNvPr>
          <p:cNvSpPr txBox="1"/>
          <p:nvPr/>
        </p:nvSpPr>
        <p:spPr>
          <a:xfrm>
            <a:off x="323528" y="1484784"/>
            <a:ext cx="8712968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RQ1 : How well does the VFL(v) technique localize faults?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RQ2 : How well does the VFL(V) technique place faulty statements at low ranks?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RQ3 : Is the VFL(V) technique effective for every fault?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RQ4 : Can we increase the VFL(V) technique performance and applicability by using additional techniques?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Benchmark and Tools : Defects4J and Siemens suite (Java and C)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6C357-5B3C-4BE5-AA72-837FC70D0F84}"/>
              </a:ext>
            </a:extLst>
          </p:cNvPr>
          <p:cNvSpPr txBox="1"/>
          <p:nvPr/>
        </p:nvSpPr>
        <p:spPr>
          <a:xfrm>
            <a:off x="303914" y="4869160"/>
            <a:ext cx="8231956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One popular metric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15C5AD-F9CA-40B9-9CB2-F5447FEC9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226" y="5053825"/>
            <a:ext cx="3981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7651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847B2-99F9-408E-990B-2E8BACB7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758B2C6-B839-4E3B-8E3C-331C5E668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1C4C47-69AA-4F77-89E6-B6F0FA510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48005"/>
            <a:ext cx="6212210" cy="4762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59C66-3D70-4BB8-AC63-5B18B0CAC726}"/>
              </a:ext>
            </a:extLst>
          </p:cNvPr>
          <p:cNvSpPr txBox="1"/>
          <p:nvPr/>
        </p:nvSpPr>
        <p:spPr>
          <a:xfrm>
            <a:off x="370338" y="1058215"/>
            <a:ext cx="780206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/>
              <a:t>RQ1: How much effort can be saved with the VFL (V) technique?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63521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117F-09DC-4ECD-9CD3-9B0C1863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A449349-FC42-4416-911E-0B259BF577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2CC2F-B3B3-4EFC-BF17-1CE691C8E054}"/>
              </a:ext>
            </a:extLst>
          </p:cNvPr>
          <p:cNvSpPr txBox="1"/>
          <p:nvPr/>
        </p:nvSpPr>
        <p:spPr>
          <a:xfrm>
            <a:off x="107504" y="1174230"/>
            <a:ext cx="885698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/>
              <a:t>RQ2: How well does the VFL (V) technique place fault statements at low ranks?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74344F-8279-4C69-B277-9C255BF6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43562"/>
            <a:ext cx="8093549" cy="462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579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2ED9-EAF5-4FE7-B95B-1EF3A738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F15BDF-9116-4C45-8BCD-5B706C6403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535D3-6658-4050-AFFB-BACFFA6E3DE0}"/>
              </a:ext>
            </a:extLst>
          </p:cNvPr>
          <p:cNvSpPr txBox="1"/>
          <p:nvPr/>
        </p:nvSpPr>
        <p:spPr>
          <a:xfrm>
            <a:off x="539552" y="1674676"/>
            <a:ext cx="7632848" cy="4801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FL : Too Large range, can`t specify the space for repairing.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Method {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Ingredient pool : Not only in execution trace ,but there are outside of execution trace. It is not effecti</a:t>
            </a:r>
            <a:r>
              <a:rPr lang="en-US" altLang="ko-KR" dirty="0"/>
              <a:t>ve.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940A2BA-4722-4922-80B0-1B6FACC9931F}"/>
              </a:ext>
            </a:extLst>
          </p:cNvPr>
          <p:cNvSpPr/>
          <p:nvPr/>
        </p:nvSpPr>
        <p:spPr>
          <a:xfrm>
            <a:off x="539552" y="2996952"/>
            <a:ext cx="7344816" cy="1368152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5940936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E6075-9D05-4F60-AAEC-D286F164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8224EB8-A88E-4917-A2CC-28C6ED1D7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75537E-E14A-484C-9BCB-A0EC2834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1772816"/>
            <a:ext cx="5275346" cy="38366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A87DF2-3607-4163-BC0F-E80DB024E9F7}"/>
              </a:ext>
            </a:extLst>
          </p:cNvPr>
          <p:cNvSpPr txBox="1"/>
          <p:nvPr/>
        </p:nvSpPr>
        <p:spPr>
          <a:xfrm>
            <a:off x="395536" y="1248569"/>
            <a:ext cx="777686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/>
              <a:t>RQ3: Is the VFL (V) technique effective for every fault?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78130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7DE31-CAB5-4CCF-96C0-55910E66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F54492-E000-48C6-9B88-03D6D3503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A0FF0-C336-41E7-A492-B7982BB7432E}"/>
              </a:ext>
            </a:extLst>
          </p:cNvPr>
          <p:cNvSpPr txBox="1"/>
          <p:nvPr/>
        </p:nvSpPr>
        <p:spPr>
          <a:xfrm>
            <a:off x="292696" y="1197926"/>
            <a:ext cx="828092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/>
              <a:t> RQ4: Can we increase the VFL (V) technique performance and applicability by using additional techniques?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DA895F-D4EB-432E-B523-47937EB06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4257"/>
            <a:ext cx="55816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094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F442A-19C4-478A-A673-C943EB13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Threats to validity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709EA5-29E2-4D23-B297-21170FBD8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F7E8ED-6EC1-49CA-8734-67559B792B7B}"/>
              </a:ext>
            </a:extLst>
          </p:cNvPr>
          <p:cNvSpPr txBox="1"/>
          <p:nvPr/>
        </p:nvSpPr>
        <p:spPr>
          <a:xfrm>
            <a:off x="395536" y="1412776"/>
            <a:ext cx="807524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Result might not be generalizable.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Siemens suite.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9570562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758C7-075E-4246-863F-3924918B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Conclusion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3A4B63A-830E-4216-B6B6-6F8076FEC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23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D1FCD-B227-4557-9138-56C017DE1734}"/>
              </a:ext>
            </a:extLst>
          </p:cNvPr>
          <p:cNvSpPr txBox="1"/>
          <p:nvPr/>
        </p:nvSpPr>
        <p:spPr>
          <a:xfrm>
            <a:off x="467544" y="1412776"/>
            <a:ext cx="8208912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VFL requires execution traces and test results same with SFL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And name and location information of the variables and 	functions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And easily extracted automatically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It solves the coverage problem of SFL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VFL is very lightweight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In the future, assigning weight instead of accounting type of statements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8395864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0C343-C48A-4EFE-B77A-F2FED293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Plan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613C64-428F-442A-90FE-334B94E71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61AF7-C72E-49B6-BE65-95280A8309D0}"/>
              </a:ext>
            </a:extLst>
          </p:cNvPr>
          <p:cNvSpPr txBox="1"/>
          <p:nvPr/>
        </p:nvSpPr>
        <p:spPr>
          <a:xfrm>
            <a:off x="395536" y="1340768"/>
            <a:ext cx="807524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Next task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Read Par and another pattern paper.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2892237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7D402-AE86-4B32-9F5A-5C28CBDC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Appendix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06E15F-6A90-41A5-96CE-7F4CA5E609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236CE-4675-42FC-8616-EBB0BBD2D31B}"/>
              </a:ext>
            </a:extLst>
          </p:cNvPr>
          <p:cNvSpPr txBox="1"/>
          <p:nvPr/>
        </p:nvSpPr>
        <p:spPr>
          <a:xfrm>
            <a:off x="395536" y="1484784"/>
            <a:ext cx="807524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APR : High FL rank -&gt; high Performance in terms of time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Can predict time cost approximately using bug pattern?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Pattern prioritization using </a:t>
            </a:r>
            <a:r>
              <a:rPr lang="en-US" altLang="ko-KR"/>
              <a:t>variable information?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6129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16082-D3B0-4840-B513-71637D43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Research Goal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5DB5A9-33AF-488F-8A58-8DB78E264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36479-3C9E-4992-B97C-0CCB91AFF679}"/>
              </a:ext>
            </a:extLst>
          </p:cNvPr>
          <p:cNvSpPr txBox="1"/>
          <p:nvPr/>
        </p:nvSpPr>
        <p:spPr>
          <a:xfrm>
            <a:off x="395536" y="1340768"/>
            <a:ext cx="741682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Pattern extraction using VFL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APR with above information.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38769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7EC70-C98D-4F6E-A2C3-20CB0A97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Process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56469F-2D17-4431-A22C-A4F5767E25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ACAD1-F457-4A31-B715-9C0C26F51B53}"/>
              </a:ext>
            </a:extLst>
          </p:cNvPr>
          <p:cNvSpPr txBox="1"/>
          <p:nvPr/>
        </p:nvSpPr>
        <p:spPr>
          <a:xfrm>
            <a:off x="467544" y="1556792"/>
            <a:ext cx="7344816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Done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VFL paper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Doing</a:t>
            </a:r>
          </a:p>
          <a:p>
            <a:pPr lvl="1" indent="0"/>
            <a:r>
              <a:rPr lang="en-US" altLang="ko-KR" dirty="0"/>
              <a:t>	Par paper</a:t>
            </a: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Plan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latest pattern paper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626878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844AB-712F-4A2B-BE4B-297E93EB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VFL : Variable-based fault localization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377E90-17D2-4F20-BEAB-12E5B3273B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6FDD7-7A0E-49DE-82D8-3FECDA4D1B00}"/>
              </a:ext>
            </a:extLst>
          </p:cNvPr>
          <p:cNvSpPr txBox="1"/>
          <p:nvPr/>
        </p:nvSpPr>
        <p:spPr>
          <a:xfrm>
            <a:off x="2627784" y="1340768"/>
            <a:ext cx="6126726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fontAlgn="base"/>
            <a:r>
              <a:rPr lang="en-US" altLang="ko-KR" b="0" i="0" dirty="0">
                <a:solidFill>
                  <a:srgbClr val="222222"/>
                </a:solidFill>
                <a:effectLst/>
                <a:latin typeface="NexusSerif"/>
              </a:rPr>
              <a:t>Information and Software Technology 2019</a:t>
            </a:r>
          </a:p>
          <a:p>
            <a:pPr algn="l" fontAlgn="base"/>
            <a:endParaRPr lang="en-US" altLang="ko-KR" dirty="0">
              <a:solidFill>
                <a:srgbClr val="222222"/>
              </a:solidFill>
              <a:latin typeface="NexusSerif"/>
            </a:endParaRPr>
          </a:p>
          <a:p>
            <a:pPr algn="r" fontAlgn="base"/>
            <a:r>
              <a:rPr lang="en-US" altLang="ko-KR" dirty="0" err="1"/>
              <a:t>Jeongho</a:t>
            </a:r>
            <a:r>
              <a:rPr lang="en-US" altLang="ko-KR" dirty="0"/>
              <a:t> Kim , </a:t>
            </a:r>
            <a:r>
              <a:rPr lang="en-US" altLang="ko-KR" dirty="0" err="1"/>
              <a:t>Jindae</a:t>
            </a:r>
            <a:r>
              <a:rPr lang="en-US" altLang="ko-KR" dirty="0"/>
              <a:t> Kim , </a:t>
            </a:r>
            <a:r>
              <a:rPr lang="en-US" altLang="ko-KR" dirty="0" err="1"/>
              <a:t>Eunseok</a:t>
            </a:r>
            <a:r>
              <a:rPr lang="en-US" altLang="ko-KR" dirty="0"/>
              <a:t> Lee</a:t>
            </a:r>
            <a:endParaRPr lang="en-US" altLang="ko-KR" b="0" i="0" dirty="0">
              <a:solidFill>
                <a:srgbClr val="222222"/>
              </a:solidFill>
              <a:effectLst/>
              <a:latin typeface="NexusSerif"/>
            </a:endParaRPr>
          </a:p>
        </p:txBody>
      </p:sp>
    </p:spTree>
    <p:extLst>
      <p:ext uri="{BB962C8B-B14F-4D97-AF65-F5344CB8AC3E}">
        <p14:creationId xmlns:p14="http://schemas.microsoft.com/office/powerpoint/2010/main" val="17081078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800D8-C777-418F-9912-4F3984F8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Contents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5ADB3E-1F24-4CAA-BAC5-27E6CE844A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3B4B4-361D-45EB-97DA-00B56324FCE8}"/>
              </a:ext>
            </a:extLst>
          </p:cNvPr>
          <p:cNvSpPr txBox="1"/>
          <p:nvPr/>
        </p:nvSpPr>
        <p:spPr>
          <a:xfrm>
            <a:off x="179512" y="995560"/>
            <a:ext cx="6170364" cy="53553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Abstract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Introduction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Background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Approach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Evaluation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Result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Discussion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Threats to validity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Related work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</a:t>
            </a:r>
            <a:r>
              <a:rPr lang="en-US" altLang="ko-KR" dirty="0"/>
              <a:t>nclusion and future work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226683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38532-5E50-4456-BF65-E7608A55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Abstract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2E6E3C-7C26-4C84-8974-1EDBB6431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C4D01-DCA3-4CE8-8198-9BFDF3B5D1C9}"/>
              </a:ext>
            </a:extLst>
          </p:cNvPr>
          <p:cNvSpPr txBox="1"/>
          <p:nvPr/>
        </p:nvSpPr>
        <p:spPr>
          <a:xfrm>
            <a:off x="395536" y="1268760"/>
            <a:ext cx="8303964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SFL leverage converge information and localize faults based on coverage difference between the failed and passed test cases.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SFL cannot localize faults effectively when coverage differences are not clear.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To address this issue and improve the fault localization performances of the SFL techniques, propose a Variable-based Fault Localization (VFL) technique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VFL identifies suspicious variables and uses them to generate a ranked list of suspicious source code lines.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224 real Java faults and 120 faults used to Evaluation.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More effective debugging than SFL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822892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76A06-B3AE-497B-86D1-45317AD5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04DEB9-09E1-4F99-B59C-0951431AFB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6DEB9-2042-45C1-8D26-1D54FEF749F0}"/>
              </a:ext>
            </a:extLst>
          </p:cNvPr>
          <p:cNvSpPr txBox="1"/>
          <p:nvPr/>
        </p:nvSpPr>
        <p:spPr>
          <a:xfrm>
            <a:off x="315144" y="1304764"/>
            <a:ext cx="8384356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SFL is the most popular FL techniques.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Tarantula, Jaccard,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Naish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, and GP have been proposed, these similarity coefficients are different, but their purpose is same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SFL techniques is that if an entity covered by 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more failed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test and 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fewer passed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tests is 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more possibly faulty.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SFL cannot localize if the coverage information is not sufficient to distinguish the execution of failed and passed test cases.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Passed test and failed test execute the same block, same coverage.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Focus on variables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that appear at the source code lines and try to find suspicious variables.</a:t>
            </a:r>
          </a:p>
        </p:txBody>
      </p:sp>
    </p:spTree>
    <p:extLst>
      <p:ext uri="{BB962C8B-B14F-4D97-AF65-F5344CB8AC3E}">
        <p14:creationId xmlns:p14="http://schemas.microsoft.com/office/powerpoint/2010/main" val="6723090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52D11-C36F-46F0-A5E1-922C1DE3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4B4217-EA3A-419B-A60B-84158971D8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3E1A1-5703-4613-8A34-7780A731E147}"/>
              </a:ext>
            </a:extLst>
          </p:cNvPr>
          <p:cNvSpPr txBox="1"/>
          <p:nvPr/>
        </p:nvSpPr>
        <p:spPr>
          <a:xfrm>
            <a:off x="467544" y="1412776"/>
            <a:ext cx="8208912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ko-KR" dirty="0"/>
              <a:t>VFL requires information about variables appearing in the source code and coverage information.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VFL</a:t>
            </a:r>
            <a:r>
              <a:rPr lang="en-US" altLang="ko-KR" dirty="0"/>
              <a:t> process detail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1) Extract variables and function invocations information and 	calculate the suspicious ratio variables and function invocations.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2) Assign the suspicious ratio statements that contain variables and 	function invocations.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3) perform debugging in the order of a ranked list of statements 	derived from the above steps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06975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120230</TotalTime>
  <Words>1062</Words>
  <Application>Microsoft Office PowerPoint</Application>
  <PresentationFormat>화면 슬라이드 쇼(4:3)</PresentationFormat>
  <Paragraphs>208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Helvetica Neue</vt:lpstr>
      <vt:lpstr>NexusSerif</vt:lpstr>
      <vt:lpstr>나눔고딕</vt:lpstr>
      <vt:lpstr>맑은 고딕</vt:lpstr>
      <vt:lpstr>Arial</vt:lpstr>
      <vt:lpstr>Cambria Math</vt:lpstr>
      <vt:lpstr>Wingdings</vt:lpstr>
      <vt:lpstr>Default</vt:lpstr>
      <vt:lpstr>PowerPoint 프레젠테이션</vt:lpstr>
      <vt:lpstr>- Result</vt:lpstr>
      <vt:lpstr>- Research Goal</vt:lpstr>
      <vt:lpstr>- Process</vt:lpstr>
      <vt:lpstr>VFL : Variable-based fault localization</vt:lpstr>
      <vt:lpstr>- Contents</vt:lpstr>
      <vt:lpstr>- Abstract</vt:lpstr>
      <vt:lpstr>- Introduction</vt:lpstr>
      <vt:lpstr>- Introduction</vt:lpstr>
      <vt:lpstr>- Background</vt:lpstr>
      <vt:lpstr>- Background</vt:lpstr>
      <vt:lpstr>- Approach</vt:lpstr>
      <vt:lpstr>- Approach</vt:lpstr>
      <vt:lpstr>- Approach</vt:lpstr>
      <vt:lpstr>- Approach</vt:lpstr>
      <vt:lpstr>- Approach</vt:lpstr>
      <vt:lpstr>- Evaluation</vt:lpstr>
      <vt:lpstr>- Result</vt:lpstr>
      <vt:lpstr>- Result</vt:lpstr>
      <vt:lpstr>- Result</vt:lpstr>
      <vt:lpstr>- Result</vt:lpstr>
      <vt:lpstr>- Threats to validity</vt:lpstr>
      <vt:lpstr>- Conclusion</vt:lpstr>
      <vt:lpstr>- Plan</vt:lpstr>
      <vt:lpstr>- 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962</cp:revision>
  <cp:lastPrinted>2019-01-25T10:57:37Z</cp:lastPrinted>
  <dcterms:modified xsi:type="dcterms:W3CDTF">2020-11-13T03:53:17Z</dcterms:modified>
</cp:coreProperties>
</file>