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1" r:id="rId3"/>
    <p:sldId id="390" r:id="rId4"/>
    <p:sldId id="382" r:id="rId5"/>
    <p:sldId id="383" r:id="rId6"/>
    <p:sldId id="385" r:id="rId7"/>
    <p:sldId id="389" r:id="rId8"/>
    <p:sldId id="391" r:id="rId9"/>
    <p:sldId id="394" r:id="rId10"/>
    <p:sldId id="393" r:id="rId11"/>
    <p:sldId id="396" r:id="rId12"/>
    <p:sldId id="395" r:id="rId13"/>
    <p:sldId id="380" r:id="rId1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14" d="100"/>
          <a:sy n="114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2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20-11-26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Context-based Change Application Tech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388B5-7ADD-4587-A8A2-2A623B30C148}"/>
              </a:ext>
            </a:extLst>
          </p:cNvPr>
          <p:cNvSpPr txBox="1"/>
          <p:nvPr/>
        </p:nvSpPr>
        <p:spPr>
          <a:xfrm>
            <a:off x="539552" y="1268760"/>
            <a:ext cx="793122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28AB33-E934-41BF-B4F2-80429607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0" y="1700808"/>
            <a:ext cx="7211888" cy="3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15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E9FB4-8D52-4CD0-A8EE-B2534CFF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SEQEUNCER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283AB6-CA6D-438E-A66D-DA4883979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7697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SEQUENCER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90C67-8299-4741-8D68-ADEFDF6B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46740"/>
            <a:ext cx="6297143" cy="214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4964B-19A9-46FD-B7F2-C8D738C864B3}"/>
              </a:ext>
            </a:extLst>
          </p:cNvPr>
          <p:cNvSpPr txBox="1"/>
          <p:nvPr/>
        </p:nvSpPr>
        <p:spPr>
          <a:xfrm>
            <a:off x="673224" y="3861048"/>
            <a:ext cx="721114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OOV with copy mechanism in this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Suspicious variable can be answer?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Processing realization.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79873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4C5D-B598-4995-89F5-B3D37898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Processing and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B4F8DC-C112-4EBE-AE6F-C42EB1FE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6B7D-1C11-496B-8397-BD5C3EB4DC93}"/>
              </a:ext>
            </a:extLst>
          </p:cNvPr>
          <p:cNvSpPr txBox="1"/>
          <p:nvPr/>
        </p:nvSpPr>
        <p:spPr>
          <a:xfrm>
            <a:off x="251520" y="1484784"/>
            <a:ext cx="705678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Checking </a:t>
            </a:r>
            <a:r>
              <a:rPr lang="en-US" altLang="ko-KR" dirty="0"/>
              <a:t>some fault from defects4j data with </a:t>
            </a:r>
            <a:r>
              <a:rPr lang="en-US" altLang="ko-KR" dirty="0" err="1"/>
              <a:t>confix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has same problem with variables.</a:t>
            </a:r>
          </a:p>
        </p:txBody>
      </p:sp>
    </p:spTree>
    <p:extLst>
      <p:ext uri="{BB962C8B-B14F-4D97-AF65-F5344CB8AC3E}">
        <p14:creationId xmlns:p14="http://schemas.microsoft.com/office/powerpoint/2010/main" val="16443348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extraction using VFL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with above information.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/>
              <a:t>The effectiveness of context-based change application on automatic program repair</a:t>
            </a:r>
          </a:p>
          <a:p>
            <a:pPr algn="ctr"/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8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1500" dirty="0" err="1"/>
              <a:t>Jindae</a:t>
            </a:r>
            <a:r>
              <a:rPr lang="en-US" altLang="ko-KR" sz="1500" dirty="0"/>
              <a:t> Kim ·</a:t>
            </a:r>
            <a:r>
              <a:rPr lang="en-US" altLang="ko-KR" sz="1500" dirty="0" err="1"/>
              <a:t>Jeongho</a:t>
            </a:r>
            <a:r>
              <a:rPr lang="en-US" altLang="ko-KR" sz="1500" dirty="0"/>
              <a:t> Kim · </a:t>
            </a:r>
            <a:r>
              <a:rPr lang="en-US" altLang="ko-KR" sz="1500" dirty="0" err="1"/>
              <a:t>Eunseok</a:t>
            </a:r>
            <a:r>
              <a:rPr lang="en-US" altLang="ko-KR" sz="1500" dirty="0"/>
              <a:t> Lee · </a:t>
            </a:r>
            <a:r>
              <a:rPr lang="en-US" altLang="ko-KR" sz="1500" dirty="0" err="1"/>
              <a:t>Sunghun</a:t>
            </a:r>
            <a:r>
              <a:rPr lang="en-US" altLang="ko-KR" sz="1500" dirty="0"/>
              <a:t> Kim</a:t>
            </a:r>
          </a:p>
          <a:p>
            <a:pPr algn="ctr"/>
            <a:r>
              <a:rPr lang="en-US" altLang="ko-KR" sz="1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(2020 ESE)</a:t>
            </a:r>
          </a:p>
        </p:txBody>
      </p:sp>
    </p:spTree>
    <p:extLst>
      <p:ext uri="{BB962C8B-B14F-4D97-AF65-F5344CB8AC3E}">
        <p14:creationId xmlns:p14="http://schemas.microsoft.com/office/powerpoint/2010/main" val="368703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ECDD5-DEA9-4678-9B72-4F728E31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192"/>
            <a:ext cx="21717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A6115-3AF9-45B9-9A6D-869560AEC64F}"/>
              </a:ext>
            </a:extLst>
          </p:cNvPr>
          <p:cNvSpPr txBox="1"/>
          <p:nvPr/>
        </p:nvSpPr>
        <p:spPr>
          <a:xfrm>
            <a:off x="3995936" y="1941287"/>
            <a:ext cx="424847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First is meaningful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Second is not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Collecting information context, prevent creating second case.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067A7-D364-45CC-A323-77C3706096F4}"/>
              </a:ext>
            </a:extLst>
          </p:cNvPr>
          <p:cNvSpPr txBox="1"/>
          <p:nvPr/>
        </p:nvSpPr>
        <p:spPr>
          <a:xfrm>
            <a:off x="407301" y="1453425"/>
            <a:ext cx="59046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Apply with different Context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8FB6A-1F52-414A-9E92-78F55CBEAB83}"/>
              </a:ext>
            </a:extLst>
          </p:cNvPr>
          <p:cNvSpPr txBox="1"/>
          <p:nvPr/>
        </p:nvSpPr>
        <p:spPr>
          <a:xfrm>
            <a:off x="234227" y="3861048"/>
            <a:ext cx="842493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Contribution.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Found that change contexts are effective to find 	necessary 	change from patch search space expanded by many collected changes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Inspect the usefulness of contexts in fix location selection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Evaluate change concretization with name selection.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9686C-E382-4F80-BA75-0D5E1772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1611221"/>
            <a:ext cx="4536504" cy="2838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79272-C2F4-4AFF-9D71-6CC9C6C8841A}"/>
              </a:ext>
            </a:extLst>
          </p:cNvPr>
          <p:cNvSpPr txBox="1"/>
          <p:nvPr/>
        </p:nvSpPr>
        <p:spPr>
          <a:xfrm>
            <a:off x="4737889" y="2274839"/>
            <a:ext cx="43204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Not suitable for re-use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highly dependent to coding 	style (brackets or white space)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include user-defined names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7011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Context-based Change Application Tech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0AB8D-B9D6-4DBF-932C-E37C164D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6206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43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Context-based Change Application Tech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388B5-7ADD-4587-A8A2-2A623B30C148}"/>
              </a:ext>
            </a:extLst>
          </p:cNvPr>
          <p:cNvSpPr txBox="1"/>
          <p:nvPr/>
        </p:nvSpPr>
        <p:spPr>
          <a:xfrm>
            <a:off x="539552" y="1268760"/>
            <a:ext cx="793122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Change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Random (RND): A baseline method. Randomly selects one of the given changes.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Roulette-Wheel Selection (RWS): A stochastic method with change frequency as weight.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Most Frequent First (MFF): Selects the most frequent change among given changes.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62929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Context-based Change Application Tech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388B5-7ADD-4587-A8A2-2A623B30C148}"/>
              </a:ext>
            </a:extLst>
          </p:cNvPr>
          <p:cNvSpPr txBox="1"/>
          <p:nvPr/>
        </p:nvSpPr>
        <p:spPr>
          <a:xfrm>
            <a:off x="539552" y="1268760"/>
            <a:ext cx="793122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Change Concretization and Name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Random (RND): A baseline method. Randomly selects one of the concrete names.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Type-Compatible (TC): Consider type-compatibility of variables, types and methods for assignments.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Variable-oriented Fault Localization (VFL): Consider relevance of names to a bug, computed by variable-oriented fault localization technique (Kim et al. 2018).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– Hybrid Method (TC-VFL): Consider both type-compatibility and relevance to select concrete names.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58C3-EFD8-4832-88D9-9A09796C8D08}"/>
              </a:ext>
            </a:extLst>
          </p:cNvPr>
          <p:cNvSpPr txBox="1"/>
          <p:nvPr/>
        </p:nvSpPr>
        <p:spPr>
          <a:xfrm>
            <a:off x="3068340" y="1341925"/>
            <a:ext cx="5896148" cy="313931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Type-compatibility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Var0.method0(var1) is selected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Var0 type = Type0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Var1 type = String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Method0 = must return an integer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301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Context-based Change Application Tech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388B5-7ADD-4587-A8A2-2A623B30C148}"/>
              </a:ext>
            </a:extLst>
          </p:cNvPr>
          <p:cNvSpPr txBox="1"/>
          <p:nvPr/>
        </p:nvSpPr>
        <p:spPr>
          <a:xfrm>
            <a:off x="467544" y="1195180"/>
            <a:ext cx="79312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VFL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Using more relevant variables for a selected changed is more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desirable than using irrelevant variables to fix the given bug.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ADFC2-19EE-48D4-B34F-2605BEDD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9" y="2996939"/>
            <a:ext cx="3238500" cy="676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CD6876-3FA5-4074-A3F2-6FA06473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965995"/>
            <a:ext cx="4124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38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127503</TotalTime>
  <Words>410</Words>
  <Application>Microsoft Office PowerPoint</Application>
  <PresentationFormat>화면 슬라이드 쇼(4:3)</PresentationFormat>
  <Paragraphs>99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PowerPoint 프레젠테이션</vt:lpstr>
      <vt:lpstr>- Introduction.</vt:lpstr>
      <vt:lpstr>- Introduction</vt:lpstr>
      <vt:lpstr>- Context-based Change Application Tech</vt:lpstr>
      <vt:lpstr>- Context-based Change Application Tech</vt:lpstr>
      <vt:lpstr>- Context-based Change Application Tech</vt:lpstr>
      <vt:lpstr>- Context-based Change Application Tech</vt:lpstr>
      <vt:lpstr>- Context-based Change Application Tech</vt:lpstr>
      <vt:lpstr>- SEQEUNCER</vt:lpstr>
      <vt:lpstr>- SEQUENCER</vt:lpstr>
      <vt:lpstr>- Processing and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998</cp:revision>
  <cp:lastPrinted>2019-01-25T10:57:37Z</cp:lastPrinted>
  <dcterms:modified xsi:type="dcterms:W3CDTF">2020-12-03T05:12:15Z</dcterms:modified>
</cp:coreProperties>
</file>