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397" r:id="rId3"/>
    <p:sldId id="382" r:id="rId4"/>
    <p:sldId id="398" r:id="rId5"/>
    <p:sldId id="400" r:id="rId6"/>
    <p:sldId id="406" r:id="rId7"/>
    <p:sldId id="402" r:id="rId8"/>
    <p:sldId id="399" r:id="rId9"/>
    <p:sldId id="407" r:id="rId10"/>
    <p:sldId id="401" r:id="rId11"/>
    <p:sldId id="405" r:id="rId12"/>
    <p:sldId id="404" r:id="rId13"/>
    <p:sldId id="403" r:id="rId1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2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20-01-06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8AB85-59AC-47DC-A1DC-CD006E6D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Other empirical research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DDF7EF-A348-4CF1-B115-D4679D5BD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EB887-3C00-46C3-B013-86F605775635}"/>
              </a:ext>
            </a:extLst>
          </p:cNvPr>
          <p:cNvSpPr txBox="1"/>
          <p:nvPr/>
        </p:nvSpPr>
        <p:spPr>
          <a:xfrm>
            <a:off x="395536" y="1340768"/>
            <a:ext cx="874846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The impacts of techniques, Programs and tests on automated program repair: An empirical study(2018 JSS)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• RQ1: What’s the overall performance of the different studied techniques?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• RQ2: How do the five techniques perform with different sizes of subject 	systems?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• RQ3: How do the studied techniques perform on different test suites?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• RQ4: Do the tool-reported patches really fix the bugs?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• RQ5: Is there any boundary point so that when the techniques cannot find 	successful patch before it they also cannot succeed after it in most cases?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60316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5F353-F5E9-4F3C-8B4C-427DF8FC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1D039E-9640-497B-A876-EC6DE8C47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1F1EF-91AE-4332-A7BD-37AE9AEBC6FD}"/>
              </a:ext>
            </a:extLst>
          </p:cNvPr>
          <p:cNvSpPr txBox="1"/>
          <p:nvPr/>
        </p:nvSpPr>
        <p:spPr>
          <a:xfrm>
            <a:off x="388284" y="1435619"/>
            <a:ext cx="807524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What`s the performance of the different techniques same condition?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Specific techniques is effective in some cases?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Empirical study of Application of recently researched techniques</a:t>
            </a:r>
          </a:p>
        </p:txBody>
      </p:sp>
    </p:spTree>
    <p:extLst>
      <p:ext uri="{BB962C8B-B14F-4D97-AF65-F5344CB8AC3E}">
        <p14:creationId xmlns:p14="http://schemas.microsoft.com/office/powerpoint/2010/main" val="7803626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571D-84C3-4D16-9A5B-EED6B53A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Document configuration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D0C5E-0907-45A9-BD75-D1F57164C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8736B-EDBF-42EF-94CE-A154B38CE441}"/>
              </a:ext>
            </a:extLst>
          </p:cNvPr>
          <p:cNvSpPr txBox="1"/>
          <p:nvPr/>
        </p:nvSpPr>
        <p:spPr>
          <a:xfrm>
            <a:off x="251520" y="1340768"/>
            <a:ext cx="821925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Explanation for APR and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existing techniques problems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contribution.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Background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 G &amp; V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emplate-based tech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Learning-based tech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Summary each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Analysis and comparison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1804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1459-19E9-4534-BC9B-BEBB38D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992D5E-0F2F-48C3-81CA-4DAB152AE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F28A-7DF1-4249-B48B-F46C8061D923}"/>
              </a:ext>
            </a:extLst>
          </p:cNvPr>
          <p:cNvSpPr txBox="1"/>
          <p:nvPr/>
        </p:nvSpPr>
        <p:spPr>
          <a:xfrm>
            <a:off x="323528" y="1377642"/>
            <a:ext cx="705678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Comparison 5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Setting Learning-based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Paper process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689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23528" y="1484784"/>
            <a:ext cx="78488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Reason for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Collect data criteria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Comparison with other empirical study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Document configuration.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7929-6C37-4444-866C-0BE3909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1D0013-BCF2-44BC-831A-B32EB7D8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9AE7F-85D9-467A-A5B6-BAE672901BE2}"/>
              </a:ext>
            </a:extLst>
          </p:cNvPr>
          <p:cNvSpPr txBox="1"/>
          <p:nvPr/>
        </p:nvSpPr>
        <p:spPr>
          <a:xfrm>
            <a:off x="179512" y="1305342"/>
            <a:ext cx="8519988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Change data set to defects4j 2.0.0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Setting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           - Running the </a:t>
            </a:r>
            <a:r>
              <a:rPr lang="en-US" altLang="ko-KR" dirty="0" err="1"/>
              <a:t>Tbar</a:t>
            </a:r>
            <a:r>
              <a:rPr lang="en-US" altLang="ko-KR" dirty="0"/>
              <a:t>  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   - Document process</a:t>
            </a:r>
          </a:p>
          <a:p>
            <a:pPr lvl="1" indent="0"/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- Paper (all techniques paper, empirical study for </a:t>
            </a:r>
            <a:r>
              <a:rPr lang="en-US" altLang="ko-KR" dirty="0"/>
              <a:t>C projects)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</a:t>
            </a:r>
            <a:r>
              <a:rPr lang="en-US" altLang="ko-KR" dirty="0"/>
              <a:t>- Setting Learning-based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Future work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Comparison 5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Document process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0793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9534-7A87-48A9-BE0C-6ABC20A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Reason for Selection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579BBC-7A4C-423A-9AA5-B86CDEC71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6583-E903-4313-9CB5-F34A82518ECE}"/>
              </a:ext>
            </a:extLst>
          </p:cNvPr>
          <p:cNvSpPr txBox="1"/>
          <p:nvPr/>
        </p:nvSpPr>
        <p:spPr>
          <a:xfrm>
            <a:off x="395536" y="1556792"/>
            <a:ext cx="807524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Best performance two different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Learning-based techniques(NMT)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Tbar</a:t>
            </a:r>
            <a:r>
              <a:rPr lang="en-US" altLang="ko-KR" dirty="0"/>
              <a:t> : Template-based techniques(pattern-based)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Comparison techniques with above research.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Sequencer : Learning-based techniques(NMT)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Confix</a:t>
            </a:r>
            <a:r>
              <a:rPr lang="en-US" altLang="ko-KR" dirty="0"/>
              <a:t> : Template-based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</a:t>
            </a:r>
            <a:r>
              <a:rPr lang="en-US" altLang="ko-KR" dirty="0" err="1"/>
              <a:t>Capgen</a:t>
            </a:r>
            <a:r>
              <a:rPr lang="en-US" altLang="ko-KR" dirty="0"/>
              <a:t>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Analyzing the differences and advancement each techniques, Can get direction of evidence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864488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8F8BD-C785-464C-BF0B-3CB50432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</a:t>
            </a:r>
            <a:r>
              <a:rPr lang="en-US" altLang="ko-KR" dirty="0" err="1"/>
              <a:t>Tbar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6F9DC4-2DA6-444C-B684-D9893B5A0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750F74-DF0D-426C-9B21-1B03AE769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3876"/>
              </p:ext>
            </p:extLst>
          </p:nvPr>
        </p:nvGraphicFramePr>
        <p:xfrm>
          <a:off x="1385156" y="2099924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3283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7178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659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 condition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25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6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9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Closure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43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A0BDC7-2EB9-4DE1-BE3F-24A362C438B6}"/>
              </a:ext>
            </a:extLst>
          </p:cNvPr>
          <p:cNvSpPr txBox="1"/>
          <p:nvPr/>
        </p:nvSpPr>
        <p:spPr>
          <a:xfrm>
            <a:off x="539552" y="1174230"/>
            <a:ext cx="61926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Exclude partially fixed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0380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9FB0-FB6D-4277-8884-A29CFFC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Collect 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6C8A15-3360-489C-B182-09C8197B4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E7E52-D497-4A29-9371-A6A0CE023400}"/>
              </a:ext>
            </a:extLst>
          </p:cNvPr>
          <p:cNvSpPr txBox="1"/>
          <p:nvPr/>
        </p:nvSpPr>
        <p:spPr>
          <a:xfrm>
            <a:off x="251520" y="1340768"/>
            <a:ext cx="821925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Bug that Most techniques can fix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cannot,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cannot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 (differences in template`s method of collection) (Both fix but different time)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 can coconut cannot, sequencer cannot coconut can (In learning-based what information added or changed or more learning)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cannot,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cannot coconut can (what differences depend on based technique)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bugs most techniques make plausible patch not correct patch.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techniques faster?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6132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7BB87-F0C0-4FBD-8845-B21CDE34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59C72-0716-4D3D-B016-FCBE79C21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3787-9EF0-45D6-8BCC-02EF5658E932}"/>
              </a:ext>
            </a:extLst>
          </p:cNvPr>
          <p:cNvSpPr txBox="1"/>
          <p:nvPr/>
        </p:nvSpPr>
        <p:spPr>
          <a:xfrm>
            <a:off x="611560" y="1412776"/>
            <a:ext cx="785921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-Some patch in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cost much time.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-There is some patch </a:t>
            </a:r>
            <a:r>
              <a:rPr lang="en-US" altLang="ko-KR" dirty="0" err="1"/>
              <a:t>Tbar</a:t>
            </a:r>
            <a:r>
              <a:rPr lang="en-US" altLang="ko-KR" dirty="0"/>
              <a:t> and </a:t>
            </a:r>
            <a:r>
              <a:rPr lang="en-US" altLang="ko-KR" dirty="0" err="1"/>
              <a:t>confix</a:t>
            </a:r>
            <a:r>
              <a:rPr lang="en-US" altLang="ko-KR" dirty="0"/>
              <a:t> can fix together.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	ex)C1,C11,C24,CL14,C38…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4CE3-121B-49DD-8236-99E233B0F730}"/>
              </a:ext>
            </a:extLst>
          </p:cNvPr>
          <p:cNvSpPr txBox="1"/>
          <p:nvPr/>
        </p:nvSpPr>
        <p:spPr>
          <a:xfrm>
            <a:off x="611560" y="3413564"/>
            <a:ext cx="691276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Cause and relationship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why such techniques better than others.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How can classify these aspect?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exclusion.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redundancy of template based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361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7BB87-F0C0-4FBD-8845-B21CDE34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59C72-0716-4D3D-B016-FCBE79C21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4CE3-121B-49DD-8236-99E233B0F730}"/>
              </a:ext>
            </a:extLst>
          </p:cNvPr>
          <p:cNvSpPr txBox="1"/>
          <p:nvPr/>
        </p:nvSpPr>
        <p:spPr>
          <a:xfrm>
            <a:off x="611560" y="1484784"/>
            <a:ext cx="69127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Capgen</a:t>
            </a:r>
            <a:r>
              <a:rPr lang="en-US" altLang="ko-KR" dirty="0"/>
              <a:t>, </a:t>
            </a:r>
            <a:r>
              <a:rPr lang="en-US" altLang="ko-KR" dirty="0" err="1"/>
              <a:t>Confix</a:t>
            </a:r>
            <a:r>
              <a:rPr lang="en-US" altLang="ko-KR" dirty="0"/>
              <a:t> Selection.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6F51CD9-35D9-4762-9A3C-CEA5AAD7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20153"/>
              </p:ext>
            </p:extLst>
          </p:nvPr>
        </p:nvGraphicFramePr>
        <p:xfrm>
          <a:off x="1187624" y="263691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29807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969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583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Capgen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AST subtree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Unified diff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Prioritization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Context similarity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1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Fixed 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Correctness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22/92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20/25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903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150964</TotalTime>
  <Words>605</Words>
  <Application>Microsoft Office PowerPoint</Application>
  <PresentationFormat>화면 슬라이드 쇼(4:3)</PresentationFormat>
  <Paragraphs>170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 Neue</vt:lpstr>
      <vt:lpstr>나눔고딕</vt:lpstr>
      <vt:lpstr>맑은 고딕</vt:lpstr>
      <vt:lpstr>Arial</vt:lpstr>
      <vt:lpstr>Helvetica</vt:lpstr>
      <vt:lpstr>Wingdings</vt:lpstr>
      <vt:lpstr>Default</vt:lpstr>
      <vt:lpstr>PowerPoint 프레젠테이션</vt:lpstr>
      <vt:lpstr>- Contents</vt:lpstr>
      <vt:lpstr>- Summary</vt:lpstr>
      <vt:lpstr>- Progress</vt:lpstr>
      <vt:lpstr>- Reason for Selection</vt:lpstr>
      <vt:lpstr>Result (Tbar)</vt:lpstr>
      <vt:lpstr>- Collect data</vt:lpstr>
      <vt:lpstr>- Issue</vt:lpstr>
      <vt:lpstr>- Issue</vt:lpstr>
      <vt:lpstr>- Other empirical research</vt:lpstr>
      <vt:lpstr>- RQ</vt:lpstr>
      <vt:lpstr>- Document configuration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1117</cp:revision>
  <cp:lastPrinted>2019-01-25T10:57:37Z</cp:lastPrinted>
  <dcterms:modified xsi:type="dcterms:W3CDTF">2021-01-07T04:31:07Z</dcterms:modified>
</cp:coreProperties>
</file>