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408" r:id="rId3"/>
    <p:sldId id="399" r:id="rId4"/>
    <p:sldId id="406" r:id="rId5"/>
    <p:sldId id="416" r:id="rId6"/>
    <p:sldId id="410" r:id="rId7"/>
    <p:sldId id="418" r:id="rId8"/>
    <p:sldId id="413" r:id="rId9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87340" autoAdjust="0"/>
  </p:normalViewPr>
  <p:slideViewPr>
    <p:cSldViewPr showGuides="1">
      <p:cViewPr varScale="1">
        <p:scale>
          <a:sx n="102" d="100"/>
          <a:sy n="102" d="100"/>
        </p:scale>
        <p:origin x="3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2021-01-21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20-01-20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6F6E-15C5-453D-BDEF-64C84699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Real scenario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F8D53C-73DC-458C-9F1F-1BBD9DC30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F9C0-2B7E-422F-B57B-3DA22ECF5C91}"/>
              </a:ext>
            </a:extLst>
          </p:cNvPr>
          <p:cNvSpPr txBox="1"/>
          <p:nvPr/>
        </p:nvSpPr>
        <p:spPr>
          <a:xfrm>
            <a:off x="395536" y="1175416"/>
            <a:ext cx="777686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Template based techniques have own patterns extraction, pattern matching method, process with ingredient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Even though they have same patterns, their techniques have different patch effectiveness because of pattern matching method, processing ingredient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As result, Used AST granularity could be different according  to techniques.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8598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3999-36C6-45A2-B78E-0068FA12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SimFix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CED96A-039A-4733-AAF9-302CBC7E3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B5F42-39E8-478D-87F0-4EE5F63BFD22}"/>
              </a:ext>
            </a:extLst>
          </p:cNvPr>
          <p:cNvSpPr txBox="1"/>
          <p:nvPr/>
        </p:nvSpPr>
        <p:spPr>
          <a:xfrm>
            <a:off x="395536" y="1340768"/>
            <a:ext cx="874846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Matching pattern : To identify donor code snippets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</a:p>
          <a:p>
            <a:pPr lvl="2" indent="0"/>
            <a:r>
              <a:rPr lang="en-US" altLang="ko-KR" dirty="0"/>
              <a:t>		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1. Structure Similarity ( Use snippet`s vector information of AST)</a:t>
            </a:r>
          </a:p>
          <a:p>
            <a:pPr lvl="2" indent="0"/>
            <a:r>
              <a:rPr lang="en-US" altLang="ko-KR" dirty="0"/>
              <a:t>		2. Variable Name similarity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3. Method Name similarity</a:t>
            </a:r>
          </a:p>
          <a:p>
            <a:pPr lvl="2" indent="0"/>
            <a:endParaRPr lang="en-US" altLang="ko-KR" dirty="0"/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82D8C-68FD-4DF2-BFB6-D50129E992C3}"/>
              </a:ext>
            </a:extLst>
          </p:cNvPr>
          <p:cNvSpPr txBox="1"/>
          <p:nvPr/>
        </p:nvSpPr>
        <p:spPr>
          <a:xfrm>
            <a:off x="673224" y="2060848"/>
            <a:ext cx="226368" cy="720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60215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16BFA-EB44-4636-B1E4-1DD3B6820B2D}"/>
              </a:ext>
            </a:extLst>
          </p:cNvPr>
          <p:cNvSpPr txBox="1"/>
          <p:nvPr/>
        </p:nvSpPr>
        <p:spPr>
          <a:xfrm>
            <a:off x="179512" y="1174230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TBar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19AB-5B17-4ED2-961D-0D4D9C61335A}"/>
              </a:ext>
            </a:extLst>
          </p:cNvPr>
          <p:cNvSpPr txBox="1"/>
          <p:nvPr/>
        </p:nvSpPr>
        <p:spPr>
          <a:xfrm>
            <a:off x="395536" y="1543560"/>
            <a:ext cx="842493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Selection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</a:t>
            </a:r>
            <a:r>
              <a:rPr lang="en-US" altLang="ko-KR" dirty="0" err="1"/>
              <a:t>Tbar</a:t>
            </a:r>
            <a:r>
              <a:rPr lang="en-US" altLang="ko-KR" dirty="0"/>
              <a:t> sequentially traverse each node of the suspicious statement 	AST from its first child to its last leaf node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Try to match each node against the context AST of the fix patterns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B95EF3-414C-4E3E-8DFC-871008AB40A0}"/>
              </a:ext>
            </a:extLst>
          </p:cNvPr>
          <p:cNvGrpSpPr/>
          <p:nvPr/>
        </p:nvGrpSpPr>
        <p:grpSpPr>
          <a:xfrm>
            <a:off x="574014" y="3413374"/>
            <a:ext cx="3900086" cy="2758826"/>
            <a:chOff x="179512" y="2636912"/>
            <a:chExt cx="3900086" cy="275882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C042B8-6E3C-4C62-8437-4C9410081F3E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EE7FD5B-663B-4F7E-B9E9-1A72768BD524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6A1F44-1FF2-4870-BA86-FBAB1D63CEEF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37AA4B7-5E93-4C61-BA12-56B741AA9444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7142083-594B-412D-BD80-38333BCBC370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8BACF47-3EF4-4DA4-9B7F-23FBCE61BDC2}"/>
                </a:ext>
              </a:extLst>
            </p:cNvPr>
            <p:cNvCxnSpPr>
              <a:cxnSpLocks/>
              <a:stCxn id="10" idx="4"/>
              <a:endCxn id="52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AAE604D-103B-46E9-AA7C-641149771F8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9FD169A-16BD-4E2B-B1E7-D8BE34F44498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510B4B-3EC5-4EDB-A5FD-8F91953EF17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8435154-165F-4036-8560-3AD5D7F74758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689F25B-BF5E-44D1-BEB8-86FC4CDE2F03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5CC7856-2261-4149-A785-1EF1C527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04" y="306408"/>
            <a:ext cx="4464496" cy="6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3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07A6-0605-4C30-9B50-41817C5782B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2498-A9B2-4A08-9896-046B09A7D1D5}"/>
              </a:ext>
            </a:extLst>
          </p:cNvPr>
          <p:cNvSpPr txBox="1"/>
          <p:nvPr/>
        </p:nvSpPr>
        <p:spPr>
          <a:xfrm>
            <a:off x="611560" y="1700808"/>
            <a:ext cx="78592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Pattern matching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lang="en-US" altLang="ko-KR" dirty="0"/>
              <a:t>	1. augment a mutation operator with the context information of 	the source node`s type and the target node`s type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B5332-F8DF-4D6F-8C0E-4DDE1153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9" y="4667741"/>
            <a:ext cx="8964488" cy="1642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D8A10-6679-4FBE-A9B6-F12E36CE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974683"/>
            <a:ext cx="5334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997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271AB-817A-4510-84A4-C262598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Matching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3F3453-92DA-4B64-9DBD-28659F70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07A6-0605-4C30-9B50-41817C5782B2}"/>
              </a:ext>
            </a:extLst>
          </p:cNvPr>
          <p:cNvSpPr txBox="1"/>
          <p:nvPr/>
        </p:nvSpPr>
        <p:spPr>
          <a:xfrm>
            <a:off x="323528" y="1174230"/>
            <a:ext cx="849694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Capgen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2498-A9B2-4A08-9896-046B09A7D1D5}"/>
              </a:ext>
            </a:extLst>
          </p:cNvPr>
          <p:cNvSpPr txBox="1"/>
          <p:nvPr/>
        </p:nvSpPr>
        <p:spPr>
          <a:xfrm>
            <a:off x="611560" y="1700808"/>
            <a:ext cx="8532440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Hypothesis is that the </a:t>
            </a:r>
            <a:r>
              <a:rPr lang="en-US" altLang="ko-KR" dirty="0"/>
              <a:t>correct fixing ingredients should share high similarity with the target nodes in terms of their context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context information of an AST node from three aspects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1. genealogy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Checking Ancestor Nodes of N to see N under (what types 		of code 	elements)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- Sibling nodes of N with what types of code elements.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ex ) traverse from N to its ancestors until method declaration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      Sibling case, extract nodes of category statement and expression 	      within the same block of 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2. variable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3. dependency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14154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B9232-EF4F-4763-956C-74A5132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95387D-38D4-4F7C-9010-1179F9A31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FD903B-88DD-4E9C-8D52-672D3E629A39}"/>
              </a:ext>
            </a:extLst>
          </p:cNvPr>
          <p:cNvGrpSpPr/>
          <p:nvPr/>
        </p:nvGrpSpPr>
        <p:grpSpPr>
          <a:xfrm>
            <a:off x="1115616" y="2780928"/>
            <a:ext cx="3900086" cy="2758826"/>
            <a:chOff x="179512" y="2636912"/>
            <a:chExt cx="3900086" cy="275882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FFC6374-E799-4CFC-8C48-39BEAEB4B281}"/>
                </a:ext>
              </a:extLst>
            </p:cNvPr>
            <p:cNvSpPr/>
            <p:nvPr/>
          </p:nvSpPr>
          <p:spPr>
            <a:xfrm>
              <a:off x="2339752" y="2636912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35A6C8-AA12-491D-A429-99CC35C82515}"/>
                </a:ext>
              </a:extLst>
            </p:cNvPr>
            <p:cNvSpPr/>
            <p:nvPr/>
          </p:nvSpPr>
          <p:spPr>
            <a:xfrm>
              <a:off x="3369956" y="3508654"/>
              <a:ext cx="709642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96423B5-1116-4153-9E46-4B7A0FFF4945}"/>
                </a:ext>
              </a:extLst>
            </p:cNvPr>
            <p:cNvSpPr/>
            <p:nvPr/>
          </p:nvSpPr>
          <p:spPr>
            <a:xfrm>
              <a:off x="179512" y="4747666"/>
              <a:ext cx="720080" cy="648072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5AFCE20-7167-4DDA-844A-3BDA37EB591C}"/>
                </a:ext>
              </a:extLst>
            </p:cNvPr>
            <p:cNvSpPr/>
            <p:nvPr/>
          </p:nvSpPr>
          <p:spPr>
            <a:xfrm>
              <a:off x="2051720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3991DAC-1C90-4F3C-B950-FB1747579552}"/>
                </a:ext>
              </a:extLst>
            </p:cNvPr>
            <p:cNvSpPr/>
            <p:nvPr/>
          </p:nvSpPr>
          <p:spPr>
            <a:xfrm>
              <a:off x="1115616" y="4747666"/>
              <a:ext cx="720080" cy="64807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3D0C4C1-6ABF-474D-9EA6-4EA6B3895ED2}"/>
                </a:ext>
              </a:extLst>
            </p:cNvPr>
            <p:cNvCxnSpPr>
              <a:cxnSpLocks/>
              <a:stCxn id="5" idx="4"/>
              <a:endCxn id="15" idx="0"/>
            </p:cNvCxnSpPr>
            <p:nvPr/>
          </p:nvCxnSpPr>
          <p:spPr>
            <a:xfrm flipH="1">
              <a:off x="1686461" y="3284984"/>
              <a:ext cx="1013331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5A9D02-ED1B-4FA4-92CD-94CB82D72A7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39552" y="4156726"/>
              <a:ext cx="1152128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C2C3B6D-9D03-48CA-975D-E85BB26A654C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475656" y="4156726"/>
              <a:ext cx="216024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57B6313-4B25-456E-AC8A-6052938D2D0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1691680" y="4156726"/>
              <a:ext cx="720080" cy="5909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F2087E7-F537-404F-89CE-376EAD39BE1A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2699792" y="3284984"/>
              <a:ext cx="1024985" cy="22367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C501E8F-B5AE-4C88-95AB-76EDE586A159}"/>
                </a:ext>
              </a:extLst>
            </p:cNvPr>
            <p:cNvSpPr/>
            <p:nvPr/>
          </p:nvSpPr>
          <p:spPr>
            <a:xfrm>
              <a:off x="1331640" y="3508654"/>
              <a:ext cx="709642" cy="648072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4CC210-B4E5-4CA8-A8E6-0D47E823D8B8}"/>
              </a:ext>
            </a:extLst>
          </p:cNvPr>
          <p:cNvSpPr txBox="1"/>
          <p:nvPr/>
        </p:nvSpPr>
        <p:spPr>
          <a:xfrm>
            <a:off x="395536" y="1480139"/>
            <a:ext cx="842493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Analyzing the AST of buggy code, can take the better approach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98796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EFB5-1562-4E4B-91D5-3AC82588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47EFD4-D904-49E8-A69E-86D04B0A5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C55D9-E65B-4420-8092-2D0A544F9AA3}"/>
              </a:ext>
            </a:extLst>
          </p:cNvPr>
          <p:cNvSpPr txBox="1"/>
          <p:nvPr/>
        </p:nvSpPr>
        <p:spPr>
          <a:xfrm>
            <a:off x="395536" y="1340768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Extract classifier what approaches better using AST structures or something else.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1929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163896</TotalTime>
  <Words>339</Words>
  <Application>Microsoft Office PowerPoint</Application>
  <PresentationFormat>화면 슬라이드 쇼(4:3)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Helvetica Neue</vt:lpstr>
      <vt:lpstr>나눔고딕</vt:lpstr>
      <vt:lpstr>맑은 고딕</vt:lpstr>
      <vt:lpstr>Arial</vt:lpstr>
      <vt:lpstr>Wingdings</vt:lpstr>
      <vt:lpstr>Default</vt:lpstr>
      <vt:lpstr>PowerPoint 프레젠테이션</vt:lpstr>
      <vt:lpstr>- Real scenario </vt:lpstr>
      <vt:lpstr>- SimFix</vt:lpstr>
      <vt:lpstr>- Matching Pattern</vt:lpstr>
      <vt:lpstr>- Matching Pattern</vt:lpstr>
      <vt:lpstr>- Matching Pattern</vt:lpstr>
      <vt:lpstr>- Approach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1208</cp:revision>
  <cp:lastPrinted>2019-01-25T10:57:37Z</cp:lastPrinted>
  <dcterms:modified xsi:type="dcterms:W3CDTF">2021-01-21T07:46:19Z</dcterms:modified>
</cp:coreProperties>
</file>