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97" r:id="rId3"/>
    <p:sldId id="382" r:id="rId4"/>
    <p:sldId id="398" r:id="rId5"/>
    <p:sldId id="408" r:id="rId6"/>
    <p:sldId id="399" r:id="rId7"/>
    <p:sldId id="402" r:id="rId8"/>
    <p:sldId id="403" r:id="rId9"/>
    <p:sldId id="406" r:id="rId10"/>
    <p:sldId id="418" r:id="rId11"/>
    <p:sldId id="413" r:id="rId12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02" d="100"/>
          <a:sy n="102" d="100"/>
        </p:scale>
        <p:origin x="3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2021-02-01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20-01-20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B9232-EF4F-4763-956C-74A5132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Tbar</a:t>
            </a:r>
            <a:r>
              <a:rPr lang="en-US" altLang="ko-KR" dirty="0"/>
              <a:t> AST extraction.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95387D-38D4-4F7C-9010-1179F9A31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B0C4366-344A-4D69-A312-9C5F6625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3" y="2298662"/>
            <a:ext cx="5210175" cy="2705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C37D0F-8D9E-48C6-9A86-3EB1E80E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699" y="409851"/>
            <a:ext cx="4464496" cy="6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EFB5-1562-4E4B-91D5-3AC82588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47EFD4-D904-49E8-A69E-86D04B0A5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C55D9-E65B-4420-8092-2D0A544F9AA3}"/>
              </a:ext>
            </a:extLst>
          </p:cNvPr>
          <p:cNvSpPr txBox="1"/>
          <p:nvPr/>
        </p:nvSpPr>
        <p:spPr>
          <a:xfrm>
            <a:off x="395536" y="1340768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Extract classifier what approaches better using AST structures or something else.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21929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2A437-ECFB-4720-A699-4D005C582BD7}"/>
              </a:ext>
            </a:extLst>
          </p:cNvPr>
          <p:cNvSpPr txBox="1"/>
          <p:nvPr/>
        </p:nvSpPr>
        <p:spPr>
          <a:xfrm>
            <a:off x="323528" y="1484784"/>
            <a:ext cx="784887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Summary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Progress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Research Scenario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Technique`s pattern extraction and match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Issue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Future work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Summary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BCF20-28D4-40C1-BA28-73A8EDEC10F9}"/>
              </a:ext>
            </a:extLst>
          </p:cNvPr>
          <p:cNvSpPr txBox="1"/>
          <p:nvPr/>
        </p:nvSpPr>
        <p:spPr>
          <a:xfrm>
            <a:off x="395536" y="1484784"/>
            <a:ext cx="874846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Recently APR techniques characteristics and Comparisons for improvement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Each Techniques have their own granularity about AST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7929-6C37-4444-866C-0BE39094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Progress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1D0013-BCF2-44BC-831A-B32EB7D82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9AE7F-85D9-467A-A5B6-BAE672901BE2}"/>
              </a:ext>
            </a:extLst>
          </p:cNvPr>
          <p:cNvSpPr txBox="1"/>
          <p:nvPr/>
        </p:nvSpPr>
        <p:spPr>
          <a:xfrm>
            <a:off x="179512" y="1305342"/>
            <a:ext cx="851998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Previous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dirty="0" err="1"/>
              <a:t>Capgen</a:t>
            </a:r>
            <a:r>
              <a:rPr lang="en-US" altLang="ko-KR" dirty="0"/>
              <a:t> vs </a:t>
            </a:r>
            <a:r>
              <a:rPr lang="en-US" altLang="ko-KR" dirty="0" err="1"/>
              <a:t>SimFix</a:t>
            </a:r>
            <a:r>
              <a:rPr lang="en-US" altLang="ko-KR" dirty="0"/>
              <a:t> Extraction.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Processing work</a:t>
            </a:r>
          </a:p>
          <a:p>
            <a:pPr lvl="1" indent="0"/>
            <a:r>
              <a:rPr lang="en-US" altLang="ko-KR" dirty="0"/>
              <a:t>	   - </a:t>
            </a:r>
            <a:r>
              <a:rPr lang="en-US" altLang="ko-KR" dirty="0" err="1"/>
              <a:t>Tbar</a:t>
            </a:r>
            <a:r>
              <a:rPr lang="en-US" altLang="ko-KR" dirty="0"/>
              <a:t> time cost and Extraction</a:t>
            </a:r>
          </a:p>
          <a:p>
            <a:pPr lvl="1" indent="0"/>
            <a:r>
              <a:rPr lang="en-US" altLang="ko-KR" dirty="0"/>
              <a:t>	 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   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Future work</a:t>
            </a:r>
          </a:p>
          <a:p>
            <a:pPr lvl="1" indent="0"/>
            <a:r>
              <a:rPr lang="en-US" altLang="ko-KR" dirty="0"/>
              <a:t>	   -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07932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16F6E-15C5-453D-BDEF-64C84699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Real scenario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F8D53C-73DC-458C-9F1F-1BBD9DC30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F9C0-2B7E-422F-B57B-3DA22ECF5C91}"/>
              </a:ext>
            </a:extLst>
          </p:cNvPr>
          <p:cNvSpPr txBox="1"/>
          <p:nvPr/>
        </p:nvSpPr>
        <p:spPr>
          <a:xfrm>
            <a:off x="395536" y="1175416"/>
            <a:ext cx="777686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Using Bug code, checking pattern existence.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If </a:t>
            </a:r>
            <a:r>
              <a:rPr lang="en-US" altLang="ko-KR" dirty="0"/>
              <a:t>both techniques have pattern, check AST configuration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technique`s AST utilization.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Can predict which techniques more effective ( in terms of correctness, time</a:t>
            </a:r>
            <a:r>
              <a:rPr lang="en-US" altLang="ko-KR" dirty="0"/>
              <a:t>)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8598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A3999-36C6-45A2-B78E-0068FA12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SimFix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CED96A-039A-4733-AAF9-302CBC7E3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C580A-664C-496E-8BC9-70630A4D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" y="3212976"/>
            <a:ext cx="9144000" cy="2544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B5F42-39E8-478D-87F0-4EE5F63BFD22}"/>
              </a:ext>
            </a:extLst>
          </p:cNvPr>
          <p:cNvSpPr txBox="1"/>
          <p:nvPr/>
        </p:nvSpPr>
        <p:spPr>
          <a:xfrm>
            <a:off x="395536" y="1340768"/>
            <a:ext cx="820891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Using extracted code snippet between maximum [-5,5] as the faulty snippet (enough snippet)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Variable`s parent node type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82D8C-68FD-4DF2-BFB6-D50129E992C3}"/>
              </a:ext>
            </a:extLst>
          </p:cNvPr>
          <p:cNvSpPr txBox="1"/>
          <p:nvPr/>
        </p:nvSpPr>
        <p:spPr>
          <a:xfrm>
            <a:off x="673224" y="2060848"/>
            <a:ext cx="226368" cy="720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60215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CapGen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A74B2-436D-4409-B3AB-A341153177A9}"/>
              </a:ext>
            </a:extLst>
          </p:cNvPr>
          <p:cNvSpPr txBox="1"/>
          <p:nvPr/>
        </p:nvSpPr>
        <p:spPr>
          <a:xfrm>
            <a:off x="471988" y="1155953"/>
            <a:ext cx="827821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Ancestor </a:t>
            </a:r>
            <a:r>
              <a:rPr lang="en-US" altLang="ko-KR" dirty="0"/>
              <a:t>Node level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Checking its sibling nodes to see what types of code elements.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14065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TBar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6265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16BFA-EB44-4636-B1E4-1DD3B6820B2D}"/>
              </a:ext>
            </a:extLst>
          </p:cNvPr>
          <p:cNvSpPr txBox="1"/>
          <p:nvPr/>
        </p:nvSpPr>
        <p:spPr>
          <a:xfrm>
            <a:off x="179512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TBar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19AB-5B17-4ED2-961D-0D4D9C61335A}"/>
              </a:ext>
            </a:extLst>
          </p:cNvPr>
          <p:cNvSpPr txBox="1"/>
          <p:nvPr/>
        </p:nvSpPr>
        <p:spPr>
          <a:xfrm>
            <a:off x="395536" y="1543560"/>
            <a:ext cx="842493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Selection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</a:t>
            </a:r>
            <a:r>
              <a:rPr lang="en-US" altLang="ko-KR" dirty="0" err="1"/>
              <a:t>Tbar</a:t>
            </a:r>
            <a:r>
              <a:rPr lang="en-US" altLang="ko-KR" dirty="0"/>
              <a:t> sequentially traverse each node of the suspicious statement 	AST from its first child to its last leaf node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Try to match each node against the context AST of the fix patterns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B95EF3-414C-4E3E-8DFC-871008AB40A0}"/>
              </a:ext>
            </a:extLst>
          </p:cNvPr>
          <p:cNvGrpSpPr/>
          <p:nvPr/>
        </p:nvGrpSpPr>
        <p:grpSpPr>
          <a:xfrm>
            <a:off x="574014" y="3413374"/>
            <a:ext cx="3900086" cy="2758826"/>
            <a:chOff x="179512" y="2636912"/>
            <a:chExt cx="3900086" cy="27588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C042B8-6E3C-4C62-8437-4C9410081F3E}"/>
                </a:ext>
              </a:extLst>
            </p:cNvPr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EE7FD5B-663B-4F7E-B9E9-1A72768BD524}"/>
                </a:ext>
              </a:extLst>
            </p:cNvPr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6A1F44-1FF2-4870-BA86-FBAB1D63CEEF}"/>
                </a:ext>
              </a:extLst>
            </p:cNvPr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37AA4B7-5E93-4C61-BA12-56B741AA9444}"/>
                </a:ext>
              </a:extLst>
            </p:cNvPr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7142083-594B-412D-BD80-38333BCBC370}"/>
                </a:ext>
              </a:extLst>
            </p:cNvPr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8BACF47-3EF4-4DA4-9B7F-23FBCE61BDC2}"/>
                </a:ext>
              </a:extLst>
            </p:cNvPr>
            <p:cNvCxnSpPr>
              <a:cxnSpLocks/>
              <a:stCxn id="10" idx="4"/>
              <a:endCxn id="52" idx="0"/>
            </p:cNvCxnSpPr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AAE604D-103B-46E9-AA7C-641149771F8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9FD169A-16BD-4E2B-B1E7-D8BE34F44498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510B4B-3EC5-4EDB-A5FD-8F91953EF17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8435154-165F-4036-8560-3AD5D7F74758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689F25B-BF5E-44D1-BEB8-86FC4CDE2F03}"/>
                </a:ext>
              </a:extLst>
            </p:cNvPr>
            <p:cNvSpPr/>
            <p:nvPr/>
          </p:nvSpPr>
          <p:spPr>
            <a:xfrm>
              <a:off x="1331640" y="3508654"/>
              <a:ext cx="709642" cy="64807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0320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162638</TotalTime>
  <Words>243</Words>
  <Application>Microsoft Office PowerPoint</Application>
  <PresentationFormat>화면 슬라이드 쇼(4:3)</PresentationFormat>
  <Paragraphs>74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Contents</vt:lpstr>
      <vt:lpstr>- Summary</vt:lpstr>
      <vt:lpstr>- Progress</vt:lpstr>
      <vt:lpstr>- Real scenario </vt:lpstr>
      <vt:lpstr>- SimFix</vt:lpstr>
      <vt:lpstr>- CapGen</vt:lpstr>
      <vt:lpstr>- TBar</vt:lpstr>
      <vt:lpstr>- Matching Pattern</vt:lpstr>
      <vt:lpstr>- Tbar AST extraction.</vt:lpstr>
      <vt:lpstr>-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1201</cp:revision>
  <cp:lastPrinted>2019-01-25T10:57:37Z</cp:lastPrinted>
  <dcterms:modified xsi:type="dcterms:W3CDTF">2021-02-01T09:36:50Z</dcterms:modified>
</cp:coreProperties>
</file>