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1AB2-DA5B-4435-8886-79EA681F6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841776-E12F-4CD8-B654-4392A465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4498C-2DD3-4925-9672-C52BE9DC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DCE18-DD1E-42D8-A264-58F6E327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7A85-5E3A-4067-B940-C88BBEAB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1B38-11E2-4868-9B62-BD0021A7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1DFF4D-3AE3-45AB-AA3D-A3CE3E4FC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B3D55-F4B7-46F0-A1C2-6240289E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B7489-7CF5-4A3C-A64F-5162122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1619B-6106-4030-BEA3-B2235E66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3D60A-DE7F-402F-969C-3DDA98436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0A21C-1C99-4232-A524-593776A8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DCA6C-40E7-43CE-8375-4FB15C9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B3418-0EFA-459D-8555-80064E49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CDE6F-DDED-4CCA-A431-1D24956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73485-3250-40B1-9F0C-80F11C5E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4ED82-FD6C-4821-B257-E34E1FE7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F5DA-53DD-443E-9256-D2B645E4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06618-6E07-46D4-BCBB-EF37C20B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F8199-508C-4545-9FFE-AC445AC1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A5D24-56F7-4892-ADE2-68245037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372D7-576C-4FE9-9690-8BDEEEE6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BC8BA-F064-4FEF-B5F3-E77E070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C03E1-90AD-41C0-A4F3-705252D8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21502-9D42-4258-BB26-FD92B855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669E-1DAF-454E-86FD-63D01022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12961-C267-4A89-BBDF-3137FAA2A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BE97D-D059-4B5D-A3CF-D50F835E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DFB4D-DC57-4519-8C2D-48111B0A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023F1-6C6F-453E-94E0-9A07D79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FEC3E-A812-4C55-A41A-96364E09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9928-A3EA-40C8-BA91-8DA29470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F0869-6800-4757-A534-DF58FE7C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E7A46-CF74-4821-8AA4-5E8C2007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E321F-AA33-4E75-AC30-6311A2AED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82E284-1002-4E8A-984C-11532AB7F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CFA88-9A63-4F2E-899C-9E064B5B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F2CA8-7E11-46F0-B2EC-E1F0F2CA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848E7-E592-4970-B503-49AAA260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9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977E-E355-4FCB-A724-C4AD220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6A25A-A3B7-4BF8-89D0-AA0BE51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DD0FE0-0F1E-414A-87FD-9DCDEA86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467AC-79C5-4E1E-B6BD-0BAF41C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50E7C6-3FF8-4705-9387-6A20773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0C5C57-A033-4AFD-97A5-BD126424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28996-91F3-4A0A-ACF3-6B5E24AC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3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EFF93-A653-4295-8034-C276F195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3DCC5-77C8-4C13-AE0C-D5CD70B0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2BC6F-971E-4039-A0A7-4F644450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755F5-A918-4DA4-9828-9A6BB246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073A9-20F0-4591-A38B-E7774D5D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AAC3F-7FD2-4D91-9621-AECCEEBD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0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0B790-40C5-4472-A0F1-CD581AA8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5E5A0-4550-473E-B2A9-9EEB6E12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81676-0E62-4D27-B9B8-A1889569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53216-1123-4BE6-838D-7621D53C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A9883-5C58-4100-AA8B-E00787FC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DF8F35-4EE9-4405-A724-963C2575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149A4-D7E4-492B-A42C-DBA6555E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86762-6B78-4CD8-829D-6B5ADD248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211FC-62C5-4CA5-AFEC-1CA2D2314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D092-472F-4F7C-81D2-82CCA3D8491D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32581-F88C-423B-B79A-1CF3FA62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341F2-3FDA-4D83-8376-14A6DFED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2C40-7D57-4EBF-BF16-9207425E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34F5F-6C25-414F-8B0A-953D9E064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0CEDA-AA79-4EAC-BD65-3D7D2F904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136F9-59BB-4BA5-B357-466FBD95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3524"/>
            <a:ext cx="12192000" cy="28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5200-0E37-44C8-9CEB-B32C3B81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1D7A08-AF87-439F-8CEB-E16F4FAA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134"/>
            <a:ext cx="10515600" cy="3178320"/>
          </a:xfrm>
        </p:spPr>
      </p:pic>
    </p:spTree>
    <p:extLst>
      <p:ext uri="{BB962C8B-B14F-4D97-AF65-F5344CB8AC3E}">
        <p14:creationId xmlns:p14="http://schemas.microsoft.com/office/powerpoint/2010/main" val="48392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D27A-1BED-4E60-8DAB-038F7B9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Chart_26_1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F7522D-55BD-4570-B4AD-3AE3D0AD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731"/>
            <a:ext cx="10515600" cy="4157126"/>
          </a:xfrm>
        </p:spPr>
      </p:pic>
    </p:spTree>
    <p:extLst>
      <p:ext uri="{BB962C8B-B14F-4D97-AF65-F5344CB8AC3E}">
        <p14:creationId xmlns:p14="http://schemas.microsoft.com/office/powerpoint/2010/main" val="237328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D27A-1BED-4E60-8DAB-038F7B9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Chart_26_2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A4FF82-51D8-4840-9E36-A1967A5F1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9414"/>
            <a:ext cx="10515600" cy="2703759"/>
          </a:xfrm>
        </p:spPr>
      </p:pic>
    </p:spTree>
    <p:extLst>
      <p:ext uri="{BB962C8B-B14F-4D97-AF65-F5344CB8AC3E}">
        <p14:creationId xmlns:p14="http://schemas.microsoft.com/office/powerpoint/2010/main" val="374377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0D27A-1BED-4E60-8DAB-038F7B97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Chart_26_3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B317E1-A194-4F87-BB20-A2D7D0F56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8145"/>
            <a:ext cx="10515600" cy="2666298"/>
          </a:xfrm>
        </p:spPr>
      </p:pic>
    </p:spTree>
    <p:extLst>
      <p:ext uri="{BB962C8B-B14F-4D97-AF65-F5344CB8AC3E}">
        <p14:creationId xmlns:p14="http://schemas.microsoft.com/office/powerpoint/2010/main" val="181498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42D12-3058-4109-B905-0319A8DB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Chart_26_4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689F81-9EA9-46A5-9E94-9123E4ED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6915"/>
            <a:ext cx="10515600" cy="2908757"/>
          </a:xfrm>
        </p:spPr>
      </p:pic>
    </p:spTree>
    <p:extLst>
      <p:ext uri="{BB962C8B-B14F-4D97-AF65-F5344CB8AC3E}">
        <p14:creationId xmlns:p14="http://schemas.microsoft.com/office/powerpoint/2010/main" val="232313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8EAC-E884-41BA-8805-F2CADADD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Chart_1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492F33-9FD1-4176-AAF7-C04A9161A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6" y="1845369"/>
            <a:ext cx="10515600" cy="2436455"/>
          </a:xfrm>
        </p:spPr>
      </p:pic>
    </p:spTree>
    <p:extLst>
      <p:ext uri="{BB962C8B-B14F-4D97-AF65-F5344CB8AC3E}">
        <p14:creationId xmlns:p14="http://schemas.microsoft.com/office/powerpoint/2010/main" val="187981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69E68-71D7-4D5D-9D3A-A5F9ECEA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Chart_4 </a:t>
            </a:r>
            <a:r>
              <a:rPr lang="en-US" altLang="ko-KR" dirty="0" err="1"/>
              <a:t>TBar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16672F-6DCB-4DE5-832A-302B98D2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1804"/>
            <a:ext cx="9269215" cy="4351338"/>
          </a:xfrm>
        </p:spPr>
      </p:pic>
    </p:spTree>
    <p:extLst>
      <p:ext uri="{BB962C8B-B14F-4D97-AF65-F5344CB8AC3E}">
        <p14:creationId xmlns:p14="http://schemas.microsoft.com/office/powerpoint/2010/main" val="89370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E1C0-0B23-4CEC-8876-337B5F1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Chart_7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0DD43B6-D8B6-4E47-8EC2-52FFA0D21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96424"/>
            <a:ext cx="10515600" cy="3249302"/>
          </a:xfrm>
        </p:spPr>
      </p:pic>
    </p:spTree>
    <p:extLst>
      <p:ext uri="{BB962C8B-B14F-4D97-AF65-F5344CB8AC3E}">
        <p14:creationId xmlns:p14="http://schemas.microsoft.com/office/powerpoint/2010/main" val="121193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E87F-F981-4BF2-82AE-1A98B94F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Chart_8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167FAD-E8C4-4036-85B9-48C249A59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16434"/>
            <a:ext cx="10515600" cy="3229410"/>
          </a:xfrm>
        </p:spPr>
      </p:pic>
    </p:spTree>
    <p:extLst>
      <p:ext uri="{BB962C8B-B14F-4D97-AF65-F5344CB8AC3E}">
        <p14:creationId xmlns:p14="http://schemas.microsoft.com/office/powerpoint/2010/main" val="269547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2DD81-FE03-4D11-B7B4-3E4BC02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Chart_9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D54E95-6E44-4329-8617-10F5ACB3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1215"/>
            <a:ext cx="10515600" cy="3235569"/>
          </a:xfrm>
        </p:spPr>
      </p:pic>
    </p:spTree>
    <p:extLst>
      <p:ext uri="{BB962C8B-B14F-4D97-AF65-F5344CB8AC3E}">
        <p14:creationId xmlns:p14="http://schemas.microsoft.com/office/powerpoint/2010/main" val="10233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37574-9E60-461E-B904-E9997CB6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Chart11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7786EF-E51F-4249-AB83-46948E939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906"/>
            <a:ext cx="10515600" cy="3226776"/>
          </a:xfrm>
        </p:spPr>
      </p:pic>
    </p:spTree>
    <p:extLst>
      <p:ext uri="{BB962C8B-B14F-4D97-AF65-F5344CB8AC3E}">
        <p14:creationId xmlns:p14="http://schemas.microsoft.com/office/powerpoint/2010/main" val="390238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019ED-F5AE-4B6B-AD23-D7A9B2A3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Chart12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707D88-2211-4513-9B7F-21C90C6D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2480"/>
            <a:ext cx="10515600" cy="3237627"/>
          </a:xfrm>
        </p:spPr>
      </p:pic>
    </p:spTree>
    <p:extLst>
      <p:ext uri="{BB962C8B-B14F-4D97-AF65-F5344CB8AC3E}">
        <p14:creationId xmlns:p14="http://schemas.microsoft.com/office/powerpoint/2010/main" val="258702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6E5BA-140A-4AC1-B1C8-C0F14218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Chart_20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CD3AE5-3332-4BEA-A937-CB08D46CC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4844"/>
            <a:ext cx="10515600" cy="3107703"/>
          </a:xfrm>
        </p:spPr>
      </p:pic>
    </p:spTree>
    <p:extLst>
      <p:ext uri="{BB962C8B-B14F-4D97-AF65-F5344CB8AC3E}">
        <p14:creationId xmlns:p14="http://schemas.microsoft.com/office/powerpoint/2010/main" val="46840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10289</TotalTime>
  <Words>37</Words>
  <Application>Microsoft Office PowerPoint</Application>
  <PresentationFormat>와이드스크린</PresentationFormat>
  <Paragraphs>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Chart_1 TBar</vt:lpstr>
      <vt:lpstr>Chart_4 TBar</vt:lpstr>
      <vt:lpstr>Chart_7</vt:lpstr>
      <vt:lpstr>Chart_8</vt:lpstr>
      <vt:lpstr>Chart_9</vt:lpstr>
      <vt:lpstr>Chart11</vt:lpstr>
      <vt:lpstr>Chart12</vt:lpstr>
      <vt:lpstr>Chart_20</vt:lpstr>
      <vt:lpstr>Chart_24</vt:lpstr>
      <vt:lpstr>Chart_26_1</vt:lpstr>
      <vt:lpstr>Chart_26_2</vt:lpstr>
      <vt:lpstr>Chart_26_3</vt:lpstr>
      <vt:lpstr>Chart_26_4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kjhkjh612@o365.skku.edu</dc:creator>
  <cp:lastModifiedBy>김주형</cp:lastModifiedBy>
  <cp:revision>16</cp:revision>
  <dcterms:created xsi:type="dcterms:W3CDTF">2020-12-30T04:28:16Z</dcterms:created>
  <dcterms:modified xsi:type="dcterms:W3CDTF">2021-01-18T11:03:58Z</dcterms:modified>
</cp:coreProperties>
</file>