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C78B-26D3-C407-98C7-0D393BB82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FD98B-2FFB-C7B6-8A81-3931A8EF8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15B82-5586-D5B2-93E0-08AB9891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C27B-D470-42F2-92F9-5356A7F22CB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E6E87-56FE-73C1-56F3-B24276377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23E10-221D-D71B-7BC5-44D56363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4550-82C7-441E-9ABE-BBFBDC23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0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DD4F-F5EF-7C83-A368-DEED97106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055AC-BEB8-C2EC-0A68-05FC516C7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4D6AB-0E7F-554E-1620-83B39A4B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C27B-D470-42F2-92F9-5356A7F22CB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B2518-3AC6-0797-B6EF-F9DC21E9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4D694-80B9-C9EC-A869-367E831E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4550-82C7-441E-9ABE-BBFBDC23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4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3700F-49C3-5A0F-FDB0-76E79FD03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05723-38B4-2EFB-3A3F-3331D6DBC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6908A-BF22-5E88-6467-8F3A314D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C27B-D470-42F2-92F9-5356A7F22CB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C754A-0A4D-FC7A-119C-EE8FF9E25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B57F3-A00F-F8B7-FB9B-24813223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4550-82C7-441E-9ABE-BBFBDC23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7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E890-6C07-B05C-70EF-2FA6749D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0EB77-6AF0-6A5F-3EC8-DE7910D22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9B0AA-48CB-EC6F-C6CB-C2C07921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C27B-D470-42F2-92F9-5356A7F22CB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C4591-DAF4-40FA-DFDC-AC734FF2D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8718-5547-3B01-4986-6C925B57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4550-82C7-441E-9ABE-BBFBDC23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0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3E2B-427A-D249-72DC-EBC9CEB4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C4E2A-D7AE-1F21-28A4-C2D3C08B9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64C56-3AD6-CE09-422C-B8A0BE374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C27B-D470-42F2-92F9-5356A7F22CB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88F7A-C40E-5F20-DF27-B48DFC2C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4A407-29F8-9699-3A35-0E450DE3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4550-82C7-441E-9ABE-BBFBDC23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9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BDA0-33BA-E74C-2922-815616D13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F878-EBD4-F07A-93F4-24DA59B35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66433-D37E-2E0C-DA3A-0DBECDBDE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16827-F841-6BEF-6F3B-F0FDAF91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C27B-D470-42F2-92F9-5356A7F22CB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58872-5E21-96AC-53AE-43EF6421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82FB6-BB48-6223-BE3E-34FD9221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4550-82C7-441E-9ABE-BBFBDC23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1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1700-9033-6B18-CCF7-A0143D7E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5EA2A-659E-59D4-F976-CBCC27F2C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8D46D-816D-C116-C2C7-0C4BCF094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70943-C35D-9149-0105-4CF0174B9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85338-FDE1-68C6-1A97-C1E8FC936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81516C-FC70-205B-1D50-65B48C6D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C27B-D470-42F2-92F9-5356A7F22CB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5CE30-EC63-F23B-F4E8-DFD4FBC7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031C5-B95D-991B-6CDE-3791CC26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4550-82C7-441E-9ABE-BBFBDC23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8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E519-A5A0-DFA2-1D04-FD149743D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DA5639-4895-57FB-FD57-7456A3D5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C27B-D470-42F2-92F9-5356A7F22CB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5B2C7-B87D-5406-AE7D-1A22E76C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3AB30-7EB8-91BC-123B-3022C5EA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4550-82C7-441E-9ABE-BBFBDC23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7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FDD5E-794B-11EC-F65C-7519351F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C27B-D470-42F2-92F9-5356A7F22CB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DC92C-6703-7C55-270C-276F45BE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8644A-298D-6AA2-1F41-0707882A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4550-82C7-441E-9ABE-BBFBDC23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4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F32CE-BD50-1997-A452-2DD0EBF5F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EE273-7C5E-C8D4-0CCA-D1E42C050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F7A03-28C3-191E-DF84-DDE9CEA83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89CAA-ECF0-CC6E-520E-B1B896E3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C27B-D470-42F2-92F9-5356A7F22CB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4F7A7-C0CB-7ED6-E678-6BF5083E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739B7-1940-4EEA-26D3-AF0AE65F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4550-82C7-441E-9ABE-BBFBDC23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3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CDED-99A0-721D-4B69-BB61530F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75A568-CD6B-5F81-67DD-796FEB2CF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0DFB5-1988-83AC-78FF-7502AC9C4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2939F-D469-7BFE-37C2-0B769215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C27B-D470-42F2-92F9-5356A7F22CB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873CC-9A0E-3F51-D9AC-0B785E21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52ED0-6C96-93A1-C3CE-4A8BDE5B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4550-82C7-441E-9ABE-BBFBDC23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8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895E4-B877-6D3F-0F37-EFD19C3E9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44000-A802-E8FA-C45A-6EE98CAE9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5A4E0-7D66-A31E-D068-D47CBA383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16C27B-D470-42F2-92F9-5356A7F22CB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2027B-FEE5-0855-B089-AF065732A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683A9-9BB5-1130-5B48-055922072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4F4550-82C7-441E-9ABE-BBFBDC23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3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C2E4C983-72C3-1E95-0900-5EFB8D7DA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0982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8DB69E-1ED1-9169-998A-8F9FB8C19D89}"/>
              </a:ext>
            </a:extLst>
          </p:cNvPr>
          <p:cNvSpPr/>
          <p:nvPr/>
        </p:nvSpPr>
        <p:spPr>
          <a:xfrm>
            <a:off x="0" y="4632960"/>
            <a:ext cx="12191999" cy="1465312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A5F68E-9BDA-26F7-E4CD-BE88A9AC9305}"/>
              </a:ext>
            </a:extLst>
          </p:cNvPr>
          <p:cNvSpPr txBox="1"/>
          <p:nvPr/>
        </p:nvSpPr>
        <p:spPr>
          <a:xfrm>
            <a:off x="586449" y="5134783"/>
            <a:ext cx="11019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Shi group photo in June 2024</a:t>
            </a:r>
          </a:p>
        </p:txBody>
      </p:sp>
    </p:spTree>
    <p:extLst>
      <p:ext uri="{BB962C8B-B14F-4D97-AF65-F5344CB8AC3E}">
        <p14:creationId xmlns:p14="http://schemas.microsoft.com/office/powerpoint/2010/main" val="272117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8C2D0-7C4B-1642-3AC9-3C90C1F01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570B1E2-72AE-3259-19AD-0447A0A34F1A}"/>
              </a:ext>
            </a:extLst>
          </p:cNvPr>
          <p:cNvSpPr/>
          <p:nvPr/>
        </p:nvSpPr>
        <p:spPr>
          <a:xfrm>
            <a:off x="0" y="4632960"/>
            <a:ext cx="12191999" cy="1465312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7697FB-0660-BB4F-15B8-CB3738B14232}"/>
              </a:ext>
            </a:extLst>
          </p:cNvPr>
          <p:cNvSpPr txBox="1"/>
          <p:nvPr/>
        </p:nvSpPr>
        <p:spPr>
          <a:xfrm>
            <a:off x="586448" y="4950117"/>
            <a:ext cx="11019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Prof. Shi has won the American Chemical Society Petroleum Research Fund Doctoral New Investigator award!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59A76-B4CF-8D16-7AAD-CC6EEB28E8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CFECFF"/>
              </a:clrFrom>
              <a:clrTo>
                <a:srgbClr val="CFEC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68497" y="15662"/>
            <a:ext cx="8255000" cy="461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33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6B7A-0CCB-85CA-5384-2AD8072C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A160-3C11-6522-7068-AA1327F5E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23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Kaihang Shi</dc:creator>
  <cp:lastModifiedBy>Kaihang Shi</cp:lastModifiedBy>
  <cp:revision>4</cp:revision>
  <dcterms:created xsi:type="dcterms:W3CDTF">2024-10-04T20:52:52Z</dcterms:created>
  <dcterms:modified xsi:type="dcterms:W3CDTF">2024-11-02T04:36:56Z</dcterms:modified>
</cp:coreProperties>
</file>