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89F"/>
    <a:srgbClr val="BFC7D7"/>
    <a:srgbClr val="75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249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14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8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714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6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4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0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9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9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62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DCDC-6081-4A9D-9567-4A40EFFC3D6D}" type="datetimeFigureOut">
              <a:rPr lang="pt-PT" smtClean="0"/>
              <a:t>15/11/2019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1465-8E82-45CF-8FEA-F801623524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6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36000" y="1269000"/>
            <a:ext cx="4320000" cy="4320000"/>
            <a:chOff x="1679939" y="2091437"/>
            <a:chExt cx="4320000" cy="4320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775636" y="2091437"/>
              <a:ext cx="0" cy="43200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79939" y="6305107"/>
              <a:ext cx="43200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2186940" y="2713479"/>
              <a:ext cx="3198328" cy="3146301"/>
            </a:xfrm>
            <a:custGeom>
              <a:avLst/>
              <a:gdLst>
                <a:gd name="connsiteX0" fmla="*/ 2344888 w 3198328"/>
                <a:gd name="connsiteY0" fmla="*/ 0 h 3146301"/>
                <a:gd name="connsiteX1" fmla="*/ 3198328 w 3198328"/>
                <a:gd name="connsiteY1" fmla="*/ 0 h 3146301"/>
                <a:gd name="connsiteX2" fmla="*/ 3198328 w 3198328"/>
                <a:gd name="connsiteY2" fmla="*/ 1 h 3146301"/>
                <a:gd name="connsiteX3" fmla="*/ 3198328 w 3198328"/>
                <a:gd name="connsiteY3" fmla="*/ 2 h 3146301"/>
                <a:gd name="connsiteX4" fmla="*/ 3198328 w 3198328"/>
                <a:gd name="connsiteY4" fmla="*/ 738381 h 3146301"/>
                <a:gd name="connsiteX5" fmla="*/ 3198328 w 3198328"/>
                <a:gd name="connsiteY5" fmla="*/ 2361440 h 3146301"/>
                <a:gd name="connsiteX6" fmla="*/ 3198328 w 3198328"/>
                <a:gd name="connsiteY6" fmla="*/ 3146301 h 3146301"/>
                <a:gd name="connsiteX7" fmla="*/ 2344888 w 3198328"/>
                <a:gd name="connsiteY7" fmla="*/ 3146301 h 3146301"/>
                <a:gd name="connsiteX8" fmla="*/ 2344888 w 3198328"/>
                <a:gd name="connsiteY8" fmla="*/ 2361440 h 3146301"/>
                <a:gd name="connsiteX9" fmla="*/ 388620 w 3198328"/>
                <a:gd name="connsiteY9" fmla="*/ 2361440 h 3146301"/>
                <a:gd name="connsiteX10" fmla="*/ 388620 w 3198328"/>
                <a:gd name="connsiteY10" fmla="*/ 738381 h 3146301"/>
                <a:gd name="connsiteX11" fmla="*/ 0 w 3198328"/>
                <a:gd name="connsiteY11" fmla="*/ 738381 h 3146301"/>
                <a:gd name="connsiteX12" fmla="*/ 0 w 3198328"/>
                <a:gd name="connsiteY12" fmla="*/ 2 h 3146301"/>
                <a:gd name="connsiteX13" fmla="*/ 388620 w 3198328"/>
                <a:gd name="connsiteY13" fmla="*/ 2 h 3146301"/>
                <a:gd name="connsiteX14" fmla="*/ 388620 w 3198328"/>
                <a:gd name="connsiteY14" fmla="*/ 1 h 3146301"/>
                <a:gd name="connsiteX15" fmla="*/ 2344888 w 3198328"/>
                <a:gd name="connsiteY15" fmla="*/ 1 h 31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8328" h="3146301">
                  <a:moveTo>
                    <a:pt x="2344888" y="0"/>
                  </a:moveTo>
                  <a:lnTo>
                    <a:pt x="3198328" y="0"/>
                  </a:lnTo>
                  <a:lnTo>
                    <a:pt x="3198328" y="1"/>
                  </a:lnTo>
                  <a:lnTo>
                    <a:pt x="3198328" y="2"/>
                  </a:lnTo>
                  <a:lnTo>
                    <a:pt x="3198328" y="738381"/>
                  </a:lnTo>
                  <a:lnTo>
                    <a:pt x="3198328" y="2361440"/>
                  </a:lnTo>
                  <a:lnTo>
                    <a:pt x="3198328" y="3146301"/>
                  </a:lnTo>
                  <a:lnTo>
                    <a:pt x="2344888" y="3146301"/>
                  </a:lnTo>
                  <a:lnTo>
                    <a:pt x="2344888" y="2361440"/>
                  </a:lnTo>
                  <a:lnTo>
                    <a:pt x="388620" y="2361440"/>
                  </a:lnTo>
                  <a:lnTo>
                    <a:pt x="388620" y="738381"/>
                  </a:lnTo>
                  <a:lnTo>
                    <a:pt x="0" y="738381"/>
                  </a:lnTo>
                  <a:lnTo>
                    <a:pt x="0" y="2"/>
                  </a:lnTo>
                  <a:lnTo>
                    <a:pt x="388620" y="2"/>
                  </a:lnTo>
                  <a:lnTo>
                    <a:pt x="388620" y="1"/>
                  </a:lnTo>
                  <a:lnTo>
                    <a:pt x="2344888" y="1"/>
                  </a:lnTo>
                  <a:close/>
                </a:path>
              </a:pathLst>
            </a:custGeom>
            <a:solidFill>
              <a:srgbClr val="7587B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940" y="3361025"/>
              <a:ext cx="144000" cy="144000"/>
            </a:xfrm>
            <a:prstGeom prst="ellipse">
              <a:avLst/>
            </a:prstGeom>
            <a:solidFill>
              <a:srgbClr val="7587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Oval 15"/>
            <p:cNvSpPr/>
            <p:nvPr/>
          </p:nvSpPr>
          <p:spPr>
            <a:xfrm>
              <a:off x="2506980" y="4987963"/>
              <a:ext cx="144000" cy="144000"/>
            </a:xfrm>
            <a:prstGeom prst="ellipse">
              <a:avLst/>
            </a:prstGeom>
            <a:solidFill>
              <a:srgbClr val="7587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Oval 16"/>
            <p:cNvSpPr/>
            <p:nvPr/>
          </p:nvSpPr>
          <p:spPr>
            <a:xfrm>
              <a:off x="4459828" y="5768945"/>
              <a:ext cx="144000" cy="144000"/>
            </a:xfrm>
            <a:prstGeom prst="ellipse">
              <a:avLst/>
            </a:prstGeom>
            <a:solidFill>
              <a:srgbClr val="7587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Oval 10"/>
            <p:cNvSpPr/>
            <p:nvPr/>
          </p:nvSpPr>
          <p:spPr>
            <a:xfrm>
              <a:off x="5313268" y="2641481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58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0" name="Straight Connector 19"/>
            <p:cNvCxnSpPr>
              <a:stCxn id="18" idx="10"/>
              <a:endCxn id="18" idx="4"/>
            </p:cNvCxnSpPr>
            <p:nvPr/>
          </p:nvCxnSpPr>
          <p:spPr>
            <a:xfrm>
              <a:off x="2575560" y="3451860"/>
              <a:ext cx="2809708" cy="0"/>
            </a:xfrm>
            <a:prstGeom prst="line">
              <a:avLst/>
            </a:prstGeom>
            <a:ln w="12700">
              <a:solidFill>
                <a:srgbClr val="7587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15"/>
              <a:endCxn id="18" idx="8"/>
            </p:cNvCxnSpPr>
            <p:nvPr/>
          </p:nvCxnSpPr>
          <p:spPr>
            <a:xfrm>
              <a:off x="4531828" y="2713480"/>
              <a:ext cx="0" cy="2361439"/>
            </a:xfrm>
            <a:prstGeom prst="line">
              <a:avLst/>
            </a:prstGeom>
            <a:ln w="12700">
              <a:solidFill>
                <a:srgbClr val="7587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8"/>
              <a:endCxn id="18" idx="5"/>
            </p:cNvCxnSpPr>
            <p:nvPr/>
          </p:nvCxnSpPr>
          <p:spPr>
            <a:xfrm>
              <a:off x="4531828" y="5074919"/>
              <a:ext cx="853440" cy="0"/>
            </a:xfrm>
            <a:prstGeom prst="line">
              <a:avLst/>
            </a:prstGeom>
            <a:ln w="12700">
              <a:solidFill>
                <a:srgbClr val="7587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71199" y="2419039"/>
              <a:ext cx="373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7140" y="3361024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1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8940" y="4987962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2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00868" y="5784563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3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cxnSp>
          <p:nvCxnSpPr>
            <p:cNvPr id="19" name="Straight Connector 18"/>
            <p:cNvCxnSpPr>
              <a:endCxn id="18" idx="10"/>
            </p:cNvCxnSpPr>
            <p:nvPr/>
          </p:nvCxnSpPr>
          <p:spPr>
            <a:xfrm>
              <a:off x="2575560" y="2713479"/>
              <a:ext cx="0" cy="738381"/>
            </a:xfrm>
            <a:prstGeom prst="line">
              <a:avLst/>
            </a:prstGeom>
            <a:ln w="12700">
              <a:solidFill>
                <a:srgbClr val="7587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9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36000" y="1269000"/>
            <a:ext cx="4320000" cy="4320000"/>
            <a:chOff x="1679939" y="2091437"/>
            <a:chExt cx="4320000" cy="4320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775636" y="2091437"/>
              <a:ext cx="0" cy="43200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79939" y="6305107"/>
              <a:ext cx="43200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96319" y="5788188"/>
              <a:ext cx="373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63412" y="4593411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1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9858" y="2640105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2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1332" y="2242219"/>
              <a:ext cx="517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1" dirty="0">
                  <a:latin typeface="Montserrat" panose="00000500000000000000" pitchFamily="2" charset="0"/>
                </a:rPr>
                <a:t>p</a:t>
              </a:r>
              <a:r>
                <a:rPr lang="pt-PT" sz="1600" i="1" baseline="-25000" dirty="0">
                  <a:latin typeface="Montserrat" panose="00000500000000000000" pitchFamily="2" charset="0"/>
                </a:rPr>
                <a:t>3</a:t>
              </a:r>
              <a:r>
                <a:rPr lang="pt-PT" sz="1600" i="1" dirty="0">
                  <a:latin typeface="Montserrat" panose="00000500000000000000" pitchFamily="2" charset="0"/>
                </a:rPr>
                <a:t>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50372" y="2606049"/>
              <a:ext cx="3271464" cy="3342328"/>
              <a:chOff x="2150372" y="2606049"/>
              <a:chExt cx="3271464" cy="3342328"/>
            </a:xfrm>
          </p:grpSpPr>
          <p:grpSp>
            <p:nvGrpSpPr>
              <p:cNvPr id="5" name="Group 4"/>
              <p:cNvGrpSpPr/>
              <p:nvPr/>
            </p:nvGrpSpPr>
            <p:grpSpPr>
              <a:xfrm rot="5400000">
                <a:off x="2114940" y="2641481"/>
                <a:ext cx="3342328" cy="3271464"/>
                <a:chOff x="2114940" y="2641481"/>
                <a:chExt cx="3342328" cy="327146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2186940" y="2713479"/>
                  <a:ext cx="3198328" cy="3146301"/>
                </a:xfrm>
                <a:custGeom>
                  <a:avLst/>
                  <a:gdLst>
                    <a:gd name="connsiteX0" fmla="*/ 2344888 w 3198328"/>
                    <a:gd name="connsiteY0" fmla="*/ 0 h 3146301"/>
                    <a:gd name="connsiteX1" fmla="*/ 3198328 w 3198328"/>
                    <a:gd name="connsiteY1" fmla="*/ 0 h 3146301"/>
                    <a:gd name="connsiteX2" fmla="*/ 3198328 w 3198328"/>
                    <a:gd name="connsiteY2" fmla="*/ 1 h 3146301"/>
                    <a:gd name="connsiteX3" fmla="*/ 3198328 w 3198328"/>
                    <a:gd name="connsiteY3" fmla="*/ 2 h 3146301"/>
                    <a:gd name="connsiteX4" fmla="*/ 3198328 w 3198328"/>
                    <a:gd name="connsiteY4" fmla="*/ 738381 h 3146301"/>
                    <a:gd name="connsiteX5" fmla="*/ 3198328 w 3198328"/>
                    <a:gd name="connsiteY5" fmla="*/ 2361440 h 3146301"/>
                    <a:gd name="connsiteX6" fmla="*/ 3198328 w 3198328"/>
                    <a:gd name="connsiteY6" fmla="*/ 3146301 h 3146301"/>
                    <a:gd name="connsiteX7" fmla="*/ 2344888 w 3198328"/>
                    <a:gd name="connsiteY7" fmla="*/ 3146301 h 3146301"/>
                    <a:gd name="connsiteX8" fmla="*/ 2344888 w 3198328"/>
                    <a:gd name="connsiteY8" fmla="*/ 2361440 h 3146301"/>
                    <a:gd name="connsiteX9" fmla="*/ 388620 w 3198328"/>
                    <a:gd name="connsiteY9" fmla="*/ 2361440 h 3146301"/>
                    <a:gd name="connsiteX10" fmla="*/ 388620 w 3198328"/>
                    <a:gd name="connsiteY10" fmla="*/ 738381 h 3146301"/>
                    <a:gd name="connsiteX11" fmla="*/ 0 w 3198328"/>
                    <a:gd name="connsiteY11" fmla="*/ 738381 h 3146301"/>
                    <a:gd name="connsiteX12" fmla="*/ 0 w 3198328"/>
                    <a:gd name="connsiteY12" fmla="*/ 2 h 3146301"/>
                    <a:gd name="connsiteX13" fmla="*/ 388620 w 3198328"/>
                    <a:gd name="connsiteY13" fmla="*/ 2 h 3146301"/>
                    <a:gd name="connsiteX14" fmla="*/ 388620 w 3198328"/>
                    <a:gd name="connsiteY14" fmla="*/ 1 h 3146301"/>
                    <a:gd name="connsiteX15" fmla="*/ 2344888 w 3198328"/>
                    <a:gd name="connsiteY15" fmla="*/ 1 h 314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98328" h="3146301">
                      <a:moveTo>
                        <a:pt x="2344888" y="0"/>
                      </a:moveTo>
                      <a:lnTo>
                        <a:pt x="3198328" y="0"/>
                      </a:lnTo>
                      <a:lnTo>
                        <a:pt x="3198328" y="1"/>
                      </a:lnTo>
                      <a:lnTo>
                        <a:pt x="3198328" y="2"/>
                      </a:lnTo>
                      <a:lnTo>
                        <a:pt x="3198328" y="738381"/>
                      </a:lnTo>
                      <a:lnTo>
                        <a:pt x="3198328" y="2361440"/>
                      </a:lnTo>
                      <a:lnTo>
                        <a:pt x="3198328" y="3146301"/>
                      </a:lnTo>
                      <a:lnTo>
                        <a:pt x="2344888" y="3146301"/>
                      </a:lnTo>
                      <a:lnTo>
                        <a:pt x="2344888" y="2361440"/>
                      </a:lnTo>
                      <a:lnTo>
                        <a:pt x="388620" y="2361440"/>
                      </a:lnTo>
                      <a:lnTo>
                        <a:pt x="388620" y="738381"/>
                      </a:lnTo>
                      <a:lnTo>
                        <a:pt x="0" y="738381"/>
                      </a:lnTo>
                      <a:lnTo>
                        <a:pt x="0" y="2"/>
                      </a:lnTo>
                      <a:lnTo>
                        <a:pt x="388620" y="2"/>
                      </a:lnTo>
                      <a:lnTo>
                        <a:pt x="388620" y="1"/>
                      </a:lnTo>
                      <a:lnTo>
                        <a:pt x="2344888" y="1"/>
                      </a:lnTo>
                      <a:close/>
                    </a:path>
                  </a:pathLst>
                </a:custGeom>
                <a:solidFill>
                  <a:srgbClr val="7587BB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114940" y="3361025"/>
                  <a:ext cx="144000" cy="144000"/>
                </a:xfrm>
                <a:prstGeom prst="ellipse">
                  <a:avLst/>
                </a:prstGeom>
                <a:solidFill>
                  <a:srgbClr val="7587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506980" y="4987963"/>
                  <a:ext cx="144000" cy="144000"/>
                </a:xfrm>
                <a:prstGeom prst="ellipse">
                  <a:avLst/>
                </a:prstGeom>
                <a:solidFill>
                  <a:srgbClr val="7587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459828" y="5768945"/>
                  <a:ext cx="144000" cy="144000"/>
                </a:xfrm>
                <a:prstGeom prst="ellipse">
                  <a:avLst/>
                </a:prstGeom>
                <a:solidFill>
                  <a:srgbClr val="7587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313268" y="2641481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587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cxnSp>
              <p:nvCxnSpPr>
                <p:cNvPr id="20" name="Straight Connector 19"/>
                <p:cNvCxnSpPr>
                  <a:stCxn id="18" idx="10"/>
                  <a:endCxn id="18" idx="4"/>
                </p:cNvCxnSpPr>
                <p:nvPr/>
              </p:nvCxnSpPr>
              <p:spPr>
                <a:xfrm>
                  <a:off x="2575560" y="3451860"/>
                  <a:ext cx="2809708" cy="0"/>
                </a:xfrm>
                <a:prstGeom prst="line">
                  <a:avLst/>
                </a:prstGeom>
                <a:ln w="12700">
                  <a:solidFill>
                    <a:srgbClr val="7587B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8" idx="15"/>
                  <a:endCxn id="18" idx="8"/>
                </p:cNvCxnSpPr>
                <p:nvPr/>
              </p:nvCxnSpPr>
              <p:spPr>
                <a:xfrm>
                  <a:off x="4531828" y="2713480"/>
                  <a:ext cx="0" cy="2361439"/>
                </a:xfrm>
                <a:prstGeom prst="line">
                  <a:avLst/>
                </a:prstGeom>
                <a:ln w="12700">
                  <a:solidFill>
                    <a:srgbClr val="7587B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8" idx="8"/>
                  <a:endCxn id="18" idx="5"/>
                </p:cNvCxnSpPr>
                <p:nvPr/>
              </p:nvCxnSpPr>
              <p:spPr>
                <a:xfrm>
                  <a:off x="4531828" y="5074919"/>
                  <a:ext cx="853440" cy="0"/>
                </a:xfrm>
                <a:prstGeom prst="line">
                  <a:avLst/>
                </a:prstGeom>
                <a:ln w="12700">
                  <a:solidFill>
                    <a:srgbClr val="7587B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>
                <a:stCxn id="18" idx="13"/>
              </p:cNvCxnSpPr>
              <p:nvPr/>
            </p:nvCxnSpPr>
            <p:spPr>
              <a:xfrm flipH="1">
                <a:off x="4611457" y="3066670"/>
                <a:ext cx="738380" cy="0"/>
              </a:xfrm>
              <a:prstGeom prst="line">
                <a:avLst/>
              </a:prstGeom>
              <a:ln w="12700">
                <a:solidFill>
                  <a:srgbClr val="7587B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67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088444" y="1263737"/>
            <a:ext cx="6015112" cy="4330527"/>
            <a:chOff x="2911789" y="2147922"/>
            <a:chExt cx="6015112" cy="43305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BC0966-2D2F-49A5-B812-03CA5B815440}"/>
                </a:ext>
              </a:extLst>
            </p:cNvPr>
            <p:cNvSpPr/>
            <p:nvPr/>
          </p:nvSpPr>
          <p:spPr>
            <a:xfrm>
              <a:off x="3400843" y="3758172"/>
              <a:ext cx="1845894" cy="1845894"/>
            </a:xfrm>
            <a:prstGeom prst="ellipse">
              <a:avLst/>
            </a:prstGeom>
            <a:solidFill>
              <a:schemeClr val="bg1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Agrupar 27">
              <a:extLst>
                <a:ext uri="{FF2B5EF4-FFF2-40B4-BE49-F238E27FC236}">
                  <a16:creationId xmlns:a16="http://schemas.microsoft.com/office/drawing/2014/main" id="{E5FE95DB-AA98-4FEC-A743-12C0D95E09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4205" y="2314614"/>
              <a:ext cx="1792696" cy="630000"/>
              <a:chOff x="7744427" y="2176050"/>
              <a:chExt cx="2195822" cy="771669"/>
            </a:xfrm>
          </p:grpSpPr>
          <p:pic>
            <p:nvPicPr>
              <p:cNvPr id="6" name="Imagem 29" descr="Uma imagem com símbolo, céu, exterior, árvore&#10;&#10;Descrição gerada automaticamente">
                <a:extLst>
                  <a:ext uri="{FF2B5EF4-FFF2-40B4-BE49-F238E27FC236}">
                    <a16:creationId xmlns:a16="http://schemas.microsoft.com/office/drawing/2014/main" id="{9A703A53-38B0-4102-A4E1-E0442E36D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427" y="2176050"/>
                <a:ext cx="719631" cy="720000"/>
              </a:xfrm>
              <a:prstGeom prst="rect">
                <a:avLst/>
              </a:prstGeom>
            </p:spPr>
          </p:pic>
          <p:sp>
            <p:nvSpPr>
              <p:cNvPr id="7" name="CaixaDeTexto 32">
                <a:extLst>
                  <a:ext uri="{FF2B5EF4-FFF2-40B4-BE49-F238E27FC236}">
                    <a16:creationId xmlns:a16="http://schemas.microsoft.com/office/drawing/2014/main" id="{5C4A81E8-AD5C-427D-848D-9D58E0505695}"/>
                  </a:ext>
                </a:extLst>
              </p:cNvPr>
              <p:cNvSpPr txBox="1"/>
              <p:nvPr/>
            </p:nvSpPr>
            <p:spPr>
              <a:xfrm>
                <a:off x="8447314" y="2639942"/>
                <a:ext cx="1492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analysis 1 </a:t>
                </a:r>
              </a:p>
            </p:txBody>
          </p:sp>
        </p:grpSp>
        <p:grpSp>
          <p:nvGrpSpPr>
            <p:cNvPr id="8" name="Agrupar 31">
              <a:extLst>
                <a:ext uri="{FF2B5EF4-FFF2-40B4-BE49-F238E27FC236}">
                  <a16:creationId xmlns:a16="http://schemas.microsoft.com/office/drawing/2014/main" id="{D6FFF368-81B9-490A-8A56-43FD280A6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4205" y="3383392"/>
              <a:ext cx="1792696" cy="630000"/>
              <a:chOff x="7744427" y="3244828"/>
              <a:chExt cx="2195822" cy="771669"/>
            </a:xfrm>
          </p:grpSpPr>
          <p:pic>
            <p:nvPicPr>
              <p:cNvPr id="9" name="Imagem 37" descr="Uma imagem com símbolo, céu, exterior, árvore&#10;&#10;Descrição gerada automaticamente">
                <a:extLst>
                  <a:ext uri="{FF2B5EF4-FFF2-40B4-BE49-F238E27FC236}">
                    <a16:creationId xmlns:a16="http://schemas.microsoft.com/office/drawing/2014/main" id="{BEF65462-F4C2-41F2-BCE6-6FCC4757A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427" y="3244828"/>
                <a:ext cx="719631" cy="720000"/>
              </a:xfrm>
              <a:prstGeom prst="rect">
                <a:avLst/>
              </a:prstGeom>
            </p:spPr>
          </p:pic>
          <p:sp>
            <p:nvSpPr>
              <p:cNvPr id="10" name="CaixaDeTexto 38">
                <a:extLst>
                  <a:ext uri="{FF2B5EF4-FFF2-40B4-BE49-F238E27FC236}">
                    <a16:creationId xmlns:a16="http://schemas.microsoft.com/office/drawing/2014/main" id="{6D651074-CF23-4A40-B3C9-91C33EDC8F89}"/>
                  </a:ext>
                </a:extLst>
              </p:cNvPr>
              <p:cNvSpPr txBox="1"/>
              <p:nvPr/>
            </p:nvSpPr>
            <p:spPr>
              <a:xfrm>
                <a:off x="8447314" y="3708720"/>
                <a:ext cx="1492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analysis 2 </a:t>
                </a:r>
              </a:p>
            </p:txBody>
          </p:sp>
        </p:grpSp>
        <p:grpSp>
          <p:nvGrpSpPr>
            <p:cNvPr id="11" name="Agrupar 33">
              <a:extLst>
                <a:ext uri="{FF2B5EF4-FFF2-40B4-BE49-F238E27FC236}">
                  <a16:creationId xmlns:a16="http://schemas.microsoft.com/office/drawing/2014/main" id="{856CCCDF-5D2F-4122-8FE6-4461FF7013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4205" y="4473069"/>
              <a:ext cx="1792696" cy="630000"/>
              <a:chOff x="7744427" y="4334505"/>
              <a:chExt cx="2195822" cy="771669"/>
            </a:xfrm>
          </p:grpSpPr>
          <p:pic>
            <p:nvPicPr>
              <p:cNvPr id="12" name="Imagem 39" descr="Uma imagem com símbolo, céu, exterior, árvore&#10;&#10;Descrição gerada automaticamente">
                <a:extLst>
                  <a:ext uri="{FF2B5EF4-FFF2-40B4-BE49-F238E27FC236}">
                    <a16:creationId xmlns:a16="http://schemas.microsoft.com/office/drawing/2014/main" id="{72F7BED7-BD9B-4982-B682-A9473988E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427" y="4334505"/>
                <a:ext cx="719631" cy="720000"/>
              </a:xfrm>
              <a:prstGeom prst="rect">
                <a:avLst/>
              </a:prstGeom>
            </p:spPr>
          </p:pic>
          <p:sp>
            <p:nvSpPr>
              <p:cNvPr id="13" name="CaixaDeTexto 40">
                <a:extLst>
                  <a:ext uri="{FF2B5EF4-FFF2-40B4-BE49-F238E27FC236}">
                    <a16:creationId xmlns:a16="http://schemas.microsoft.com/office/drawing/2014/main" id="{1DBCE2DB-6D60-4B0B-984E-F748B86598BD}"/>
                  </a:ext>
                </a:extLst>
              </p:cNvPr>
              <p:cNvSpPr txBox="1"/>
              <p:nvPr/>
            </p:nvSpPr>
            <p:spPr>
              <a:xfrm>
                <a:off x="8447314" y="4798397"/>
                <a:ext cx="1492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analysis … </a:t>
                </a:r>
              </a:p>
            </p:txBody>
          </p:sp>
        </p:grpSp>
        <p:grpSp>
          <p:nvGrpSpPr>
            <p:cNvPr id="14" name="Agrupar 23">
              <a:extLst>
                <a:ext uri="{FF2B5EF4-FFF2-40B4-BE49-F238E27FC236}">
                  <a16:creationId xmlns:a16="http://schemas.microsoft.com/office/drawing/2014/main" id="{0246C488-BF59-464F-847B-6DEAE8BDC3EC}"/>
                </a:ext>
              </a:extLst>
            </p:cNvPr>
            <p:cNvGrpSpPr/>
            <p:nvPr/>
          </p:nvGrpSpPr>
          <p:grpSpPr>
            <a:xfrm>
              <a:off x="3265100" y="4108511"/>
              <a:ext cx="2117383" cy="1198177"/>
              <a:chOff x="3976371" y="3726043"/>
              <a:chExt cx="2117383" cy="1198177"/>
            </a:xfrm>
          </p:grpSpPr>
          <p:pic>
            <p:nvPicPr>
              <p:cNvPr id="15" name="Imagem 41" descr="Uma imagem com objeto&#10;&#10;Descrição gerada automaticamente">
                <a:extLst>
                  <a:ext uri="{FF2B5EF4-FFF2-40B4-BE49-F238E27FC236}">
                    <a16:creationId xmlns:a16="http://schemas.microsoft.com/office/drawing/2014/main" id="{CD0BE38C-0312-4897-99B8-94B5C3EBA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1669" y="3726043"/>
                <a:ext cx="1366785" cy="648000"/>
              </a:xfrm>
              <a:prstGeom prst="rect">
                <a:avLst/>
              </a:prstGeom>
            </p:spPr>
          </p:pic>
          <p:sp>
            <p:nvSpPr>
              <p:cNvPr id="16" name="CaixaDeTexto 42">
                <a:extLst>
                  <a:ext uri="{FF2B5EF4-FFF2-40B4-BE49-F238E27FC236}">
                    <a16:creationId xmlns:a16="http://schemas.microsoft.com/office/drawing/2014/main" id="{B7392F1A-936F-4058-A82F-F9FFB1D0D39E}"/>
                  </a:ext>
                </a:extLst>
              </p:cNvPr>
              <p:cNvSpPr txBox="1"/>
              <p:nvPr/>
            </p:nvSpPr>
            <p:spPr>
              <a:xfrm>
                <a:off x="3976371" y="4401000"/>
                <a:ext cx="2117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optimization</a:t>
                </a:r>
              </a:p>
              <a:p>
                <a:pPr algn="ctr"/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algorithm</a:t>
                </a:r>
              </a:p>
            </p:txBody>
          </p:sp>
        </p:grpSp>
        <p:grpSp>
          <p:nvGrpSpPr>
            <p:cNvPr id="17" name="Agrupar 21">
              <a:extLst>
                <a:ext uri="{FF2B5EF4-FFF2-40B4-BE49-F238E27FC236}">
                  <a16:creationId xmlns:a16="http://schemas.microsoft.com/office/drawing/2014/main" id="{D31FA0E7-38A0-4CEC-B3D5-850D0F7CF859}"/>
                </a:ext>
              </a:extLst>
            </p:cNvPr>
            <p:cNvGrpSpPr/>
            <p:nvPr/>
          </p:nvGrpSpPr>
          <p:grpSpPr>
            <a:xfrm>
              <a:off x="3612339" y="2147922"/>
              <a:ext cx="1492935" cy="1495220"/>
              <a:chOff x="3950180" y="4377292"/>
              <a:chExt cx="1492935" cy="1495220"/>
            </a:xfrm>
          </p:grpSpPr>
          <p:grpSp>
            <p:nvGrpSpPr>
              <p:cNvPr id="18" name="Agrupar 20">
                <a:extLst>
                  <a:ext uri="{FF2B5EF4-FFF2-40B4-BE49-F238E27FC236}">
                    <a16:creationId xmlns:a16="http://schemas.microsoft.com/office/drawing/2014/main" id="{927C65BB-5EBD-46E8-9F95-8A6AED507A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03086" y="4377292"/>
                <a:ext cx="986046" cy="972000"/>
                <a:chOff x="1188130" y="1540636"/>
                <a:chExt cx="2472704" cy="2437480"/>
              </a:xfrm>
            </p:grpSpPr>
            <p:pic>
              <p:nvPicPr>
                <p:cNvPr id="20" name="Imagem 5" descr="Uma imagem com símbolo, paragem&#10;&#10;Descrição gerada automaticamente">
                  <a:extLst>
                    <a:ext uri="{FF2B5EF4-FFF2-40B4-BE49-F238E27FC236}">
                      <a16:creationId xmlns:a16="http://schemas.microsoft.com/office/drawing/2014/main" id="{DE5F8B35-2D32-471D-936A-B3DDF1A8F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130" y="1592898"/>
                  <a:ext cx="2086757" cy="1800000"/>
                </a:xfrm>
                <a:prstGeom prst="rect">
                  <a:avLst/>
                </a:prstGeom>
              </p:spPr>
            </p:pic>
            <p:cxnSp>
              <p:nvCxnSpPr>
                <p:cNvPr id="21" name="Conexão reta 6">
                  <a:extLst>
                    <a:ext uri="{FF2B5EF4-FFF2-40B4-BE49-F238E27FC236}">
                      <a16:creationId xmlns:a16="http://schemas.microsoft.com/office/drawing/2014/main" id="{342FAD5F-2558-4144-A854-F450E8B70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3148" y="3710701"/>
                  <a:ext cx="1800000" cy="0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xão reta 7">
                  <a:extLst>
                    <a:ext uri="{FF2B5EF4-FFF2-40B4-BE49-F238E27FC236}">
                      <a16:creationId xmlns:a16="http://schemas.microsoft.com/office/drawing/2014/main" id="{D9798C55-2868-4DA0-A29D-39BE9FAFF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6908" y="1540636"/>
                  <a:ext cx="0" cy="1908000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xão reta 8">
                  <a:extLst>
                    <a:ext uri="{FF2B5EF4-FFF2-40B4-BE49-F238E27FC236}">
                      <a16:creationId xmlns:a16="http://schemas.microsoft.com/office/drawing/2014/main" id="{5CB0CF65-F402-45D7-A061-49DE4A826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3253" y="1548179"/>
                  <a:ext cx="117152" cy="113390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xão reta 11">
                  <a:extLst>
                    <a:ext uri="{FF2B5EF4-FFF2-40B4-BE49-F238E27FC236}">
                      <a16:creationId xmlns:a16="http://schemas.microsoft.com/office/drawing/2014/main" id="{6DD86025-0B55-48E0-B84C-8623191CB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3252" y="3333471"/>
                  <a:ext cx="117152" cy="113391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xão reta 12">
                  <a:extLst>
                    <a:ext uri="{FF2B5EF4-FFF2-40B4-BE49-F238E27FC236}">
                      <a16:creationId xmlns:a16="http://schemas.microsoft.com/office/drawing/2014/main" id="{A50E1280-AA39-4CF6-B806-D7A73E8B4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2619" y="3654821"/>
                  <a:ext cx="117152" cy="113391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xão reta 13">
                  <a:extLst>
                    <a:ext uri="{FF2B5EF4-FFF2-40B4-BE49-F238E27FC236}">
                      <a16:creationId xmlns:a16="http://schemas.microsoft.com/office/drawing/2014/main" id="{B0BE83BB-5689-47C1-98F0-C135ADBF4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5996" y="3654821"/>
                  <a:ext cx="117152" cy="113391"/>
                </a:xfrm>
                <a:prstGeom prst="line">
                  <a:avLst/>
                </a:prstGeom>
                <a:ln w="28575" cap="rnd">
                  <a:solidFill>
                    <a:srgbClr val="33333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aixaDeTexto 14">
                  <a:extLst>
                    <a:ext uri="{FF2B5EF4-FFF2-40B4-BE49-F238E27FC236}">
                      <a16:creationId xmlns:a16="http://schemas.microsoft.com/office/drawing/2014/main" id="{BF6E8158-C662-460D-8A57-2A940EF6D661}"/>
                    </a:ext>
                  </a:extLst>
                </p:cNvPr>
                <p:cNvSpPr txBox="1"/>
                <p:nvPr/>
              </p:nvSpPr>
              <p:spPr>
                <a:xfrm>
                  <a:off x="2125671" y="3446863"/>
                  <a:ext cx="293290" cy="5312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050" dirty="0">
                      <a:solidFill>
                        <a:srgbClr val="333333"/>
                      </a:solidFill>
                      <a:latin typeface="Montserrat" panose="00000500000000000000" pitchFamily="2" charset="0"/>
                    </a:rPr>
                    <a:t>a</a:t>
                  </a:r>
                  <a:endParaRPr lang="en-US" sz="1050" dirty="0">
                    <a:solidFill>
                      <a:srgbClr val="333333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28" name="CaixaDeTexto 15">
                  <a:extLst>
                    <a:ext uri="{FF2B5EF4-FFF2-40B4-BE49-F238E27FC236}">
                      <a16:creationId xmlns:a16="http://schemas.microsoft.com/office/drawing/2014/main" id="{4886C9DC-6064-4930-8484-2455BDD3E7C4}"/>
                    </a:ext>
                  </a:extLst>
                </p:cNvPr>
                <p:cNvSpPr txBox="1"/>
                <p:nvPr/>
              </p:nvSpPr>
              <p:spPr>
                <a:xfrm>
                  <a:off x="3382821" y="2315855"/>
                  <a:ext cx="278013" cy="54735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050" dirty="0">
                      <a:solidFill>
                        <a:srgbClr val="333333"/>
                      </a:solidFill>
                      <a:latin typeface="Montserrat" panose="00000500000000000000" pitchFamily="2" charset="0"/>
                    </a:rPr>
                    <a:t>b</a:t>
                  </a:r>
                  <a:endParaRPr lang="en-US" dirty="0">
                    <a:solidFill>
                      <a:srgbClr val="333333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  <p:sp>
            <p:nvSpPr>
              <p:cNvPr id="19" name="CaixaDeTexto 43">
                <a:extLst>
                  <a:ext uri="{FF2B5EF4-FFF2-40B4-BE49-F238E27FC236}">
                    <a16:creationId xmlns:a16="http://schemas.microsoft.com/office/drawing/2014/main" id="{EB4EA147-BE57-4FAA-B787-0A0CCF20BC08}"/>
                  </a:ext>
                </a:extLst>
              </p:cNvPr>
              <p:cNvSpPr txBox="1"/>
              <p:nvPr/>
            </p:nvSpPr>
            <p:spPr>
              <a:xfrm>
                <a:off x="3950180" y="5349292"/>
                <a:ext cx="1492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parametric</a:t>
                </a:r>
              </a:p>
              <a:p>
                <a:pPr algn="ctr"/>
                <a:r>
                  <a:rPr lang="en-US" sz="1400" spc="100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model</a:t>
                </a:r>
              </a:p>
            </p:txBody>
          </p:sp>
        </p:grpSp>
        <p:cxnSp>
          <p:nvCxnSpPr>
            <p:cNvPr id="29" name="Conexão reta 47">
              <a:extLst>
                <a:ext uri="{FF2B5EF4-FFF2-40B4-BE49-F238E27FC236}">
                  <a16:creationId xmlns:a16="http://schemas.microsoft.com/office/drawing/2014/main" id="{39B34169-668D-4E59-A3B0-405F945C7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474" y="2578978"/>
              <a:ext cx="1766279" cy="0"/>
            </a:xfrm>
            <a:prstGeom prst="line">
              <a:avLst/>
            </a:prstGeom>
            <a:ln w="12700">
              <a:solidFill>
                <a:srgbClr val="9D9D9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48">
              <a:extLst>
                <a:ext uri="{FF2B5EF4-FFF2-40B4-BE49-F238E27FC236}">
                  <a16:creationId xmlns:a16="http://schemas.microsoft.com/office/drawing/2014/main" id="{7A79B35F-FDC8-4299-88B6-2BEF02ED7A05}"/>
                </a:ext>
              </a:extLst>
            </p:cNvPr>
            <p:cNvCxnSpPr>
              <a:cxnSpLocks/>
            </p:cNvCxnSpPr>
            <p:nvPr/>
          </p:nvCxnSpPr>
          <p:spPr>
            <a:xfrm>
              <a:off x="5303032" y="2578108"/>
              <a:ext cx="1771721" cy="1065034"/>
            </a:xfrm>
            <a:prstGeom prst="line">
              <a:avLst/>
            </a:prstGeom>
            <a:ln w="12700">
              <a:solidFill>
                <a:srgbClr val="9D9D9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49">
              <a:extLst>
                <a:ext uri="{FF2B5EF4-FFF2-40B4-BE49-F238E27FC236}">
                  <a16:creationId xmlns:a16="http://schemas.microsoft.com/office/drawing/2014/main" id="{6D966ACD-705C-4CF3-A3E2-19019F49A97F}"/>
                </a:ext>
              </a:extLst>
            </p:cNvPr>
            <p:cNvCxnSpPr>
              <a:cxnSpLocks/>
            </p:cNvCxnSpPr>
            <p:nvPr/>
          </p:nvCxnSpPr>
          <p:spPr>
            <a:xfrm>
              <a:off x="5304195" y="2578108"/>
              <a:ext cx="1770558" cy="2178403"/>
            </a:xfrm>
            <a:prstGeom prst="line">
              <a:avLst/>
            </a:prstGeom>
            <a:ln w="12700">
              <a:solidFill>
                <a:srgbClr val="9D9D9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52">
              <a:extLst>
                <a:ext uri="{FF2B5EF4-FFF2-40B4-BE49-F238E27FC236}">
                  <a16:creationId xmlns:a16="http://schemas.microsoft.com/office/drawing/2014/main" id="{E6815B7C-7990-4BBA-BDA9-827169AC4DEA}"/>
                </a:ext>
              </a:extLst>
            </p:cNvPr>
            <p:cNvCxnSpPr/>
            <p:nvPr/>
          </p:nvCxnSpPr>
          <p:spPr>
            <a:xfrm flipH="1">
              <a:off x="5303032" y="4794898"/>
              <a:ext cx="1771721" cy="0"/>
            </a:xfrm>
            <a:prstGeom prst="line">
              <a:avLst/>
            </a:prstGeom>
            <a:ln w="1270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55">
              <a:extLst>
                <a:ext uri="{FF2B5EF4-FFF2-40B4-BE49-F238E27FC236}">
                  <a16:creationId xmlns:a16="http://schemas.microsoft.com/office/drawing/2014/main" id="{2811E65D-5BB8-4728-A549-B92C533C595C}"/>
                </a:ext>
              </a:extLst>
            </p:cNvPr>
            <p:cNvCxnSpPr/>
            <p:nvPr/>
          </p:nvCxnSpPr>
          <p:spPr>
            <a:xfrm flipH="1">
              <a:off x="5303032" y="3685803"/>
              <a:ext cx="1771721" cy="1040130"/>
            </a:xfrm>
            <a:prstGeom prst="line">
              <a:avLst/>
            </a:prstGeom>
            <a:ln w="1270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60">
              <a:extLst>
                <a:ext uri="{FF2B5EF4-FFF2-40B4-BE49-F238E27FC236}">
                  <a16:creationId xmlns:a16="http://schemas.microsoft.com/office/drawing/2014/main" id="{A8778D5D-C991-42DE-8542-BE164BDFDCBB}"/>
                </a:ext>
              </a:extLst>
            </p:cNvPr>
            <p:cNvCxnSpPr/>
            <p:nvPr/>
          </p:nvCxnSpPr>
          <p:spPr>
            <a:xfrm flipH="1">
              <a:off x="5303032" y="2626623"/>
              <a:ext cx="1771721" cy="2015490"/>
            </a:xfrm>
            <a:prstGeom prst="line">
              <a:avLst/>
            </a:prstGeom>
            <a:ln w="1270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63">
              <a:extLst>
                <a:ext uri="{FF2B5EF4-FFF2-40B4-BE49-F238E27FC236}">
                  <a16:creationId xmlns:a16="http://schemas.microsoft.com/office/drawing/2014/main" id="{20A2E690-EDCD-49F4-92FB-32783FCEFC5D}"/>
                </a:ext>
              </a:extLst>
            </p:cNvPr>
            <p:cNvGrpSpPr/>
            <p:nvPr/>
          </p:nvGrpSpPr>
          <p:grpSpPr>
            <a:xfrm>
              <a:off x="4697386" y="5312618"/>
              <a:ext cx="385710" cy="385710"/>
              <a:chOff x="4057937" y="5120007"/>
              <a:chExt cx="540000" cy="54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7276ABD-2BB1-487A-944A-89D3DCECF47F}"/>
                  </a:ext>
                </a:extLst>
              </p:cNvPr>
              <p:cNvSpPr/>
              <p:nvPr/>
            </p:nvSpPr>
            <p:spPr>
              <a:xfrm>
                <a:off x="4057937" y="512000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Imagem 65">
                <a:extLst>
                  <a:ext uri="{FF2B5EF4-FFF2-40B4-BE49-F238E27FC236}">
                    <a16:creationId xmlns:a16="http://schemas.microsoft.com/office/drawing/2014/main" id="{709DFFCB-9DF6-460B-9B3A-D76B73806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7937" y="5120007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8" name="Agrupar 34">
              <a:extLst>
                <a:ext uri="{FF2B5EF4-FFF2-40B4-BE49-F238E27FC236}">
                  <a16:creationId xmlns:a16="http://schemas.microsoft.com/office/drawing/2014/main" id="{AB26B383-C51D-44D6-B6D5-D1E89B58E0CE}"/>
                </a:ext>
              </a:extLst>
            </p:cNvPr>
            <p:cNvGrpSpPr/>
            <p:nvPr/>
          </p:nvGrpSpPr>
          <p:grpSpPr>
            <a:xfrm>
              <a:off x="3577006" y="5312618"/>
              <a:ext cx="385710" cy="385710"/>
              <a:chOff x="5451124" y="5120007"/>
              <a:chExt cx="540000" cy="540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6B5266D-4A46-43DC-B5D4-2C9C453B0D64}"/>
                  </a:ext>
                </a:extLst>
              </p:cNvPr>
              <p:cNvSpPr/>
              <p:nvPr/>
            </p:nvSpPr>
            <p:spPr>
              <a:xfrm>
                <a:off x="5451124" y="512000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Imagem 25">
                <a:extLst>
                  <a:ext uri="{FF2B5EF4-FFF2-40B4-BE49-F238E27FC236}">
                    <a16:creationId xmlns:a16="http://schemas.microsoft.com/office/drawing/2014/main" id="{36F65CF2-C380-412A-B844-4C32D04BF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1124" y="5120007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42" name="Arco 2">
              <a:extLst>
                <a:ext uri="{FF2B5EF4-FFF2-40B4-BE49-F238E27FC236}">
                  <a16:creationId xmlns:a16="http://schemas.microsoft.com/office/drawing/2014/main" id="{46532242-EC92-4428-A8A8-46C01872372F}"/>
                </a:ext>
              </a:extLst>
            </p:cNvPr>
            <p:cNvSpPr/>
            <p:nvPr/>
          </p:nvSpPr>
          <p:spPr>
            <a:xfrm rot="13579422">
              <a:off x="2891733" y="2427378"/>
              <a:ext cx="3515811" cy="3475700"/>
            </a:xfrm>
            <a:prstGeom prst="arc">
              <a:avLst>
                <a:gd name="adj1" fmla="val 15987228"/>
                <a:gd name="adj2" fmla="val 657516"/>
              </a:avLst>
            </a:prstGeom>
            <a:ln w="1270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Imagem 3">
              <a:extLst>
                <a:ext uri="{FF2B5EF4-FFF2-40B4-BE49-F238E27FC236}">
                  <a16:creationId xmlns:a16="http://schemas.microsoft.com/office/drawing/2014/main" id="{F8B6BAA9-8798-4990-A88D-19B0D3B2A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724" y="5429980"/>
              <a:ext cx="584931" cy="720000"/>
            </a:xfrm>
            <a:prstGeom prst="rect">
              <a:avLst/>
            </a:prstGeom>
          </p:spPr>
        </p:pic>
        <p:sp>
          <p:nvSpPr>
            <p:cNvPr id="44" name="Arco 4">
              <a:extLst>
                <a:ext uri="{FF2B5EF4-FFF2-40B4-BE49-F238E27FC236}">
                  <a16:creationId xmlns:a16="http://schemas.microsoft.com/office/drawing/2014/main" id="{C3AF588A-9C26-4AB3-AE25-FB48F55A107C}"/>
                </a:ext>
              </a:extLst>
            </p:cNvPr>
            <p:cNvSpPr/>
            <p:nvPr/>
          </p:nvSpPr>
          <p:spPr>
            <a:xfrm rot="9737772">
              <a:off x="5026828" y="4887591"/>
              <a:ext cx="1260226" cy="1260226"/>
            </a:xfrm>
            <a:prstGeom prst="arc">
              <a:avLst>
                <a:gd name="adj1" fmla="val 16280480"/>
                <a:gd name="adj2" fmla="val 0"/>
              </a:avLst>
            </a:prstGeom>
            <a:ln w="12700">
              <a:solidFill>
                <a:srgbClr val="33333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53">
              <a:extLst>
                <a:ext uri="{FF2B5EF4-FFF2-40B4-BE49-F238E27FC236}">
                  <a16:creationId xmlns:a16="http://schemas.microsoft.com/office/drawing/2014/main" id="{CE8011AA-662C-45A8-B7B4-6282535486ED}"/>
                </a:ext>
              </a:extLst>
            </p:cNvPr>
            <p:cNvSpPr txBox="1"/>
            <p:nvPr/>
          </p:nvSpPr>
          <p:spPr>
            <a:xfrm>
              <a:off x="5745009" y="6170672"/>
              <a:ext cx="11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100" dirty="0">
                  <a:solidFill>
                    <a:srgbClr val="333333"/>
                  </a:solidFill>
                  <a:latin typeface="Montserrat" panose="00000500000000000000" pitchFamily="2" charset="0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7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784813" y="1624241"/>
            <a:ext cx="2524919" cy="2532405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42"/>
          <p:cNvSpPr/>
          <p:nvPr/>
        </p:nvSpPr>
        <p:spPr>
          <a:xfrm>
            <a:off x="817788" y="3633935"/>
            <a:ext cx="551794" cy="532237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10">
            <a:extLst>
              <a:ext uri="{FF2B5EF4-FFF2-40B4-BE49-F238E27FC236}">
                <a16:creationId xmlns:a16="http://schemas.microsoft.com/office/drawing/2014/main" id="{2686E26E-2747-4247-ACE2-2E92B2BCD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43" y="4314274"/>
            <a:ext cx="321256" cy="375222"/>
          </a:xfrm>
          <a:prstGeom prst="rect">
            <a:avLst/>
          </a:prstGeom>
        </p:spPr>
      </p:pic>
      <p:pic>
        <p:nvPicPr>
          <p:cNvPr id="7" name="Imagem 13">
            <a:extLst>
              <a:ext uri="{FF2B5EF4-FFF2-40B4-BE49-F238E27FC236}">
                <a16:creationId xmlns:a16="http://schemas.microsoft.com/office/drawing/2014/main" id="{055C4C66-9282-49DC-AE80-D01AD37E4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3" y="1312499"/>
            <a:ext cx="375222" cy="375222"/>
          </a:xfrm>
          <a:prstGeom prst="rect">
            <a:avLst/>
          </a:prstGeom>
        </p:spPr>
      </p:pic>
      <p:cxnSp>
        <p:nvCxnSpPr>
          <p:cNvPr id="8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813025" y="1312499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657423" y="4158269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0">
            <a:extLst>
              <a:ext uri="{FF2B5EF4-FFF2-40B4-BE49-F238E27FC236}">
                <a16:creationId xmlns:a16="http://schemas.microsoft.com/office/drawing/2014/main" id="{2686E26E-2747-4247-ACE2-2E92B2BCD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33" y="4312720"/>
            <a:ext cx="321256" cy="375222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055C4C66-9282-49DC-AE80-D01AD37E4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33" y="1310945"/>
            <a:ext cx="375222" cy="375222"/>
          </a:xfrm>
          <a:prstGeom prst="rect">
            <a:avLst/>
          </a:prstGeom>
        </p:spPr>
      </p:pic>
      <p:cxnSp>
        <p:nvCxnSpPr>
          <p:cNvPr id="21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4784815" y="1310945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4629213" y="4156715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65" descr="Casa">
            <a:extLst>
              <a:ext uri="{FF2B5EF4-FFF2-40B4-BE49-F238E27FC236}">
                <a16:creationId xmlns:a16="http://schemas.microsoft.com/office/drawing/2014/main" id="{2C9D2383-A641-4B90-89F8-6F9837647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4591" y="1374910"/>
            <a:ext cx="450266" cy="4502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213222" y="1310945"/>
            <a:ext cx="3389556" cy="3376997"/>
            <a:chOff x="1392717" y="1313371"/>
            <a:chExt cx="4878073" cy="4860000"/>
          </a:xfrm>
        </p:grpSpPr>
        <p:sp>
          <p:nvSpPr>
            <p:cNvPr id="29" name="Forma livre: Forma 64">
              <a:extLst>
                <a:ext uri="{FF2B5EF4-FFF2-40B4-BE49-F238E27FC236}">
                  <a16:creationId xmlns:a16="http://schemas.microsoft.com/office/drawing/2014/main" id="{4DEAD10E-6573-4499-B8FD-3021C0AB1F0A}"/>
                </a:ext>
              </a:extLst>
            </p:cNvPr>
            <p:cNvSpPr/>
            <p:nvPr/>
          </p:nvSpPr>
          <p:spPr>
            <a:xfrm>
              <a:off x="2847469" y="1764283"/>
              <a:ext cx="2960983" cy="3644486"/>
            </a:xfrm>
            <a:custGeom>
              <a:avLst/>
              <a:gdLst>
                <a:gd name="connsiteX0" fmla="*/ 2936154 w 2936154"/>
                <a:gd name="connsiteY0" fmla="*/ 0 h 3644486"/>
                <a:gd name="connsiteX1" fmla="*/ 2936154 w 2936154"/>
                <a:gd name="connsiteY1" fmla="*/ 54 h 3644486"/>
                <a:gd name="connsiteX2" fmla="*/ 2936154 w 2936154"/>
                <a:gd name="connsiteY2" fmla="*/ 3644486 h 3644486"/>
                <a:gd name="connsiteX3" fmla="*/ 0 w 2936154"/>
                <a:gd name="connsiteY3" fmla="*/ 3644486 h 3644486"/>
                <a:gd name="connsiteX4" fmla="*/ 0 w 2936154"/>
                <a:gd name="connsiteY4" fmla="*/ 2926048 h 3644486"/>
                <a:gd name="connsiteX5" fmla="*/ 1127760 w 2936154"/>
                <a:gd name="connsiteY5" fmla="*/ 2123408 h 3644486"/>
                <a:gd name="connsiteX6" fmla="*/ 1456690 w 2936154"/>
                <a:gd name="connsiteY6" fmla="*/ 1508728 h 3644486"/>
                <a:gd name="connsiteX7" fmla="*/ 1480622 w 2936154"/>
                <a:gd name="connsiteY7" fmla="*/ 1450550 h 3644486"/>
                <a:gd name="connsiteX8" fmla="*/ 1525330 w 2936154"/>
                <a:gd name="connsiteY8" fmla="*/ 1341862 h 3644486"/>
                <a:gd name="connsiteX9" fmla="*/ 1788160 w 2936154"/>
                <a:gd name="connsiteY9" fmla="*/ 883888 h 3644486"/>
                <a:gd name="connsiteX10" fmla="*/ 2742724 w 2936154"/>
                <a:gd name="connsiteY10" fmla="*/ 72537 h 364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36154" h="3644486">
                  <a:moveTo>
                    <a:pt x="2936154" y="0"/>
                  </a:moveTo>
                  <a:lnTo>
                    <a:pt x="2936154" y="54"/>
                  </a:lnTo>
                  <a:lnTo>
                    <a:pt x="2936154" y="3644486"/>
                  </a:lnTo>
                  <a:lnTo>
                    <a:pt x="0" y="3644486"/>
                  </a:lnTo>
                  <a:lnTo>
                    <a:pt x="0" y="2926048"/>
                  </a:lnTo>
                  <a:cubicBezTo>
                    <a:pt x="414866" y="2694908"/>
                    <a:pt x="829733" y="2463768"/>
                    <a:pt x="1127760" y="2123408"/>
                  </a:cubicBezTo>
                  <a:cubicBezTo>
                    <a:pt x="1276773" y="1953228"/>
                    <a:pt x="1366520" y="1731825"/>
                    <a:pt x="1456690" y="1508728"/>
                  </a:cubicBezTo>
                  <a:lnTo>
                    <a:pt x="1480622" y="1450550"/>
                  </a:lnTo>
                  <a:lnTo>
                    <a:pt x="1525330" y="1341862"/>
                  </a:lnTo>
                  <a:cubicBezTo>
                    <a:pt x="1595914" y="1176226"/>
                    <a:pt x="1675130" y="1016603"/>
                    <a:pt x="1788160" y="883888"/>
                  </a:cubicBezTo>
                  <a:cubicBezTo>
                    <a:pt x="2051896" y="574220"/>
                    <a:pt x="2315634" y="260662"/>
                    <a:pt x="2742724" y="72537"/>
                  </a:cubicBezTo>
                  <a:close/>
                </a:path>
              </a:pathLst>
            </a:custGeom>
            <a:solidFill>
              <a:srgbClr val="BF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ângulo 70">
              <a:extLst>
                <a:ext uri="{FF2B5EF4-FFF2-40B4-BE49-F238E27FC236}">
                  <a16:creationId xmlns:a16="http://schemas.microsoft.com/office/drawing/2014/main" id="{D884C409-82CC-474F-8D79-D54836E2C17B}"/>
                </a:ext>
              </a:extLst>
            </p:cNvPr>
            <p:cNvSpPr/>
            <p:nvPr/>
          </p:nvSpPr>
          <p:spPr>
            <a:xfrm>
              <a:off x="2641816" y="4642791"/>
              <a:ext cx="327022" cy="76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m 10">
              <a:extLst>
                <a:ext uri="{FF2B5EF4-FFF2-40B4-BE49-F238E27FC236}">
                  <a16:creationId xmlns:a16="http://schemas.microsoft.com/office/drawing/2014/main" id="{2686E26E-2747-4247-ACE2-2E92B2BC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455" y="5633371"/>
              <a:ext cx="462335" cy="540000"/>
            </a:xfrm>
            <a:prstGeom prst="rect">
              <a:avLst/>
            </a:prstGeom>
          </p:spPr>
        </p:pic>
        <p:pic>
          <p:nvPicPr>
            <p:cNvPr id="32" name="Imagem 13">
              <a:extLst>
                <a:ext uri="{FF2B5EF4-FFF2-40B4-BE49-F238E27FC236}">
                  <a16:creationId xmlns:a16="http://schemas.microsoft.com/office/drawing/2014/main" id="{055C4C66-9282-49DC-AE80-D01AD37E4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717" y="1313371"/>
              <a:ext cx="540000" cy="540000"/>
            </a:xfrm>
            <a:prstGeom prst="rect">
              <a:avLst/>
            </a:prstGeom>
          </p:spPr>
        </p:pic>
        <p:cxnSp>
          <p:nvCxnSpPr>
            <p:cNvPr id="33" name="Conexão reta 3">
              <a:extLst>
                <a:ext uri="{FF2B5EF4-FFF2-40B4-BE49-F238E27FC236}">
                  <a16:creationId xmlns:a16="http://schemas.microsoft.com/office/drawing/2014/main" id="{3622EFD1-115F-479C-8843-E9E685831014}"/>
                </a:ext>
              </a:extLst>
            </p:cNvPr>
            <p:cNvCxnSpPr/>
            <p:nvPr/>
          </p:nvCxnSpPr>
          <p:spPr>
            <a:xfrm>
              <a:off x="2174724" y="1313371"/>
              <a:ext cx="0" cy="4320000"/>
            </a:xfrm>
            <a:prstGeom prst="line">
              <a:avLst/>
            </a:prstGeom>
            <a:ln w="12700">
              <a:solidFill>
                <a:srgbClr val="33333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28">
              <a:extLst>
                <a:ext uri="{FF2B5EF4-FFF2-40B4-BE49-F238E27FC236}">
                  <a16:creationId xmlns:a16="http://schemas.microsoft.com/office/drawing/2014/main" id="{29AD3CF5-0983-451E-B6C0-19CACCE2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0790" y="5408857"/>
              <a:ext cx="4320000" cy="0"/>
            </a:xfrm>
            <a:prstGeom prst="line">
              <a:avLst/>
            </a:prstGeom>
            <a:ln w="12700">
              <a:solidFill>
                <a:srgbClr val="33333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áfico 65" descr="Casa">
              <a:extLst>
                <a:ext uri="{FF2B5EF4-FFF2-40B4-BE49-F238E27FC236}">
                  <a16:creationId xmlns:a16="http://schemas.microsoft.com/office/drawing/2014/main" id="{2C9D2383-A641-4B90-89F8-6F983764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4442" y="1405426"/>
              <a:ext cx="648000" cy="648000"/>
            </a:xfrm>
            <a:prstGeom prst="rect">
              <a:avLst/>
            </a:prstGeom>
          </p:spPr>
        </p:pic>
        <p:pic>
          <p:nvPicPr>
            <p:cNvPr id="36" name="Gráfico 66" descr="Casa">
              <a:extLst>
                <a:ext uri="{FF2B5EF4-FFF2-40B4-BE49-F238E27FC236}">
                  <a16:creationId xmlns:a16="http://schemas.microsoft.com/office/drawing/2014/main" id="{3833F4F3-69E7-469F-A118-9483BD27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41816" y="4258742"/>
              <a:ext cx="648000" cy="648000"/>
            </a:xfrm>
            <a:prstGeom prst="rect">
              <a:avLst/>
            </a:prstGeom>
          </p:spPr>
        </p:pic>
        <p:pic>
          <p:nvPicPr>
            <p:cNvPr id="37" name="Gráfico 67" descr="Casa">
              <a:extLst>
                <a:ext uri="{FF2B5EF4-FFF2-40B4-BE49-F238E27FC236}">
                  <a16:creationId xmlns:a16="http://schemas.microsoft.com/office/drawing/2014/main" id="{380FCEAC-CB42-4A43-AD1D-834F87F3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7590" y="3539030"/>
              <a:ext cx="648000" cy="648000"/>
            </a:xfrm>
            <a:prstGeom prst="rect">
              <a:avLst/>
            </a:prstGeom>
          </p:spPr>
        </p:pic>
        <p:pic>
          <p:nvPicPr>
            <p:cNvPr id="38" name="Gráfico 68" descr="Casa">
              <a:extLst>
                <a:ext uri="{FF2B5EF4-FFF2-40B4-BE49-F238E27FC236}">
                  <a16:creationId xmlns:a16="http://schemas.microsoft.com/office/drawing/2014/main" id="{395AF14B-483F-4180-B380-593C12650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59273" y="2260085"/>
              <a:ext cx="648000" cy="648000"/>
            </a:xfrm>
            <a:prstGeom prst="rect">
              <a:avLst/>
            </a:prstGeom>
          </p:spPr>
        </p:pic>
        <p:sp>
          <p:nvSpPr>
            <p:cNvPr id="39" name="Forma livre: Forma 69">
              <a:extLst>
                <a:ext uri="{FF2B5EF4-FFF2-40B4-BE49-F238E27FC236}">
                  <a16:creationId xmlns:a16="http://schemas.microsoft.com/office/drawing/2014/main" id="{676C750F-64D4-4DA9-8E83-8679A09FED9A}"/>
                </a:ext>
              </a:extLst>
            </p:cNvPr>
            <p:cNvSpPr/>
            <p:nvPr/>
          </p:nvSpPr>
          <p:spPr>
            <a:xfrm>
              <a:off x="2847470" y="1764251"/>
              <a:ext cx="2936240" cy="2926080"/>
            </a:xfrm>
            <a:custGeom>
              <a:avLst/>
              <a:gdLst>
                <a:gd name="connsiteX0" fmla="*/ 0 w 2936240"/>
                <a:gd name="connsiteY0" fmla="*/ 2926080 h 2926080"/>
                <a:gd name="connsiteX1" fmla="*/ 1127760 w 2936240"/>
                <a:gd name="connsiteY1" fmla="*/ 2123440 h 2926080"/>
                <a:gd name="connsiteX2" fmla="*/ 1788160 w 2936240"/>
                <a:gd name="connsiteY2" fmla="*/ 883920 h 2926080"/>
                <a:gd name="connsiteX3" fmla="*/ 2936240 w 2936240"/>
                <a:gd name="connsiteY3" fmla="*/ 0 h 292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6240" h="2926080">
                  <a:moveTo>
                    <a:pt x="0" y="2926080"/>
                  </a:moveTo>
                  <a:cubicBezTo>
                    <a:pt x="414866" y="2694940"/>
                    <a:pt x="829733" y="2463800"/>
                    <a:pt x="1127760" y="2123440"/>
                  </a:cubicBezTo>
                  <a:cubicBezTo>
                    <a:pt x="1425787" y="1783080"/>
                    <a:pt x="1486747" y="1237827"/>
                    <a:pt x="1788160" y="883920"/>
                  </a:cubicBezTo>
                  <a:cubicBezTo>
                    <a:pt x="2089573" y="530013"/>
                    <a:pt x="2390987" y="171027"/>
                    <a:pt x="2936240" y="0"/>
                  </a:cubicBezTo>
                </a:path>
              </a:pathLst>
            </a:custGeom>
            <a:noFill/>
            <a:ln w="28575">
              <a:solidFill>
                <a:srgbClr val="657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1548886" y="47871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(a)</a:t>
            </a:r>
          </a:p>
        </p:txBody>
      </p:sp>
      <p:sp>
        <p:nvSpPr>
          <p:cNvPr id="41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9665125" y="4790671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(c)</a:t>
            </a:r>
          </a:p>
        </p:txBody>
      </p:sp>
      <p:sp>
        <p:nvSpPr>
          <p:cNvPr id="42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5520676" y="47871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(b)</a:t>
            </a:r>
          </a:p>
        </p:txBody>
      </p:sp>
      <p:pic>
        <p:nvPicPr>
          <p:cNvPr id="11" name="Gráfico 66" descr="Casa">
            <a:extLst>
              <a:ext uri="{FF2B5EF4-FFF2-40B4-BE49-F238E27FC236}">
                <a16:creationId xmlns:a16="http://schemas.microsoft.com/office/drawing/2014/main" id="{3833F4F3-69E7-469F-A118-9483BD27A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586" y="3359106"/>
            <a:ext cx="450266" cy="4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784813" y="1624241"/>
            <a:ext cx="2524919" cy="2532405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42"/>
          <p:cNvSpPr/>
          <p:nvPr/>
        </p:nvSpPr>
        <p:spPr>
          <a:xfrm>
            <a:off x="817788" y="3633935"/>
            <a:ext cx="551794" cy="532237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813025" y="1312499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657423" y="4158269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4784815" y="1310945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4629213" y="4156715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65" descr="Casa">
            <a:extLst>
              <a:ext uri="{FF2B5EF4-FFF2-40B4-BE49-F238E27FC236}">
                <a16:creationId xmlns:a16="http://schemas.microsoft.com/office/drawing/2014/main" id="{2C9D2383-A641-4B90-89F8-6F9837647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91" y="1374910"/>
            <a:ext cx="450266" cy="450266"/>
          </a:xfrm>
          <a:prstGeom prst="rect">
            <a:avLst/>
          </a:prstGeom>
        </p:spPr>
      </p:pic>
      <p:sp>
        <p:nvSpPr>
          <p:cNvPr id="29" name="Forma livre: Forma 64">
            <a:extLst>
              <a:ext uri="{FF2B5EF4-FFF2-40B4-BE49-F238E27FC236}">
                <a16:creationId xmlns:a16="http://schemas.microsoft.com/office/drawing/2014/main" id="{4DEAD10E-6573-4499-B8FD-3021C0AB1F0A}"/>
              </a:ext>
            </a:extLst>
          </p:cNvPr>
          <p:cNvSpPr/>
          <p:nvPr/>
        </p:nvSpPr>
        <p:spPr>
          <a:xfrm>
            <a:off x="9224064" y="1624264"/>
            <a:ext cx="2057455" cy="2532391"/>
          </a:xfrm>
          <a:custGeom>
            <a:avLst/>
            <a:gdLst>
              <a:gd name="connsiteX0" fmla="*/ 2936154 w 2936154"/>
              <a:gd name="connsiteY0" fmla="*/ 0 h 3644486"/>
              <a:gd name="connsiteX1" fmla="*/ 2936154 w 2936154"/>
              <a:gd name="connsiteY1" fmla="*/ 54 h 3644486"/>
              <a:gd name="connsiteX2" fmla="*/ 2936154 w 2936154"/>
              <a:gd name="connsiteY2" fmla="*/ 3644486 h 3644486"/>
              <a:gd name="connsiteX3" fmla="*/ 0 w 2936154"/>
              <a:gd name="connsiteY3" fmla="*/ 3644486 h 3644486"/>
              <a:gd name="connsiteX4" fmla="*/ 0 w 2936154"/>
              <a:gd name="connsiteY4" fmla="*/ 2926048 h 3644486"/>
              <a:gd name="connsiteX5" fmla="*/ 1127760 w 2936154"/>
              <a:gd name="connsiteY5" fmla="*/ 2123408 h 3644486"/>
              <a:gd name="connsiteX6" fmla="*/ 1456690 w 2936154"/>
              <a:gd name="connsiteY6" fmla="*/ 1508728 h 3644486"/>
              <a:gd name="connsiteX7" fmla="*/ 1480622 w 2936154"/>
              <a:gd name="connsiteY7" fmla="*/ 1450550 h 3644486"/>
              <a:gd name="connsiteX8" fmla="*/ 1525330 w 2936154"/>
              <a:gd name="connsiteY8" fmla="*/ 1341862 h 3644486"/>
              <a:gd name="connsiteX9" fmla="*/ 1788160 w 2936154"/>
              <a:gd name="connsiteY9" fmla="*/ 883888 h 3644486"/>
              <a:gd name="connsiteX10" fmla="*/ 2742724 w 2936154"/>
              <a:gd name="connsiteY10" fmla="*/ 72537 h 36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6154" h="3644486">
                <a:moveTo>
                  <a:pt x="2936154" y="0"/>
                </a:moveTo>
                <a:lnTo>
                  <a:pt x="2936154" y="54"/>
                </a:lnTo>
                <a:lnTo>
                  <a:pt x="2936154" y="3644486"/>
                </a:lnTo>
                <a:lnTo>
                  <a:pt x="0" y="3644486"/>
                </a:lnTo>
                <a:lnTo>
                  <a:pt x="0" y="2926048"/>
                </a:lnTo>
                <a:cubicBezTo>
                  <a:pt x="414866" y="2694908"/>
                  <a:pt x="829733" y="2463768"/>
                  <a:pt x="1127760" y="2123408"/>
                </a:cubicBezTo>
                <a:cubicBezTo>
                  <a:pt x="1276773" y="1953228"/>
                  <a:pt x="1366520" y="1731825"/>
                  <a:pt x="1456690" y="1508728"/>
                </a:cubicBezTo>
                <a:lnTo>
                  <a:pt x="1480622" y="1450550"/>
                </a:lnTo>
                <a:lnTo>
                  <a:pt x="1525330" y="1341862"/>
                </a:lnTo>
                <a:cubicBezTo>
                  <a:pt x="1595914" y="1176226"/>
                  <a:pt x="1675130" y="1016603"/>
                  <a:pt x="1788160" y="883888"/>
                </a:cubicBezTo>
                <a:cubicBezTo>
                  <a:pt x="2051896" y="574220"/>
                  <a:pt x="2315634" y="260662"/>
                  <a:pt x="2742724" y="72537"/>
                </a:cubicBezTo>
                <a:close/>
              </a:path>
            </a:pathLst>
          </a:cu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ângulo 70">
            <a:extLst>
              <a:ext uri="{FF2B5EF4-FFF2-40B4-BE49-F238E27FC236}">
                <a16:creationId xmlns:a16="http://schemas.microsoft.com/office/drawing/2014/main" id="{D884C409-82CC-474F-8D79-D54836E2C17B}"/>
              </a:ext>
            </a:extLst>
          </p:cNvPr>
          <p:cNvSpPr/>
          <p:nvPr/>
        </p:nvSpPr>
        <p:spPr>
          <a:xfrm>
            <a:off x="9081165" y="3624410"/>
            <a:ext cx="227233" cy="532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8756604" y="1310945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8601002" y="4156715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áfico 65" descr="Casa">
            <a:extLst>
              <a:ext uri="{FF2B5EF4-FFF2-40B4-BE49-F238E27FC236}">
                <a16:creationId xmlns:a16="http://schemas.microsoft.com/office/drawing/2014/main" id="{2C9D2383-A641-4B90-89F8-6F9837647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380" y="1374910"/>
            <a:ext cx="450266" cy="450266"/>
          </a:xfrm>
          <a:prstGeom prst="rect">
            <a:avLst/>
          </a:prstGeom>
        </p:spPr>
      </p:pic>
      <p:pic>
        <p:nvPicPr>
          <p:cNvPr id="36" name="Gráfico 66" descr="Casa">
            <a:extLst>
              <a:ext uri="{FF2B5EF4-FFF2-40B4-BE49-F238E27FC236}">
                <a16:creationId xmlns:a16="http://schemas.microsoft.com/office/drawing/2014/main" id="{3833F4F3-69E7-469F-A118-9483BD27A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165" y="3357552"/>
            <a:ext cx="450266" cy="450266"/>
          </a:xfrm>
          <a:prstGeom prst="rect">
            <a:avLst/>
          </a:prstGeom>
        </p:spPr>
      </p:pic>
      <p:pic>
        <p:nvPicPr>
          <p:cNvPr id="37" name="Gráfico 67" descr="Casa">
            <a:extLst>
              <a:ext uri="{FF2B5EF4-FFF2-40B4-BE49-F238E27FC236}">
                <a16:creationId xmlns:a16="http://schemas.microsoft.com/office/drawing/2014/main" id="{380FCEAC-CB42-4A43-AD1D-834F87F36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3930" y="2857456"/>
            <a:ext cx="450266" cy="450266"/>
          </a:xfrm>
          <a:prstGeom prst="rect">
            <a:avLst/>
          </a:prstGeom>
        </p:spPr>
      </p:pic>
      <p:pic>
        <p:nvPicPr>
          <p:cNvPr id="38" name="Gráfico 68" descr="Casa">
            <a:extLst>
              <a:ext uri="{FF2B5EF4-FFF2-40B4-BE49-F238E27FC236}">
                <a16:creationId xmlns:a16="http://schemas.microsoft.com/office/drawing/2014/main" id="{395AF14B-483F-4180-B380-593C12650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550" y="1968774"/>
            <a:ext cx="450266" cy="450266"/>
          </a:xfrm>
          <a:prstGeom prst="rect">
            <a:avLst/>
          </a:prstGeom>
        </p:spPr>
      </p:pic>
      <p:sp>
        <p:nvSpPr>
          <p:cNvPr id="39" name="Forma livre: Forma 69">
            <a:extLst>
              <a:ext uri="{FF2B5EF4-FFF2-40B4-BE49-F238E27FC236}">
                <a16:creationId xmlns:a16="http://schemas.microsoft.com/office/drawing/2014/main" id="{676C750F-64D4-4DA9-8E83-8679A09FED9A}"/>
              </a:ext>
            </a:extLst>
          </p:cNvPr>
          <p:cNvSpPr/>
          <p:nvPr/>
        </p:nvSpPr>
        <p:spPr>
          <a:xfrm>
            <a:off x="9224065" y="1624241"/>
            <a:ext cx="2040263" cy="2033202"/>
          </a:xfrm>
          <a:custGeom>
            <a:avLst/>
            <a:gdLst>
              <a:gd name="connsiteX0" fmla="*/ 0 w 2936240"/>
              <a:gd name="connsiteY0" fmla="*/ 2926080 h 2926080"/>
              <a:gd name="connsiteX1" fmla="*/ 1127760 w 2936240"/>
              <a:gd name="connsiteY1" fmla="*/ 2123440 h 2926080"/>
              <a:gd name="connsiteX2" fmla="*/ 1788160 w 2936240"/>
              <a:gd name="connsiteY2" fmla="*/ 883920 h 2926080"/>
              <a:gd name="connsiteX3" fmla="*/ 2936240 w 2936240"/>
              <a:gd name="connsiteY3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240" h="2926080">
                <a:moveTo>
                  <a:pt x="0" y="2926080"/>
                </a:moveTo>
                <a:cubicBezTo>
                  <a:pt x="414866" y="2694940"/>
                  <a:pt x="829733" y="2463800"/>
                  <a:pt x="1127760" y="2123440"/>
                </a:cubicBezTo>
                <a:cubicBezTo>
                  <a:pt x="1425787" y="1783080"/>
                  <a:pt x="1486747" y="1237827"/>
                  <a:pt x="1788160" y="883920"/>
                </a:cubicBezTo>
                <a:cubicBezTo>
                  <a:pt x="2089573" y="530013"/>
                  <a:pt x="2390987" y="171027"/>
                  <a:pt x="2936240" y="0"/>
                </a:cubicBezTo>
              </a:path>
            </a:pathLst>
          </a:custGeom>
          <a:noFill/>
          <a:ln w="28575">
            <a:solidFill>
              <a:srgbClr val="657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1548886" y="44823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(a)</a:t>
            </a:r>
          </a:p>
        </p:txBody>
      </p:sp>
      <p:sp>
        <p:nvSpPr>
          <p:cNvPr id="41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9665125" y="4485871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(c)</a:t>
            </a:r>
          </a:p>
        </p:txBody>
      </p:sp>
      <p:sp>
        <p:nvSpPr>
          <p:cNvPr id="42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5520676" y="44823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(b)</a:t>
            </a:r>
          </a:p>
        </p:txBody>
      </p:sp>
      <p:pic>
        <p:nvPicPr>
          <p:cNvPr id="11" name="Gráfico 66" descr="Casa">
            <a:extLst>
              <a:ext uri="{FF2B5EF4-FFF2-40B4-BE49-F238E27FC236}">
                <a16:creationId xmlns:a16="http://schemas.microsoft.com/office/drawing/2014/main" id="{3833F4F3-69E7-469F-A118-9483BD27A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586" y="3359106"/>
            <a:ext cx="450266" cy="4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784813" y="1624241"/>
            <a:ext cx="2524919" cy="2532405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42"/>
          <p:cNvSpPr/>
          <p:nvPr/>
        </p:nvSpPr>
        <p:spPr>
          <a:xfrm>
            <a:off x="817788" y="3633935"/>
            <a:ext cx="551794" cy="532237"/>
          </a:xfrm>
          <a:prstGeom prst="rect">
            <a:avLst/>
          </a:pr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813025" y="1312499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657423" y="4158269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4784815" y="1310945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4629213" y="4156715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: Forma 64">
            <a:extLst>
              <a:ext uri="{FF2B5EF4-FFF2-40B4-BE49-F238E27FC236}">
                <a16:creationId xmlns:a16="http://schemas.microsoft.com/office/drawing/2014/main" id="{4DEAD10E-6573-4499-B8FD-3021C0AB1F0A}"/>
              </a:ext>
            </a:extLst>
          </p:cNvPr>
          <p:cNvSpPr/>
          <p:nvPr/>
        </p:nvSpPr>
        <p:spPr>
          <a:xfrm>
            <a:off x="9224064" y="1624264"/>
            <a:ext cx="2057455" cy="2532391"/>
          </a:xfrm>
          <a:custGeom>
            <a:avLst/>
            <a:gdLst>
              <a:gd name="connsiteX0" fmla="*/ 2936154 w 2936154"/>
              <a:gd name="connsiteY0" fmla="*/ 0 h 3644486"/>
              <a:gd name="connsiteX1" fmla="*/ 2936154 w 2936154"/>
              <a:gd name="connsiteY1" fmla="*/ 54 h 3644486"/>
              <a:gd name="connsiteX2" fmla="*/ 2936154 w 2936154"/>
              <a:gd name="connsiteY2" fmla="*/ 3644486 h 3644486"/>
              <a:gd name="connsiteX3" fmla="*/ 0 w 2936154"/>
              <a:gd name="connsiteY3" fmla="*/ 3644486 h 3644486"/>
              <a:gd name="connsiteX4" fmla="*/ 0 w 2936154"/>
              <a:gd name="connsiteY4" fmla="*/ 2926048 h 3644486"/>
              <a:gd name="connsiteX5" fmla="*/ 1127760 w 2936154"/>
              <a:gd name="connsiteY5" fmla="*/ 2123408 h 3644486"/>
              <a:gd name="connsiteX6" fmla="*/ 1456690 w 2936154"/>
              <a:gd name="connsiteY6" fmla="*/ 1508728 h 3644486"/>
              <a:gd name="connsiteX7" fmla="*/ 1480622 w 2936154"/>
              <a:gd name="connsiteY7" fmla="*/ 1450550 h 3644486"/>
              <a:gd name="connsiteX8" fmla="*/ 1525330 w 2936154"/>
              <a:gd name="connsiteY8" fmla="*/ 1341862 h 3644486"/>
              <a:gd name="connsiteX9" fmla="*/ 1788160 w 2936154"/>
              <a:gd name="connsiteY9" fmla="*/ 883888 h 3644486"/>
              <a:gd name="connsiteX10" fmla="*/ 2742724 w 2936154"/>
              <a:gd name="connsiteY10" fmla="*/ 72537 h 36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6154" h="3644486">
                <a:moveTo>
                  <a:pt x="2936154" y="0"/>
                </a:moveTo>
                <a:lnTo>
                  <a:pt x="2936154" y="54"/>
                </a:lnTo>
                <a:lnTo>
                  <a:pt x="2936154" y="3644486"/>
                </a:lnTo>
                <a:lnTo>
                  <a:pt x="0" y="3644486"/>
                </a:lnTo>
                <a:lnTo>
                  <a:pt x="0" y="2926048"/>
                </a:lnTo>
                <a:cubicBezTo>
                  <a:pt x="414866" y="2694908"/>
                  <a:pt x="829733" y="2463768"/>
                  <a:pt x="1127760" y="2123408"/>
                </a:cubicBezTo>
                <a:cubicBezTo>
                  <a:pt x="1276773" y="1953228"/>
                  <a:pt x="1366520" y="1731825"/>
                  <a:pt x="1456690" y="1508728"/>
                </a:cubicBezTo>
                <a:lnTo>
                  <a:pt x="1480622" y="1450550"/>
                </a:lnTo>
                <a:lnTo>
                  <a:pt x="1525330" y="1341862"/>
                </a:lnTo>
                <a:cubicBezTo>
                  <a:pt x="1595914" y="1176226"/>
                  <a:pt x="1675130" y="1016603"/>
                  <a:pt x="1788160" y="883888"/>
                </a:cubicBezTo>
                <a:cubicBezTo>
                  <a:pt x="2051896" y="574220"/>
                  <a:pt x="2315634" y="260662"/>
                  <a:pt x="2742724" y="72537"/>
                </a:cubicBezTo>
                <a:close/>
              </a:path>
            </a:pathLst>
          </a:custGeom>
          <a:solidFill>
            <a:srgbClr val="BF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ângulo 70">
            <a:extLst>
              <a:ext uri="{FF2B5EF4-FFF2-40B4-BE49-F238E27FC236}">
                <a16:creationId xmlns:a16="http://schemas.microsoft.com/office/drawing/2014/main" id="{D884C409-82CC-474F-8D79-D54836E2C17B}"/>
              </a:ext>
            </a:extLst>
          </p:cNvPr>
          <p:cNvSpPr/>
          <p:nvPr/>
        </p:nvSpPr>
        <p:spPr>
          <a:xfrm>
            <a:off x="9081165" y="3624410"/>
            <a:ext cx="227233" cy="532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xão reta 3">
            <a:extLst>
              <a:ext uri="{FF2B5EF4-FFF2-40B4-BE49-F238E27FC236}">
                <a16:creationId xmlns:a16="http://schemas.microsoft.com/office/drawing/2014/main" id="{3622EFD1-115F-479C-8843-E9E685831014}"/>
              </a:ext>
            </a:extLst>
          </p:cNvPr>
          <p:cNvCxnSpPr/>
          <p:nvPr/>
        </p:nvCxnSpPr>
        <p:spPr>
          <a:xfrm>
            <a:off x="8756604" y="1310945"/>
            <a:ext cx="0" cy="3001775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28">
            <a:extLst>
              <a:ext uri="{FF2B5EF4-FFF2-40B4-BE49-F238E27FC236}">
                <a16:creationId xmlns:a16="http://schemas.microsoft.com/office/drawing/2014/main" id="{29AD3CF5-0983-451E-B6C0-19CACCE26602}"/>
              </a:ext>
            </a:extLst>
          </p:cNvPr>
          <p:cNvCxnSpPr>
            <a:cxnSpLocks/>
          </p:cNvCxnSpPr>
          <p:nvPr/>
        </p:nvCxnSpPr>
        <p:spPr>
          <a:xfrm flipH="1">
            <a:off x="8601002" y="4156715"/>
            <a:ext cx="3001776" cy="0"/>
          </a:xfrm>
          <a:prstGeom prst="line">
            <a:avLst/>
          </a:prstGeom>
          <a:ln w="12700">
            <a:solidFill>
              <a:srgbClr val="3333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áfico 65" descr="Casa">
            <a:extLst>
              <a:ext uri="{FF2B5EF4-FFF2-40B4-BE49-F238E27FC236}">
                <a16:creationId xmlns:a16="http://schemas.microsoft.com/office/drawing/2014/main" id="{2C9D2383-A641-4B90-89F8-6F9837647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380" y="1374910"/>
            <a:ext cx="450266" cy="450266"/>
          </a:xfrm>
          <a:prstGeom prst="rect">
            <a:avLst/>
          </a:prstGeom>
        </p:spPr>
      </p:pic>
      <p:pic>
        <p:nvPicPr>
          <p:cNvPr id="36" name="Gráfico 66" descr="Casa">
            <a:extLst>
              <a:ext uri="{FF2B5EF4-FFF2-40B4-BE49-F238E27FC236}">
                <a16:creationId xmlns:a16="http://schemas.microsoft.com/office/drawing/2014/main" id="{3833F4F3-69E7-469F-A118-9483BD27A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165" y="3357552"/>
            <a:ext cx="450266" cy="450266"/>
          </a:xfrm>
          <a:prstGeom prst="rect">
            <a:avLst/>
          </a:prstGeom>
        </p:spPr>
      </p:pic>
      <p:pic>
        <p:nvPicPr>
          <p:cNvPr id="37" name="Gráfico 67" descr="Casa">
            <a:extLst>
              <a:ext uri="{FF2B5EF4-FFF2-40B4-BE49-F238E27FC236}">
                <a16:creationId xmlns:a16="http://schemas.microsoft.com/office/drawing/2014/main" id="{380FCEAC-CB42-4A43-AD1D-834F87F36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3930" y="2857456"/>
            <a:ext cx="450266" cy="450266"/>
          </a:xfrm>
          <a:prstGeom prst="rect">
            <a:avLst/>
          </a:prstGeom>
        </p:spPr>
      </p:pic>
      <p:pic>
        <p:nvPicPr>
          <p:cNvPr id="38" name="Gráfico 68" descr="Casa">
            <a:extLst>
              <a:ext uri="{FF2B5EF4-FFF2-40B4-BE49-F238E27FC236}">
                <a16:creationId xmlns:a16="http://schemas.microsoft.com/office/drawing/2014/main" id="{395AF14B-483F-4180-B380-593C12650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550" y="1968774"/>
            <a:ext cx="450266" cy="450266"/>
          </a:xfrm>
          <a:prstGeom prst="rect">
            <a:avLst/>
          </a:prstGeom>
        </p:spPr>
      </p:pic>
      <p:sp>
        <p:nvSpPr>
          <p:cNvPr id="39" name="Forma livre: Forma 69">
            <a:extLst>
              <a:ext uri="{FF2B5EF4-FFF2-40B4-BE49-F238E27FC236}">
                <a16:creationId xmlns:a16="http://schemas.microsoft.com/office/drawing/2014/main" id="{676C750F-64D4-4DA9-8E83-8679A09FED9A}"/>
              </a:ext>
            </a:extLst>
          </p:cNvPr>
          <p:cNvSpPr/>
          <p:nvPr/>
        </p:nvSpPr>
        <p:spPr>
          <a:xfrm>
            <a:off x="9224065" y="1624241"/>
            <a:ext cx="2040263" cy="2033202"/>
          </a:xfrm>
          <a:custGeom>
            <a:avLst/>
            <a:gdLst>
              <a:gd name="connsiteX0" fmla="*/ 0 w 2936240"/>
              <a:gd name="connsiteY0" fmla="*/ 2926080 h 2926080"/>
              <a:gd name="connsiteX1" fmla="*/ 1127760 w 2936240"/>
              <a:gd name="connsiteY1" fmla="*/ 2123440 h 2926080"/>
              <a:gd name="connsiteX2" fmla="*/ 1788160 w 2936240"/>
              <a:gd name="connsiteY2" fmla="*/ 883920 h 2926080"/>
              <a:gd name="connsiteX3" fmla="*/ 2936240 w 2936240"/>
              <a:gd name="connsiteY3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240" h="2926080">
                <a:moveTo>
                  <a:pt x="0" y="2926080"/>
                </a:moveTo>
                <a:cubicBezTo>
                  <a:pt x="414866" y="2694940"/>
                  <a:pt x="829733" y="2463800"/>
                  <a:pt x="1127760" y="2123440"/>
                </a:cubicBezTo>
                <a:cubicBezTo>
                  <a:pt x="1425787" y="1783080"/>
                  <a:pt x="1486747" y="1237827"/>
                  <a:pt x="1788160" y="883920"/>
                </a:cubicBezTo>
                <a:cubicBezTo>
                  <a:pt x="2089573" y="530013"/>
                  <a:pt x="2390987" y="171027"/>
                  <a:pt x="2936240" y="0"/>
                </a:cubicBezTo>
              </a:path>
            </a:pathLst>
          </a:custGeom>
          <a:noFill/>
          <a:ln w="28575">
            <a:solidFill>
              <a:srgbClr val="657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1548886" y="44823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(a)</a:t>
            </a:r>
          </a:p>
        </p:txBody>
      </p:sp>
      <p:sp>
        <p:nvSpPr>
          <p:cNvPr id="41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9665125" y="4485871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(c)</a:t>
            </a:r>
          </a:p>
        </p:txBody>
      </p:sp>
      <p:sp>
        <p:nvSpPr>
          <p:cNvPr id="42" name="CaixaDeTexto 32">
            <a:extLst>
              <a:ext uri="{FF2B5EF4-FFF2-40B4-BE49-F238E27FC236}">
                <a16:creationId xmlns:a16="http://schemas.microsoft.com/office/drawing/2014/main" id="{5C4A81E8-AD5C-427D-848D-9D58E0505695}"/>
              </a:ext>
            </a:extLst>
          </p:cNvPr>
          <p:cNvSpPr txBox="1"/>
          <p:nvPr/>
        </p:nvSpPr>
        <p:spPr>
          <a:xfrm>
            <a:off x="5520676" y="4482369"/>
            <a:ext cx="121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rgbClr val="333333"/>
                </a:solidFill>
                <a:latin typeface="Montserrat" panose="00000500000000000000" pitchFamily="2" charset="0"/>
              </a:rPr>
              <a:t>(b)</a:t>
            </a:r>
          </a:p>
        </p:txBody>
      </p:sp>
      <p:pic>
        <p:nvPicPr>
          <p:cNvPr id="11" name="Gráfico 66" descr="Casa">
            <a:extLst>
              <a:ext uri="{FF2B5EF4-FFF2-40B4-BE49-F238E27FC236}">
                <a16:creationId xmlns:a16="http://schemas.microsoft.com/office/drawing/2014/main" id="{3833F4F3-69E7-469F-A118-9483BD27A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586" y="3359106"/>
            <a:ext cx="450266" cy="450266"/>
          </a:xfrm>
          <a:prstGeom prst="rect">
            <a:avLst/>
          </a:prstGeom>
        </p:spPr>
      </p:pic>
      <p:pic>
        <p:nvPicPr>
          <p:cNvPr id="5" name="Gráfico 4" descr="Celeiro">
            <a:extLst>
              <a:ext uri="{FF2B5EF4-FFF2-40B4-BE49-F238E27FC236}">
                <a16:creationId xmlns:a16="http://schemas.microsoft.com/office/drawing/2014/main" id="{2FC4E0D9-89CA-40F4-AD96-214681FA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755" y="396545"/>
            <a:ext cx="914400" cy="914400"/>
          </a:xfrm>
          <a:prstGeom prst="rect">
            <a:avLst/>
          </a:prstGeom>
        </p:spPr>
      </p:pic>
      <p:pic>
        <p:nvPicPr>
          <p:cNvPr id="26" name="Gráfico 25" descr="Casa">
            <a:extLst>
              <a:ext uri="{FF2B5EF4-FFF2-40B4-BE49-F238E27FC236}">
                <a16:creationId xmlns:a16="http://schemas.microsoft.com/office/drawing/2014/main" id="{D1D1091C-972F-40A4-941E-A49AE23BA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6597" y="390566"/>
            <a:ext cx="914400" cy="91440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D518693-58CB-44D8-8138-47D0101B2582}"/>
              </a:ext>
            </a:extLst>
          </p:cNvPr>
          <p:cNvGrpSpPr/>
          <p:nvPr/>
        </p:nvGrpSpPr>
        <p:grpSpPr>
          <a:xfrm>
            <a:off x="6122444" y="567691"/>
            <a:ext cx="450000" cy="450000"/>
            <a:chOff x="6122444" y="567691"/>
            <a:chExt cx="450000" cy="450000"/>
          </a:xfrm>
        </p:grpSpPr>
        <p:pic>
          <p:nvPicPr>
            <p:cNvPr id="3" name="Gráfico 2" descr="Casa">
              <a:extLst>
                <a:ext uri="{FF2B5EF4-FFF2-40B4-BE49-F238E27FC236}">
                  <a16:creationId xmlns:a16="http://schemas.microsoft.com/office/drawing/2014/main" id="{E705529C-1AFA-498F-A3E0-BEE52BF7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22444" y="567691"/>
              <a:ext cx="450000" cy="4500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7136E5-8574-4EB3-8A72-06060E4439FB}"/>
                </a:ext>
              </a:extLst>
            </p:cNvPr>
            <p:cNvSpPr/>
            <p:nvPr/>
          </p:nvSpPr>
          <p:spPr>
            <a:xfrm>
              <a:off x="6214987" y="831056"/>
              <a:ext cx="91949" cy="80963"/>
            </a:xfrm>
            <a:prstGeom prst="rect">
              <a:avLst/>
            </a:prstGeom>
            <a:solidFill>
              <a:srgbClr val="657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2" name="Gráfico 31" descr="Casa">
            <a:extLst>
              <a:ext uri="{FF2B5EF4-FFF2-40B4-BE49-F238E27FC236}">
                <a16:creationId xmlns:a16="http://schemas.microsoft.com/office/drawing/2014/main" id="{181BB388-6512-40F4-A240-6FDC10D9C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9144" y="2224055"/>
            <a:ext cx="450000" cy="4500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D47C4F-B163-4587-A8C7-8455A1157A73}"/>
              </a:ext>
            </a:extLst>
          </p:cNvPr>
          <p:cNvGrpSpPr/>
          <p:nvPr/>
        </p:nvGrpSpPr>
        <p:grpSpPr>
          <a:xfrm>
            <a:off x="7085430" y="1345791"/>
            <a:ext cx="450000" cy="450000"/>
            <a:chOff x="5539987" y="949207"/>
            <a:chExt cx="450000" cy="450000"/>
          </a:xfrm>
        </p:grpSpPr>
        <p:pic>
          <p:nvPicPr>
            <p:cNvPr id="47" name="Gráfico 46" descr="Casa">
              <a:extLst>
                <a:ext uri="{FF2B5EF4-FFF2-40B4-BE49-F238E27FC236}">
                  <a16:creationId xmlns:a16="http://schemas.microsoft.com/office/drawing/2014/main" id="{C04BCF3C-74E3-4FFE-96F5-ED483344D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39987" y="949207"/>
              <a:ext cx="450000" cy="450000"/>
            </a:xfrm>
            <a:prstGeom prst="rect">
              <a:avLst/>
            </a:prstGeom>
          </p:spPr>
        </p:pic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D97BF787-282A-4009-935A-64EBF2A5FD3F}"/>
                </a:ext>
              </a:extLst>
            </p:cNvPr>
            <p:cNvSpPr/>
            <p:nvPr/>
          </p:nvSpPr>
          <p:spPr>
            <a:xfrm>
              <a:off x="5716191" y="1129122"/>
              <a:ext cx="97591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87B896-AD06-4768-A866-4064476611CF}"/>
              </a:ext>
            </a:extLst>
          </p:cNvPr>
          <p:cNvSpPr/>
          <p:nvPr/>
        </p:nvSpPr>
        <p:spPr>
          <a:xfrm>
            <a:off x="10391776" y="2251350"/>
            <a:ext cx="48050" cy="4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6A4B9ED-557D-4085-853D-959FC3BB58B6}"/>
              </a:ext>
            </a:extLst>
          </p:cNvPr>
          <p:cNvSpPr/>
          <p:nvPr/>
        </p:nvSpPr>
        <p:spPr>
          <a:xfrm>
            <a:off x="10576430" y="2251350"/>
            <a:ext cx="48050" cy="4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1D8169D-98D8-444C-AC1C-996BF36D8BBD}"/>
              </a:ext>
            </a:extLst>
          </p:cNvPr>
          <p:cNvSpPr/>
          <p:nvPr/>
        </p:nvSpPr>
        <p:spPr>
          <a:xfrm>
            <a:off x="10077125" y="3140350"/>
            <a:ext cx="48050" cy="4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2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</Words>
  <Application>Microsoft Office PowerPoint</Application>
  <PresentationFormat>Ecrã Panorâmico</PresentationFormat>
  <Paragraphs>27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InesPereira</dc:creator>
  <cp:lastModifiedBy>Inês Isabel Chinita Pereira</cp:lastModifiedBy>
  <cp:revision>8</cp:revision>
  <dcterms:created xsi:type="dcterms:W3CDTF">2019-11-11T16:40:07Z</dcterms:created>
  <dcterms:modified xsi:type="dcterms:W3CDTF">2019-11-15T16:09:42Z</dcterms:modified>
</cp:coreProperties>
</file>