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115AA-0069-4C9B-9128-54F7C89667C2}" v="125" dt="2022-06-21T16:06:13.663"/>
    <p1510:client id="{A03ECA36-FD00-4712-9468-8E776C9089AD}" v="877" dt="2022-06-21T16:26:29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40" y="204589"/>
            <a:ext cx="1308170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" y="23813"/>
            <a:ext cx="1867817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147330" y="342255"/>
            <a:ext cx="566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24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24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24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167210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6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6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170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8" y="-6370"/>
            <a:ext cx="1563752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170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8" y="-6370"/>
            <a:ext cx="1563752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5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65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12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TKiD6wDAl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youtu.be/5JxIqJzOlLs" TargetMode="External"/><Relationship Id="rId4" Type="http://schemas.openxmlformats.org/officeDocument/2006/relationships/hyperlink" Target="https://youtu.be/k7luisUveW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mber-noodle-110.notion.site/Final-Project-71939a1b6271472db7e00a658421e9bc" TargetMode="External"/><Relationship Id="rId2" Type="http://schemas.openxmlformats.org/officeDocument/2006/relationships/hyperlink" Target="https://motchallenge.net/data/MOT1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/>
              <a:t>多媒體技術與應用</a:t>
            </a:r>
            <a:br>
              <a:rPr lang="en-US" altLang="zh-TW" sz="5400"/>
            </a:br>
            <a:r>
              <a:rPr lang="zh-TW" altLang="en-US" sz="5400"/>
              <a:t>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7</a:t>
            </a:r>
            <a:r>
              <a:rPr lang="zh-TW" altLang="en-US"/>
              <a:t>組</a:t>
            </a:r>
            <a:endParaRPr lang="en-US" altLang="zh-TW"/>
          </a:p>
          <a:p>
            <a:r>
              <a:rPr lang="zh-TW" altLang="en-US"/>
              <a:t>組員</a:t>
            </a:r>
            <a:r>
              <a:rPr lang="en-US" altLang="zh-TW"/>
              <a:t>1</a:t>
            </a:r>
            <a:r>
              <a:rPr lang="zh-TW" altLang="en-US"/>
              <a:t>：</a:t>
            </a:r>
            <a:r>
              <a:rPr lang="en-US" altLang="zh-TW"/>
              <a:t>107590006</a:t>
            </a:r>
            <a:r>
              <a:rPr lang="zh-TW" altLang="en-US"/>
              <a:t> 柯承亨</a:t>
            </a:r>
            <a:endParaRPr lang="en-US" altLang="zh-TW"/>
          </a:p>
          <a:p>
            <a:r>
              <a:rPr lang="zh-TW" altLang="en-US"/>
              <a:t>組員</a:t>
            </a:r>
            <a:r>
              <a:rPr lang="en-US" altLang="zh-TW"/>
              <a:t>2</a:t>
            </a:r>
            <a:r>
              <a:rPr lang="zh-TW" altLang="en-US"/>
              <a:t>：</a:t>
            </a:r>
            <a:r>
              <a:rPr lang="en-US" altLang="zh-TW"/>
              <a:t>107AB0008</a:t>
            </a:r>
            <a:r>
              <a:rPr lang="zh-TW" altLang="en-US"/>
              <a:t> 黃詩洳</a:t>
            </a:r>
          </a:p>
        </p:txBody>
      </p:sp>
    </p:spTree>
    <p:extLst>
      <p:ext uri="{BB962C8B-B14F-4D97-AF65-F5344CB8AC3E}">
        <p14:creationId xmlns:p14="http://schemas.microsoft.com/office/powerpoint/2010/main" val="39041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使用的資料集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Times New Roman"/>
                <a:ea typeface="標楷體"/>
                <a:cs typeface="Times New Roman"/>
              </a:rPr>
              <a:t>選用的資料集為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MOT16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，因為其中裡面的人非常多，可以拿來做交通執法中的人流辨識，會非常方便。</a:t>
            </a:r>
            <a:endParaRPr lang="en-US" altLang="zh-TW">
              <a:latin typeface="Times New Roman"/>
              <a:ea typeface="標楷體"/>
              <a:cs typeface="Times New Roman"/>
            </a:endParaRPr>
          </a:p>
          <a:p>
            <a:endParaRPr lang="zh-TW" altLang="en-US">
              <a:latin typeface="Times New Roman"/>
              <a:ea typeface="標楷體"/>
              <a:cs typeface="Times New Roman"/>
            </a:endParaRPr>
          </a:p>
          <a:p>
            <a:r>
              <a:rPr lang="zh-TW" altLang="en-US">
                <a:latin typeface="Times New Roman"/>
                <a:ea typeface="標楷體"/>
                <a:cs typeface="Times New Roman"/>
              </a:rPr>
              <a:t>本次選用的資料集內容為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MOT16-13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，其相關描述為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Filmed from a bus on a busy intersection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，有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107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個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object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，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11450 Boxes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還有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750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個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frame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。</a:t>
            </a:r>
            <a:endParaRPr lang="en-US" altLang="zh-TW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7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使用的模型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Times New Roman"/>
                <a:ea typeface="標楷體"/>
                <a:cs typeface="Times New Roman"/>
              </a:rPr>
              <a:t>使用</a:t>
            </a:r>
            <a:r>
              <a:rPr lang="en-US" altLang="zh-TW" err="1">
                <a:latin typeface="Times New Roman"/>
                <a:ea typeface="標楷體"/>
                <a:cs typeface="Times New Roman"/>
              </a:rPr>
              <a:t>LabelImg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來做物體框選</a:t>
            </a:r>
            <a:endParaRPr lang="en-US" altLang="zh-TW">
              <a:latin typeface="Times New Roman"/>
              <a:ea typeface="標楷體"/>
              <a:cs typeface="Times New Roman"/>
            </a:endParaRPr>
          </a:p>
          <a:p>
            <a:r>
              <a:rPr lang="en-US" altLang="zh-TW">
                <a:latin typeface="Times New Roman"/>
                <a:ea typeface="標楷體"/>
                <a:cs typeface="Times New Roman"/>
              </a:rPr>
              <a:t>使用YOLOv4-tiny，用來訓練權重檔案以及對影片進行物件辨識</a:t>
            </a:r>
          </a:p>
          <a:p>
            <a:pPr>
              <a:lnSpc>
                <a:spcPct val="100000"/>
              </a:lnSpc>
            </a:pPr>
            <a:r>
              <a:rPr lang="zh-TW" altLang="en-US">
                <a:latin typeface="Times New Roman"/>
                <a:ea typeface="標楷體"/>
                <a:cs typeface="Times New Roman"/>
              </a:rPr>
              <a:t>使用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yolov4-deepsort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來做物件路徑追蹤預測</a:t>
            </a:r>
            <a:endParaRPr lang="en-US" altLang="zh-TW">
              <a:latin typeface="Times New Roman"/>
              <a:ea typeface="標楷體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zh-TW" err="1">
                <a:latin typeface="Times New Roman"/>
                <a:ea typeface="標楷體"/>
                <a:cs typeface="Times New Roman"/>
              </a:rPr>
              <a:t>learning_rate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=0.00261</a:t>
            </a:r>
          </a:p>
          <a:p>
            <a:pPr>
              <a:lnSpc>
                <a:spcPct val="100000"/>
              </a:lnSpc>
            </a:pPr>
            <a:r>
              <a:rPr lang="en-US" altLang="zh-TW" err="1">
                <a:latin typeface="Times New Roman"/>
                <a:ea typeface="標楷體"/>
                <a:cs typeface="Times New Roman"/>
              </a:rPr>
              <a:t>max_batches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 = 2000</a:t>
            </a:r>
          </a:p>
          <a:p>
            <a:pPr>
              <a:lnSpc>
                <a:spcPct val="100000"/>
              </a:lnSpc>
            </a:pPr>
            <a:r>
              <a:rPr lang="en-US" altLang="zh-TW">
                <a:latin typeface="Times New Roman"/>
                <a:ea typeface="標楷體"/>
                <a:cs typeface="Times New Roman"/>
              </a:rPr>
              <a:t>steps=1600,1800</a:t>
            </a:r>
          </a:p>
          <a:p>
            <a:pPr>
              <a:lnSpc>
                <a:spcPct val="100000"/>
              </a:lnSpc>
            </a:pPr>
            <a:r>
              <a:rPr lang="en-US" altLang="zh-TW">
                <a:latin typeface="Times New Roman"/>
                <a:ea typeface="標楷體"/>
                <a:cs typeface="Times New Roman"/>
              </a:rPr>
              <a:t>filters=32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7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成果展示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>
                <a:hlinkClick r:id="rId3"/>
              </a:rPr>
              <a:t>FinalProject</a:t>
            </a:r>
            <a:r>
              <a:rPr lang="en-US" altLang="zh-TW">
                <a:hlinkClick r:id="rId3"/>
              </a:rPr>
              <a:t> </a:t>
            </a:r>
            <a:r>
              <a:rPr lang="zh-TW" altLang="en-US">
                <a:hlinkClick r:id="rId3"/>
              </a:rPr>
              <a:t>輸出影片</a:t>
            </a:r>
            <a:r>
              <a:rPr lang="en-US" altLang="zh-TW">
                <a:hlinkClick r:id="rId3"/>
              </a:rPr>
              <a:t>(YOLOv4 tiny)</a:t>
            </a:r>
            <a:endParaRPr lang="en-US" altLang="zh-TW">
              <a:hlinkClick r:id="rId4"/>
            </a:endParaRPr>
          </a:p>
          <a:p>
            <a:r>
              <a:rPr lang="en-US" altLang="zh-TW" err="1">
                <a:hlinkClick r:id="rId5"/>
              </a:rPr>
              <a:t>FinalProject</a:t>
            </a:r>
            <a:r>
              <a:rPr lang="en-US" altLang="zh-TW">
                <a:hlinkClick r:id="rId5"/>
              </a:rPr>
              <a:t> </a:t>
            </a:r>
            <a:r>
              <a:rPr lang="zh-TW" altLang="en-US">
                <a:hlinkClick r:id="rId5"/>
              </a:rPr>
              <a:t>輸出影片</a:t>
            </a:r>
            <a:r>
              <a:rPr lang="en-US" altLang="zh-TW">
                <a:hlinkClick r:id="rId5"/>
              </a:rPr>
              <a:t>(</a:t>
            </a:r>
            <a:r>
              <a:rPr lang="en-US" altLang="zh-TW" err="1">
                <a:hlinkClick r:id="rId5"/>
              </a:rPr>
              <a:t>DeepSort</a:t>
            </a:r>
            <a:r>
              <a:rPr lang="en-US" altLang="zh-TW">
                <a:hlinkClick r:id="rId5"/>
              </a:rPr>
              <a:t>)</a:t>
            </a:r>
            <a:br>
              <a:rPr lang="en-US" altLang="zh-TW"/>
            </a:br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19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討論與分析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辨識效果不佳</a:t>
            </a:r>
            <a:endParaRPr lang="en-US" altLang="zh-TW"/>
          </a:p>
          <a:p>
            <a:pPr lvl="1"/>
            <a:r>
              <a:rPr lang="zh-TW" altLang="en-US"/>
              <a:t>增加訓練次數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辨識錯誤或是無法辨識，像是如果是人牽著腳踏車，這樣就不能成功的辨認出人</a:t>
            </a:r>
            <a:endParaRPr lang="en-US" altLang="zh-TW"/>
          </a:p>
          <a:p>
            <a:pPr lvl="1"/>
            <a:r>
              <a:rPr lang="zh-TW" altLang="en-US"/>
              <a:t>可能要加入人牽腳踏車的模型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9ED492-791B-EA29-090C-858E6EA7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0" y="4001294"/>
            <a:ext cx="4959350" cy="26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5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err="1">
                <a:latin typeface="Times New Roman"/>
                <a:ea typeface="標楷體"/>
                <a:cs typeface="Times New Roman"/>
              </a:rPr>
              <a:t>影片資料來源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：</a:t>
            </a:r>
            <a:r>
              <a:rPr lang="en-US">
                <a:latin typeface="Times New Roman"/>
                <a:ea typeface="標楷體"/>
                <a:cs typeface="Times New Roman"/>
                <a:hlinkClick r:id="rId2"/>
              </a:rPr>
              <a:t>MOT Challenge - Data</a:t>
            </a:r>
          </a:p>
          <a:p>
            <a:r>
              <a:rPr lang="zh-TW" altLang="en-US">
                <a:latin typeface="Times New Roman"/>
                <a:ea typeface="標楷體"/>
                <a:cs typeface="Times New Roman"/>
              </a:rPr>
              <a:t>助教說明文件：</a:t>
            </a:r>
            <a:r>
              <a:rPr lang="zh-TW">
                <a:latin typeface="Times New Roman"/>
                <a:ea typeface="標楷體"/>
                <a:cs typeface="Times New Roman"/>
                <a:hlinkClick r:id="rId3"/>
              </a:rPr>
              <a:t>Final Project 補充說明 (notion.site)</a:t>
            </a:r>
          </a:p>
        </p:txBody>
      </p:sp>
    </p:spTree>
    <p:extLst>
      <p:ext uri="{BB962C8B-B14F-4D97-AF65-F5344CB8AC3E}">
        <p14:creationId xmlns:p14="http://schemas.microsoft.com/office/powerpoint/2010/main" val="1987970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7.6"/>
</p:tagLst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5A1B67F1-C8B2-40E3-A140-7DFC71F00000}" vid="{9AB9A0D2-26C8-4829-A304-05C3D8F4B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0</TotalTime>
  <Words>209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Microsoft JhengHei</vt:lpstr>
      <vt:lpstr>Arial</vt:lpstr>
      <vt:lpstr>Times New Roman</vt:lpstr>
      <vt:lpstr>佈景主題2</vt:lpstr>
      <vt:lpstr>多媒體技術與應用 期末報告</vt:lpstr>
      <vt:lpstr>使用的資料集</vt:lpstr>
      <vt:lpstr>使用的模型</vt:lpstr>
      <vt:lpstr>成果展示</vt:lpstr>
      <vt:lpstr>討論與分析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多媒體技術與應用-期末報告</dc:title>
  <dc:creator>Chen-Pu</dc:creator>
  <cp:lastModifiedBy>承亨 柯</cp:lastModifiedBy>
  <cp:revision>4</cp:revision>
  <dcterms:created xsi:type="dcterms:W3CDTF">2021-06-07T06:56:17Z</dcterms:created>
  <dcterms:modified xsi:type="dcterms:W3CDTF">2022-06-22T13:13:54Z</dcterms:modified>
</cp:coreProperties>
</file>