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2" r:id="rId3"/>
    <p:sldId id="264" r:id="rId4"/>
    <p:sldId id="266" r:id="rId5"/>
    <p:sldId id="275" r:id="rId6"/>
    <p:sldId id="276" r:id="rId7"/>
    <p:sldId id="285" r:id="rId8"/>
    <p:sldId id="277" r:id="rId9"/>
    <p:sldId id="279" r:id="rId10"/>
    <p:sldId id="284" r:id="rId11"/>
    <p:sldId id="271" r:id="rId12"/>
    <p:sldId id="272" r:id="rId13"/>
    <p:sldId id="282" r:id="rId14"/>
    <p:sldId id="283" r:id="rId1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20459-A592-4193-A934-FE232E84791F}" v="10" dt="2022-05-23T16:35:36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0984" autoAdjust="0"/>
  </p:normalViewPr>
  <p:slideViewPr>
    <p:cSldViewPr snapToGrid="0">
      <p:cViewPr varScale="1">
        <p:scale>
          <a:sx n="98" d="100"/>
          <a:sy n="98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承亨 柯" userId="9125453b72b945cf" providerId="LiveId" clId="{60220459-A592-4193-A934-FE232E84791F}"/>
    <pc:docChg chg="undo redo custSel addSld delSld modSld sldOrd">
      <pc:chgData name="承亨 柯" userId="9125453b72b945cf" providerId="LiveId" clId="{60220459-A592-4193-A934-FE232E84791F}" dt="2022-05-23T16:35:25.210" v="344" actId="27636"/>
      <pc:docMkLst>
        <pc:docMk/>
      </pc:docMkLst>
      <pc:sldChg chg="modSp mod">
        <pc:chgData name="承亨 柯" userId="9125453b72b945cf" providerId="LiveId" clId="{60220459-A592-4193-A934-FE232E84791F}" dt="2022-05-23T15:53:47.113" v="11"/>
        <pc:sldMkLst>
          <pc:docMk/>
          <pc:sldMk cId="2584280759" sldId="257"/>
        </pc:sldMkLst>
        <pc:spChg chg="mod">
          <ac:chgData name="承亨 柯" userId="9125453b72b945cf" providerId="LiveId" clId="{60220459-A592-4193-A934-FE232E84791F}" dt="2022-05-23T15:53:44.569" v="10" actId="20577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承亨 柯" userId="9125453b72b945cf" providerId="LiveId" clId="{60220459-A592-4193-A934-FE232E84791F}" dt="2022-05-23T15:53:47.113" v="11"/>
          <ac:spMkLst>
            <pc:docMk/>
            <pc:sldMk cId="2584280759" sldId="257"/>
            <ac:spMk id="3" creationId="{C8722DDC-8EEE-4A06-8DFE-B44871EAA2CF}"/>
          </ac:spMkLst>
        </pc:spChg>
      </pc:sldChg>
      <pc:sldChg chg="addSp delSp modSp del mod ord">
        <pc:chgData name="承亨 柯" userId="9125453b72b945cf" providerId="LiveId" clId="{60220459-A592-4193-A934-FE232E84791F}" dt="2022-05-23T16:10:58.770" v="168" actId="47"/>
        <pc:sldMkLst>
          <pc:docMk/>
          <pc:sldMk cId="183243182" sldId="261"/>
        </pc:sldMkLst>
        <pc:spChg chg="add mod">
          <ac:chgData name="承亨 柯" userId="9125453b72b945cf" providerId="LiveId" clId="{60220459-A592-4193-A934-FE232E84791F}" dt="2022-05-23T16:01:39.659" v="76" actId="478"/>
          <ac:spMkLst>
            <pc:docMk/>
            <pc:sldMk cId="183243182" sldId="261"/>
            <ac:spMk id="4" creationId="{84ADAEC8-8D15-AF43-76C8-F9F8E220D3C4}"/>
          </ac:spMkLst>
        </pc:spChg>
        <pc:graphicFrameChg chg="del">
          <ac:chgData name="承亨 柯" userId="9125453b72b945cf" providerId="LiveId" clId="{60220459-A592-4193-A934-FE232E84791F}" dt="2022-05-23T16:01:39.659" v="76" actId="478"/>
          <ac:graphicFrameMkLst>
            <pc:docMk/>
            <pc:sldMk cId="183243182" sldId="261"/>
            <ac:graphicFrameMk id="5" creationId="{91DB1382-7276-49FA-9632-38D558F457E3}"/>
          </ac:graphicFrameMkLst>
        </pc:graphicFrameChg>
      </pc:sldChg>
      <pc:sldChg chg="modSp new mod">
        <pc:chgData name="承亨 柯" userId="9125453b72b945cf" providerId="LiveId" clId="{60220459-A592-4193-A934-FE232E84791F}" dt="2022-05-23T15:58:19.254" v="70" actId="20577"/>
        <pc:sldMkLst>
          <pc:docMk/>
          <pc:sldMk cId="2547236065" sldId="262"/>
        </pc:sldMkLst>
        <pc:spChg chg="mod">
          <ac:chgData name="承亨 柯" userId="9125453b72b945cf" providerId="LiveId" clId="{60220459-A592-4193-A934-FE232E84791F}" dt="2022-05-23T15:57:56.934" v="63" actId="122"/>
          <ac:spMkLst>
            <pc:docMk/>
            <pc:sldMk cId="2547236065" sldId="262"/>
            <ac:spMk id="2" creationId="{E0B2D1A4-1F83-04E4-9179-90070E0DEEFC}"/>
          </ac:spMkLst>
        </pc:spChg>
        <pc:spChg chg="mod">
          <ac:chgData name="承亨 柯" userId="9125453b72b945cf" providerId="LiveId" clId="{60220459-A592-4193-A934-FE232E84791F}" dt="2022-05-23T15:58:19.254" v="70" actId="20577"/>
          <ac:spMkLst>
            <pc:docMk/>
            <pc:sldMk cId="2547236065" sldId="262"/>
            <ac:spMk id="3" creationId="{989DEEAF-F0A4-F20D-C2A3-F812DA15FAEE}"/>
          </ac:spMkLst>
        </pc:spChg>
      </pc:sldChg>
      <pc:sldChg chg="new del ord">
        <pc:chgData name="承亨 柯" userId="9125453b72b945cf" providerId="LiveId" clId="{60220459-A592-4193-A934-FE232E84791F}" dt="2022-05-23T16:10:55.907" v="166" actId="47"/>
        <pc:sldMkLst>
          <pc:docMk/>
          <pc:sldMk cId="4010231058" sldId="263"/>
        </pc:sldMkLst>
      </pc:sldChg>
      <pc:sldChg chg="new del">
        <pc:chgData name="承亨 柯" userId="9125453b72b945cf" providerId="LiveId" clId="{60220459-A592-4193-A934-FE232E84791F}" dt="2022-05-23T15:54:10.043" v="15" actId="680"/>
        <pc:sldMkLst>
          <pc:docMk/>
          <pc:sldMk cId="629054102" sldId="264"/>
        </pc:sldMkLst>
      </pc:sldChg>
      <pc:sldChg chg="addSp delSp modSp new mod modClrScheme chgLayout">
        <pc:chgData name="承亨 柯" userId="9125453b72b945cf" providerId="LiveId" clId="{60220459-A592-4193-A934-FE232E84791F}" dt="2022-05-23T16:01:20.462" v="75" actId="26606"/>
        <pc:sldMkLst>
          <pc:docMk/>
          <pc:sldMk cId="1593851296" sldId="264"/>
        </pc:sldMkLst>
        <pc:spChg chg="mod">
          <ac:chgData name="承亨 柯" userId="9125453b72b945cf" providerId="LiveId" clId="{60220459-A592-4193-A934-FE232E84791F}" dt="2022-05-23T16:01:20.462" v="75" actId="26606"/>
          <ac:spMkLst>
            <pc:docMk/>
            <pc:sldMk cId="1593851296" sldId="264"/>
            <ac:spMk id="2" creationId="{A017E9F7-2217-186E-5ABE-CB38B81FE3C4}"/>
          </ac:spMkLst>
        </pc:spChg>
        <pc:spChg chg="del">
          <ac:chgData name="承亨 柯" userId="9125453b72b945cf" providerId="LiveId" clId="{60220459-A592-4193-A934-FE232E84791F}" dt="2022-05-23T16:01:20.462" v="75" actId="26606"/>
          <ac:spMkLst>
            <pc:docMk/>
            <pc:sldMk cId="1593851296" sldId="264"/>
            <ac:spMk id="3" creationId="{6C684D6F-FD15-A4ED-6FD2-B77CEA6D0BEA}"/>
          </ac:spMkLst>
        </pc:spChg>
        <pc:spChg chg="mod">
          <ac:chgData name="承亨 柯" userId="9125453b72b945cf" providerId="LiveId" clId="{60220459-A592-4193-A934-FE232E84791F}" dt="2022-05-23T16:01:20.462" v="75" actId="26606"/>
          <ac:spMkLst>
            <pc:docMk/>
            <pc:sldMk cId="1593851296" sldId="264"/>
            <ac:spMk id="4" creationId="{1C282C0C-85EB-3B6D-8152-6B3B442FA7DF}"/>
          </ac:spMkLst>
        </pc:spChg>
        <pc:spChg chg="add mod">
          <ac:chgData name="承亨 柯" userId="9125453b72b945cf" providerId="LiveId" clId="{60220459-A592-4193-A934-FE232E84791F}" dt="2022-05-23T16:01:20.462" v="75" actId="26606"/>
          <ac:spMkLst>
            <pc:docMk/>
            <pc:sldMk cId="1593851296" sldId="264"/>
            <ac:spMk id="9" creationId="{ECCF106E-E9AA-69C2-BBC8-14BF0A22DE3E}"/>
          </ac:spMkLst>
        </pc:spChg>
      </pc:sldChg>
      <pc:sldChg chg="new del">
        <pc:chgData name="承亨 柯" userId="9125453b72b945cf" providerId="LiveId" clId="{60220459-A592-4193-A934-FE232E84791F}" dt="2022-05-23T16:10:57.167" v="167" actId="47"/>
        <pc:sldMkLst>
          <pc:docMk/>
          <pc:sldMk cId="2342440306" sldId="265"/>
        </pc:sldMkLst>
      </pc:sldChg>
      <pc:sldChg chg="addSp delSp modSp new mod modClrScheme chgLayout">
        <pc:chgData name="承亨 柯" userId="9125453b72b945cf" providerId="LiveId" clId="{60220459-A592-4193-A934-FE232E84791F}" dt="2022-05-23T16:03:20.400" v="106" actId="2711"/>
        <pc:sldMkLst>
          <pc:docMk/>
          <pc:sldMk cId="2088938618" sldId="266"/>
        </pc:sldMkLst>
        <pc:spChg chg="mod">
          <ac:chgData name="承亨 柯" userId="9125453b72b945cf" providerId="LiveId" clId="{60220459-A592-4193-A934-FE232E84791F}" dt="2022-05-23T16:02:54.448" v="103" actId="26606"/>
          <ac:spMkLst>
            <pc:docMk/>
            <pc:sldMk cId="2088938618" sldId="266"/>
            <ac:spMk id="2" creationId="{3E74B5AD-2292-2194-D4F5-8FFCD591A2E7}"/>
          </ac:spMkLst>
        </pc:spChg>
        <pc:spChg chg="add del mod">
          <ac:chgData name="承亨 柯" userId="9125453b72b945cf" providerId="LiveId" clId="{60220459-A592-4193-A934-FE232E84791F}" dt="2022-05-23T16:02:54.448" v="103" actId="26606"/>
          <ac:spMkLst>
            <pc:docMk/>
            <pc:sldMk cId="2088938618" sldId="266"/>
            <ac:spMk id="3" creationId="{0B07D9E0-DBBD-2879-20B9-D8DFC3FB157C}"/>
          </ac:spMkLst>
        </pc:spChg>
        <pc:spChg chg="mod">
          <ac:chgData name="承亨 柯" userId="9125453b72b945cf" providerId="LiveId" clId="{60220459-A592-4193-A934-FE232E84791F}" dt="2022-05-23T16:02:54.448" v="103" actId="26606"/>
          <ac:spMkLst>
            <pc:docMk/>
            <pc:sldMk cId="2088938618" sldId="266"/>
            <ac:spMk id="4" creationId="{FF2FF99E-525E-FEBE-A6D9-1CBF8CD58896}"/>
          </ac:spMkLst>
        </pc:spChg>
        <pc:spChg chg="add del mod">
          <ac:chgData name="承亨 柯" userId="9125453b72b945cf" providerId="LiveId" clId="{60220459-A592-4193-A934-FE232E84791F}" dt="2022-05-23T16:02:52.281" v="96" actId="26606"/>
          <ac:spMkLst>
            <pc:docMk/>
            <pc:sldMk cId="2088938618" sldId="266"/>
            <ac:spMk id="12" creationId="{E99CA909-86DC-F85B-7B85-B7169D38F30B}"/>
          </ac:spMkLst>
        </pc:spChg>
        <pc:spChg chg="add del mod">
          <ac:chgData name="承亨 柯" userId="9125453b72b945cf" providerId="LiveId" clId="{60220459-A592-4193-A934-FE232E84791F}" dt="2022-05-23T16:02:53.339" v="98" actId="26606"/>
          <ac:spMkLst>
            <pc:docMk/>
            <pc:sldMk cId="2088938618" sldId="266"/>
            <ac:spMk id="15" creationId="{B8F5A382-CE5F-B1EA-F85D-EEB7DF3AE404}"/>
          </ac:spMkLst>
        </pc:spChg>
        <pc:graphicFrameChg chg="add del">
          <ac:chgData name="承亨 柯" userId="9125453b72b945cf" providerId="LiveId" clId="{60220459-A592-4193-A934-FE232E84791F}" dt="2022-05-23T16:02:44.318" v="90" actId="26606"/>
          <ac:graphicFrameMkLst>
            <pc:docMk/>
            <pc:sldMk cId="2088938618" sldId="266"/>
            <ac:graphicFrameMk id="6" creationId="{1AF8B8B4-BD44-8106-F64D-367EC41BFD77}"/>
          </ac:graphicFrameMkLst>
        </pc:graphicFrameChg>
        <pc:graphicFrameChg chg="add del">
          <ac:chgData name="承亨 柯" userId="9125453b72b945cf" providerId="LiveId" clId="{60220459-A592-4193-A934-FE232E84791F}" dt="2022-05-23T16:02:46.110" v="92" actId="26606"/>
          <ac:graphicFrameMkLst>
            <pc:docMk/>
            <pc:sldMk cId="2088938618" sldId="266"/>
            <ac:graphicFrameMk id="8" creationId="{24056C57-9061-4F7F-B7CA-251C52A27403}"/>
          </ac:graphicFrameMkLst>
        </pc:graphicFrameChg>
        <pc:graphicFrameChg chg="add del">
          <ac:chgData name="承亨 柯" userId="9125453b72b945cf" providerId="LiveId" clId="{60220459-A592-4193-A934-FE232E84791F}" dt="2022-05-23T16:02:46.667" v="94" actId="26606"/>
          <ac:graphicFrameMkLst>
            <pc:docMk/>
            <pc:sldMk cId="2088938618" sldId="266"/>
            <ac:graphicFrameMk id="10" creationId="{1AF8B8B4-BD44-8106-F64D-367EC41BFD77}"/>
          </ac:graphicFrameMkLst>
        </pc:graphicFrameChg>
        <pc:graphicFrameChg chg="add del mod">
          <ac:chgData name="承亨 柯" userId="9125453b72b945cf" providerId="LiveId" clId="{60220459-A592-4193-A934-FE232E84791F}" dt="2022-05-23T16:02:52.281" v="96" actId="26606"/>
          <ac:graphicFrameMkLst>
            <pc:docMk/>
            <pc:sldMk cId="2088938618" sldId="266"/>
            <ac:graphicFrameMk id="13" creationId="{906F1830-D1F7-B440-A449-583A4FA7F793}"/>
          </ac:graphicFrameMkLst>
        </pc:graphicFrameChg>
        <pc:graphicFrameChg chg="add del mod">
          <ac:chgData name="承亨 柯" userId="9125453b72b945cf" providerId="LiveId" clId="{60220459-A592-4193-A934-FE232E84791F}" dt="2022-05-23T16:02:53.339" v="98" actId="26606"/>
          <ac:graphicFrameMkLst>
            <pc:docMk/>
            <pc:sldMk cId="2088938618" sldId="266"/>
            <ac:graphicFrameMk id="16" creationId="{D4F36DFC-4C1C-A603-27D1-57E37C535B80}"/>
          </ac:graphicFrameMkLst>
        </pc:graphicFrameChg>
        <pc:graphicFrameChg chg="add del">
          <ac:chgData name="承亨 柯" userId="9125453b72b945cf" providerId="LiveId" clId="{60220459-A592-4193-A934-FE232E84791F}" dt="2022-05-23T16:02:53.750" v="100" actId="26606"/>
          <ac:graphicFrameMkLst>
            <pc:docMk/>
            <pc:sldMk cId="2088938618" sldId="266"/>
            <ac:graphicFrameMk id="18" creationId="{1AF8B8B4-BD44-8106-F64D-367EC41BFD77}"/>
          </ac:graphicFrameMkLst>
        </pc:graphicFrameChg>
        <pc:graphicFrameChg chg="add del">
          <ac:chgData name="承亨 柯" userId="9125453b72b945cf" providerId="LiveId" clId="{60220459-A592-4193-A934-FE232E84791F}" dt="2022-05-23T16:02:54.439" v="102" actId="26606"/>
          <ac:graphicFrameMkLst>
            <pc:docMk/>
            <pc:sldMk cId="2088938618" sldId="266"/>
            <ac:graphicFrameMk id="20" creationId="{24056C57-9061-4F7F-B7CA-251C52A27403}"/>
          </ac:graphicFrameMkLst>
        </pc:graphicFrameChg>
        <pc:graphicFrameChg chg="add mod">
          <ac:chgData name="承亨 柯" userId="9125453b72b945cf" providerId="LiveId" clId="{60220459-A592-4193-A934-FE232E84791F}" dt="2022-05-23T16:03:20.400" v="106" actId="2711"/>
          <ac:graphicFrameMkLst>
            <pc:docMk/>
            <pc:sldMk cId="2088938618" sldId="266"/>
            <ac:graphicFrameMk id="22" creationId="{1AF8B8B4-BD44-8106-F64D-367EC41BFD77}"/>
          </ac:graphicFrameMkLst>
        </pc:graphicFrameChg>
      </pc:sldChg>
      <pc:sldChg chg="addSp delSp modSp new mod ord">
        <pc:chgData name="承亨 柯" userId="9125453b72b945cf" providerId="LiveId" clId="{60220459-A592-4193-A934-FE232E84791F}" dt="2022-05-23T16:24:08.436" v="240" actId="11"/>
        <pc:sldMkLst>
          <pc:docMk/>
          <pc:sldMk cId="2271820401" sldId="267"/>
        </pc:sldMkLst>
        <pc:spChg chg="mod">
          <ac:chgData name="承亨 柯" userId="9125453b72b945cf" providerId="LiveId" clId="{60220459-A592-4193-A934-FE232E84791F}" dt="2022-05-23T16:05:03.898" v="115" actId="20577"/>
          <ac:spMkLst>
            <pc:docMk/>
            <pc:sldMk cId="2271820401" sldId="267"/>
            <ac:spMk id="2" creationId="{41271A7D-DF4D-7AF5-24D8-3AAC0719D3C9}"/>
          </ac:spMkLst>
        </pc:spChg>
        <pc:spChg chg="mod">
          <ac:chgData name="承亨 柯" userId="9125453b72b945cf" providerId="LiveId" clId="{60220459-A592-4193-A934-FE232E84791F}" dt="2022-05-23T16:24:08.436" v="240" actId="11"/>
          <ac:spMkLst>
            <pc:docMk/>
            <pc:sldMk cId="2271820401" sldId="267"/>
            <ac:spMk id="3" creationId="{0F8208BB-84D0-E4E0-B711-5382398222D5}"/>
          </ac:spMkLst>
        </pc:spChg>
        <pc:spChg chg="del">
          <ac:chgData name="承亨 柯" userId="9125453b72b945cf" providerId="LiveId" clId="{60220459-A592-4193-A934-FE232E84791F}" dt="2022-05-23T16:06:02.718" v="116" actId="22"/>
          <ac:spMkLst>
            <pc:docMk/>
            <pc:sldMk cId="2271820401" sldId="267"/>
            <ac:spMk id="4" creationId="{95171BA1-8D94-6CE4-8855-920C1AAA1856}"/>
          </ac:spMkLst>
        </pc:spChg>
        <pc:spChg chg="del mod">
          <ac:chgData name="承亨 柯" userId="9125453b72b945cf" providerId="LiveId" clId="{60220459-A592-4193-A934-FE232E84791F}" dt="2022-05-23T16:16:11.553" v="182" actId="478"/>
          <ac:spMkLst>
            <pc:docMk/>
            <pc:sldMk cId="2271820401" sldId="267"/>
            <ac:spMk id="5" creationId="{81399D3E-501D-D482-D15D-BF03D82854AE}"/>
          </ac:spMkLst>
        </pc:spChg>
        <pc:spChg chg="del">
          <ac:chgData name="承亨 柯" userId="9125453b72b945cf" providerId="LiveId" clId="{60220459-A592-4193-A934-FE232E84791F}" dt="2022-05-23T16:06:51.894" v="127" actId="22"/>
          <ac:spMkLst>
            <pc:docMk/>
            <pc:sldMk cId="2271820401" sldId="267"/>
            <ac:spMk id="6" creationId="{E60CAA91-715D-949C-C01A-B17DFCAC6F41}"/>
          </ac:spMkLst>
        </pc:spChg>
        <pc:spChg chg="add del mod topLvl">
          <ac:chgData name="承亨 柯" userId="9125453b72b945cf" providerId="LiveId" clId="{60220459-A592-4193-A934-FE232E84791F}" dt="2022-05-23T16:16:13.122" v="183" actId="478"/>
          <ac:spMkLst>
            <pc:docMk/>
            <pc:sldMk cId="2271820401" sldId="267"/>
            <ac:spMk id="12" creationId="{DDDB1EED-7FDD-1B71-3513-07BDBCAD2F07}"/>
          </ac:spMkLst>
        </pc:spChg>
        <pc:spChg chg="add del mod">
          <ac:chgData name="承亨 柯" userId="9125453b72b945cf" providerId="LiveId" clId="{60220459-A592-4193-A934-FE232E84791F}" dt="2022-05-23T16:16:34.504" v="190" actId="478"/>
          <ac:spMkLst>
            <pc:docMk/>
            <pc:sldMk cId="2271820401" sldId="267"/>
            <ac:spMk id="17" creationId="{138C0650-CEBA-61FF-7310-825C965F400A}"/>
          </ac:spMkLst>
        </pc:spChg>
        <pc:grpChg chg="add del mod">
          <ac:chgData name="承亨 柯" userId="9125453b72b945cf" providerId="LiveId" clId="{60220459-A592-4193-A934-FE232E84791F}" dt="2022-05-23T16:09:12.866" v="145" actId="165"/>
          <ac:grpSpMkLst>
            <pc:docMk/>
            <pc:sldMk cId="2271820401" sldId="267"/>
            <ac:grpSpMk id="15" creationId="{D0DD50EC-AD5B-1259-4556-E9CC45BBEFA8}"/>
          </ac:grpSpMkLst>
        </pc:grpChg>
        <pc:picChg chg="add mod ord">
          <ac:chgData name="承亨 柯" userId="9125453b72b945cf" providerId="LiveId" clId="{60220459-A592-4193-A934-FE232E84791F}" dt="2022-05-23T16:17:10.637" v="201" actId="1076"/>
          <ac:picMkLst>
            <pc:docMk/>
            <pc:sldMk cId="2271820401" sldId="267"/>
            <ac:picMk id="9" creationId="{0EFEF76F-1002-FFCC-60C7-F8D518F62BE3}"/>
          </ac:picMkLst>
        </pc:picChg>
        <pc:picChg chg="add mod ord">
          <ac:chgData name="承亨 柯" userId="9125453b72b945cf" providerId="LiveId" clId="{60220459-A592-4193-A934-FE232E84791F}" dt="2022-05-23T16:17:00.570" v="197" actId="1076"/>
          <ac:picMkLst>
            <pc:docMk/>
            <pc:sldMk cId="2271820401" sldId="267"/>
            <ac:picMk id="11" creationId="{2FBE31C5-3716-A1E5-91BA-0CDCA8A280CF}"/>
          </ac:picMkLst>
        </pc:picChg>
        <pc:picChg chg="add mod topLvl">
          <ac:chgData name="承亨 柯" userId="9125453b72b945cf" providerId="LiveId" clId="{60220459-A592-4193-A934-FE232E84791F}" dt="2022-05-23T16:17:07.735" v="200" actId="1076"/>
          <ac:picMkLst>
            <pc:docMk/>
            <pc:sldMk cId="2271820401" sldId="267"/>
            <ac:picMk id="14" creationId="{F99CAB9E-472D-5FB8-2066-C5B09D6A6421}"/>
          </ac:picMkLst>
        </pc:picChg>
      </pc:sldChg>
      <pc:sldChg chg="addSp delSp modSp new mod">
        <pc:chgData name="承亨 柯" userId="9125453b72b945cf" providerId="LiveId" clId="{60220459-A592-4193-A934-FE232E84791F}" dt="2022-05-23T16:30:11.362" v="306" actId="14100"/>
        <pc:sldMkLst>
          <pc:docMk/>
          <pc:sldMk cId="1432522806" sldId="268"/>
        </pc:sldMkLst>
        <pc:spChg chg="mod">
          <ac:chgData name="承亨 柯" userId="9125453b72b945cf" providerId="LiveId" clId="{60220459-A592-4193-A934-FE232E84791F}" dt="2022-05-23T16:17:52.693" v="212" actId="20577"/>
          <ac:spMkLst>
            <pc:docMk/>
            <pc:sldMk cId="1432522806" sldId="268"/>
            <ac:spMk id="2" creationId="{B764C555-6A8A-89CC-C652-4EB5F90AF0A3}"/>
          </ac:spMkLst>
        </pc:spChg>
        <pc:spChg chg="mod">
          <ac:chgData name="承亨 柯" userId="9125453b72b945cf" providerId="LiveId" clId="{60220459-A592-4193-A934-FE232E84791F}" dt="2022-05-23T16:30:11.362" v="306" actId="14100"/>
          <ac:spMkLst>
            <pc:docMk/>
            <pc:sldMk cId="1432522806" sldId="268"/>
            <ac:spMk id="3" creationId="{40AA31EB-D79E-DC7E-C4E4-6BD6BBBA3952}"/>
          </ac:spMkLst>
        </pc:spChg>
        <pc:spChg chg="del">
          <ac:chgData name="承亨 柯" userId="9125453b72b945cf" providerId="LiveId" clId="{60220459-A592-4193-A934-FE232E84791F}" dt="2022-05-23T16:15:44.182" v="170" actId="22"/>
          <ac:spMkLst>
            <pc:docMk/>
            <pc:sldMk cId="1432522806" sldId="268"/>
            <ac:spMk id="4" creationId="{0DDE0DEC-A98D-2C11-A387-F5D78BAFD95C}"/>
          </ac:spMkLst>
        </pc:spChg>
        <pc:spChg chg="del mod">
          <ac:chgData name="承亨 柯" userId="9125453b72b945cf" providerId="LiveId" clId="{60220459-A592-4193-A934-FE232E84791F}" dt="2022-05-23T16:18:33.721" v="225" actId="478"/>
          <ac:spMkLst>
            <pc:docMk/>
            <pc:sldMk cId="1432522806" sldId="268"/>
            <ac:spMk id="5" creationId="{497A7C3C-9308-6BE7-5328-66FD543217D5}"/>
          </ac:spMkLst>
        </pc:spChg>
        <pc:spChg chg="del">
          <ac:chgData name="承亨 柯" userId="9125453b72b945cf" providerId="LiveId" clId="{60220459-A592-4193-A934-FE232E84791F}" dt="2022-05-23T16:18:34.969" v="226" actId="478"/>
          <ac:spMkLst>
            <pc:docMk/>
            <pc:sldMk cId="1432522806" sldId="268"/>
            <ac:spMk id="6" creationId="{0D3FC6C3-3280-47D3-85E0-45AEEE80323F}"/>
          </ac:spMkLst>
        </pc:spChg>
        <pc:picChg chg="add mod ord">
          <ac:chgData name="承亨 柯" userId="9125453b72b945cf" providerId="LiveId" clId="{60220459-A592-4193-A934-FE232E84791F}" dt="2022-05-23T16:18:36.589" v="227" actId="1076"/>
          <ac:picMkLst>
            <pc:docMk/>
            <pc:sldMk cId="1432522806" sldId="268"/>
            <ac:picMk id="9" creationId="{D22F1DDB-186E-034D-1838-4E9E01C3FF0E}"/>
          </ac:picMkLst>
        </pc:picChg>
        <pc:picChg chg="add mod">
          <ac:chgData name="承亨 柯" userId="9125453b72b945cf" providerId="LiveId" clId="{60220459-A592-4193-A934-FE232E84791F}" dt="2022-05-23T16:19:39.435" v="236" actId="1076"/>
          <ac:picMkLst>
            <pc:docMk/>
            <pc:sldMk cId="1432522806" sldId="268"/>
            <ac:picMk id="11" creationId="{1C763297-CF0E-6785-7595-175064AD5738}"/>
          </ac:picMkLst>
        </pc:picChg>
      </pc:sldChg>
      <pc:sldChg chg="addSp modSp new mod">
        <pc:chgData name="承亨 柯" userId="9125453b72b945cf" providerId="LiveId" clId="{60220459-A592-4193-A934-FE232E84791F}" dt="2022-05-23T16:29:52.784" v="303" actId="14"/>
        <pc:sldMkLst>
          <pc:docMk/>
          <pc:sldMk cId="3058771408" sldId="269"/>
        </pc:sldMkLst>
        <pc:spChg chg="mod">
          <ac:chgData name="承亨 柯" userId="9125453b72b945cf" providerId="LiveId" clId="{60220459-A592-4193-A934-FE232E84791F}" dt="2022-05-23T16:24:59.409" v="250" actId="20577"/>
          <ac:spMkLst>
            <pc:docMk/>
            <pc:sldMk cId="3058771408" sldId="269"/>
            <ac:spMk id="2" creationId="{4C3D0BF3-4E5A-8CDB-688D-71E5DCD4800F}"/>
          </ac:spMkLst>
        </pc:spChg>
        <pc:spChg chg="mod">
          <ac:chgData name="承亨 柯" userId="9125453b72b945cf" providerId="LiveId" clId="{60220459-A592-4193-A934-FE232E84791F}" dt="2022-05-23T16:29:52.784" v="303" actId="14"/>
          <ac:spMkLst>
            <pc:docMk/>
            <pc:sldMk cId="3058771408" sldId="269"/>
            <ac:spMk id="3" creationId="{8A6C0D33-2302-B118-F088-445B6F572140}"/>
          </ac:spMkLst>
        </pc:spChg>
        <pc:picChg chg="add mod">
          <ac:chgData name="承亨 柯" userId="9125453b72b945cf" providerId="LiveId" clId="{60220459-A592-4193-A934-FE232E84791F}" dt="2022-05-23T16:27:19.189" v="270" actId="1076"/>
          <ac:picMkLst>
            <pc:docMk/>
            <pc:sldMk cId="3058771408" sldId="269"/>
            <ac:picMk id="6" creationId="{59BF79EC-47B8-E181-45D0-22C9FCD998BF}"/>
          </ac:picMkLst>
        </pc:picChg>
        <pc:picChg chg="add mod">
          <ac:chgData name="承亨 柯" userId="9125453b72b945cf" providerId="LiveId" clId="{60220459-A592-4193-A934-FE232E84791F}" dt="2022-05-23T16:27:15.643" v="269" actId="1076"/>
          <ac:picMkLst>
            <pc:docMk/>
            <pc:sldMk cId="3058771408" sldId="269"/>
            <ac:picMk id="8" creationId="{1E674553-539A-BEBE-467B-4FC82E387763}"/>
          </ac:picMkLst>
        </pc:picChg>
        <pc:picChg chg="add mod">
          <ac:chgData name="承亨 柯" userId="9125453b72b945cf" providerId="LiveId" clId="{60220459-A592-4193-A934-FE232E84791F}" dt="2022-05-23T16:27:21.171" v="271" actId="1076"/>
          <ac:picMkLst>
            <pc:docMk/>
            <pc:sldMk cId="3058771408" sldId="269"/>
            <ac:picMk id="10" creationId="{C944CB46-3B14-DB50-E059-C959407378B4}"/>
          </ac:picMkLst>
        </pc:picChg>
      </pc:sldChg>
      <pc:sldChg chg="modSp new mod">
        <pc:chgData name="承亨 柯" userId="9125453b72b945cf" providerId="LiveId" clId="{60220459-A592-4193-A934-FE232E84791F}" dt="2022-05-23T16:29:49.219" v="301" actId="14"/>
        <pc:sldMkLst>
          <pc:docMk/>
          <pc:sldMk cId="1245169138" sldId="270"/>
        </pc:sldMkLst>
        <pc:spChg chg="mod">
          <ac:chgData name="承亨 柯" userId="9125453b72b945cf" providerId="LiveId" clId="{60220459-A592-4193-A934-FE232E84791F}" dt="2022-05-23T16:28:08.339" v="277" actId="20577"/>
          <ac:spMkLst>
            <pc:docMk/>
            <pc:sldMk cId="1245169138" sldId="270"/>
            <ac:spMk id="2" creationId="{C845CB05-6765-11D4-1C31-57031ECE363C}"/>
          </ac:spMkLst>
        </pc:spChg>
        <pc:spChg chg="mod">
          <ac:chgData name="承亨 柯" userId="9125453b72b945cf" providerId="LiveId" clId="{60220459-A592-4193-A934-FE232E84791F}" dt="2022-05-23T16:29:49.219" v="301" actId="14"/>
          <ac:spMkLst>
            <pc:docMk/>
            <pc:sldMk cId="1245169138" sldId="270"/>
            <ac:spMk id="3" creationId="{C1181254-AD17-FF1A-66CA-16562FD614A8}"/>
          </ac:spMkLst>
        </pc:spChg>
      </pc:sldChg>
      <pc:sldChg chg="modSp new mod">
        <pc:chgData name="承亨 柯" userId="9125453b72b945cf" providerId="LiveId" clId="{60220459-A592-4193-A934-FE232E84791F}" dt="2022-05-23T16:29:47.339" v="300" actId="14"/>
        <pc:sldMkLst>
          <pc:docMk/>
          <pc:sldMk cId="3666279039" sldId="271"/>
        </pc:sldMkLst>
        <pc:spChg chg="mod">
          <ac:chgData name="承亨 柯" userId="9125453b72b945cf" providerId="LiveId" clId="{60220459-A592-4193-A934-FE232E84791F}" dt="2022-05-23T16:29:25.260" v="295" actId="20577"/>
          <ac:spMkLst>
            <pc:docMk/>
            <pc:sldMk cId="3666279039" sldId="271"/>
            <ac:spMk id="2" creationId="{D5B624D7-311C-B73D-FDE8-300BA53AF39D}"/>
          </ac:spMkLst>
        </pc:spChg>
        <pc:spChg chg="mod">
          <ac:chgData name="承亨 柯" userId="9125453b72b945cf" providerId="LiveId" clId="{60220459-A592-4193-A934-FE232E84791F}" dt="2022-05-23T16:29:47.339" v="300" actId="14"/>
          <ac:spMkLst>
            <pc:docMk/>
            <pc:sldMk cId="3666279039" sldId="271"/>
            <ac:spMk id="3" creationId="{E299E072-2308-CBD0-A720-17E123407932}"/>
          </ac:spMkLst>
        </pc:spChg>
      </pc:sldChg>
      <pc:sldChg chg="modSp new mod modClrScheme chgLayout">
        <pc:chgData name="承亨 柯" userId="9125453b72b945cf" providerId="LiveId" clId="{60220459-A592-4193-A934-FE232E84791F}" dt="2022-05-23T16:31:45.405" v="310" actId="26606"/>
        <pc:sldMkLst>
          <pc:docMk/>
          <pc:sldMk cId="3838319621" sldId="272"/>
        </pc:sldMkLst>
        <pc:spChg chg="mod">
          <ac:chgData name="承亨 柯" userId="9125453b72b945cf" providerId="LiveId" clId="{60220459-A592-4193-A934-FE232E84791F}" dt="2022-05-23T16:31:45.405" v="310" actId="26606"/>
          <ac:spMkLst>
            <pc:docMk/>
            <pc:sldMk cId="3838319621" sldId="272"/>
            <ac:spMk id="2" creationId="{B945007D-DF59-C235-FF9D-84FB2290335E}"/>
          </ac:spMkLst>
        </pc:spChg>
        <pc:spChg chg="mod">
          <ac:chgData name="承亨 柯" userId="9125453b72b945cf" providerId="LiveId" clId="{60220459-A592-4193-A934-FE232E84791F}" dt="2022-05-23T16:31:45.405" v="310" actId="26606"/>
          <ac:spMkLst>
            <pc:docMk/>
            <pc:sldMk cId="3838319621" sldId="272"/>
            <ac:spMk id="3" creationId="{E6AC6C6E-B6D3-DC5B-7983-9DB0BD7FE30A}"/>
          </ac:spMkLst>
        </pc:spChg>
        <pc:spChg chg="mod">
          <ac:chgData name="承亨 柯" userId="9125453b72b945cf" providerId="LiveId" clId="{60220459-A592-4193-A934-FE232E84791F}" dt="2022-05-23T16:31:45.405" v="310" actId="26606"/>
          <ac:spMkLst>
            <pc:docMk/>
            <pc:sldMk cId="3838319621" sldId="272"/>
            <ac:spMk id="4" creationId="{F094FBC1-201B-80D1-EF6B-CCC6040F4A4B}"/>
          </ac:spMkLst>
        </pc:spChg>
      </pc:sldChg>
      <pc:sldChg chg="modSp add mod ord">
        <pc:chgData name="承亨 柯" userId="9125453b72b945cf" providerId="LiveId" clId="{60220459-A592-4193-A934-FE232E84791F}" dt="2022-05-23T16:35:25.210" v="344" actId="27636"/>
        <pc:sldMkLst>
          <pc:docMk/>
          <pc:sldMk cId="4053553169" sldId="273"/>
        </pc:sldMkLst>
        <pc:spChg chg="mod">
          <ac:chgData name="承亨 柯" userId="9125453b72b945cf" providerId="LiveId" clId="{60220459-A592-4193-A934-FE232E84791F}" dt="2022-05-23T16:34:30.632" v="315" actId="404"/>
          <ac:spMkLst>
            <pc:docMk/>
            <pc:sldMk cId="4053553169" sldId="273"/>
            <ac:spMk id="2" creationId="{B945007D-DF59-C235-FF9D-84FB2290335E}"/>
          </ac:spMkLst>
        </pc:spChg>
        <pc:spChg chg="mod">
          <ac:chgData name="承亨 柯" userId="9125453b72b945cf" providerId="LiveId" clId="{60220459-A592-4193-A934-FE232E84791F}" dt="2022-05-23T16:35:25.210" v="344" actId="27636"/>
          <ac:spMkLst>
            <pc:docMk/>
            <pc:sldMk cId="4053553169" sldId="273"/>
            <ac:spMk id="3" creationId="{E6AC6C6E-B6D3-DC5B-7983-9DB0BD7FE30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95E16-D810-4F4E-9D75-63FD169B2C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947499-06A6-4659-94C8-F1D89F1FA8EF}">
      <dgm:prSet custT="1"/>
      <dgm:spPr/>
      <dgm:t>
        <a:bodyPr/>
        <a:lstStyle/>
        <a:p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雲端新增 </a:t>
          </a: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Project3-DeepSort</a:t>
          </a: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資料夾</a:t>
          </a:r>
          <a:endParaRPr 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0A32FD84-9006-45BC-A532-C69CBF7F5ED9}" type="parTrans" cxnId="{5462B340-4700-4F06-A3FA-25FB51E39E50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529BF72-06B5-4161-BC17-2ED46B09367C}" type="sibTrans" cxnId="{5462B340-4700-4F06-A3FA-25FB51E39E50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88578F-6355-4844-95F4-2DDDDF8DBCA9}">
      <dgm:prSet custT="1"/>
      <dgm:spPr/>
      <dgm:t>
        <a:bodyPr/>
        <a:lstStyle/>
        <a:p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上傳助教提供的 </a:t>
          </a: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Project3.ipynb</a:t>
          </a: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並使用 </a:t>
          </a:r>
          <a:r>
            <a:rPr lang="en-US" altLang="zh-TW" sz="2000" kern="1200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Colab</a:t>
          </a: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開啟</a:t>
          </a:r>
          <a:endParaRPr 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D2A89976-1131-48C0-B6D9-7A3824E5FAA5}" type="parTrans" cxnId="{2545562F-B7DF-470E-90D8-70291E32C61E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12D8D7D-1FE4-4360-BD86-4766AC8B2388}" type="sibTrans" cxnId="{2545562F-B7DF-470E-90D8-70291E32C61E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56128A-51DB-4C67-BF32-014718123F2C}">
      <dgm:prSet custT="1"/>
      <dgm:spPr/>
      <dgm:t>
        <a:bodyPr/>
        <a:lstStyle/>
        <a:p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上傳要進行辨識的檔案 </a:t>
          </a: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(helmet3.mp4)</a:t>
          </a: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至 </a:t>
          </a: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video</a:t>
          </a: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資料夾</a:t>
          </a:r>
          <a:endParaRPr 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C7811C2C-E06B-49C3-B0C6-715E9CD25DEC}" type="parTrans" cxnId="{31B910D2-5CE0-42C8-A614-E2F8F8FEDE7A}">
      <dgm:prSet/>
      <dgm:spPr/>
      <dgm:t>
        <a:bodyPr/>
        <a:lstStyle/>
        <a:p>
          <a:endParaRPr lang="zh-TW" altLang="en-US"/>
        </a:p>
      </dgm:t>
    </dgm:pt>
    <dgm:pt modelId="{143945E2-3826-4476-8B7D-826D2C06DCD9}" type="sibTrans" cxnId="{31B910D2-5CE0-42C8-A614-E2F8F8FEDE7A}">
      <dgm:prSet/>
      <dgm:spPr/>
      <dgm:t>
        <a:bodyPr/>
        <a:lstStyle/>
        <a:p>
          <a:endParaRPr lang="zh-TW" altLang="en-US"/>
        </a:p>
      </dgm:t>
    </dgm:pt>
    <dgm:pt modelId="{E0E3DBF7-56F0-449A-91E0-6EF74BE12DA5}" type="pres">
      <dgm:prSet presAssocID="{23095E16-D810-4F4E-9D75-63FD169B2CAA}" presName="linear" presStyleCnt="0">
        <dgm:presLayoutVars>
          <dgm:dir/>
          <dgm:animLvl val="lvl"/>
          <dgm:resizeHandles val="exact"/>
        </dgm:presLayoutVars>
      </dgm:prSet>
      <dgm:spPr/>
    </dgm:pt>
    <dgm:pt modelId="{EC153247-F077-4029-8AFB-E501E778D00A}" type="pres">
      <dgm:prSet presAssocID="{88947499-06A6-4659-94C8-F1D89F1FA8EF}" presName="parentLin" presStyleCnt="0"/>
      <dgm:spPr/>
    </dgm:pt>
    <dgm:pt modelId="{4B04B235-79DC-4A0E-A3E2-8AD367C275C9}" type="pres">
      <dgm:prSet presAssocID="{88947499-06A6-4659-94C8-F1D89F1FA8EF}" presName="parentLeftMargin" presStyleLbl="node1" presStyleIdx="0" presStyleCnt="3"/>
      <dgm:spPr/>
    </dgm:pt>
    <dgm:pt modelId="{E984A7A2-401F-4B0A-BB0C-24E758D67B80}" type="pres">
      <dgm:prSet presAssocID="{88947499-06A6-4659-94C8-F1D89F1FA8E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03E22A-EA28-4112-93DD-064EE91D1198}" type="pres">
      <dgm:prSet presAssocID="{88947499-06A6-4659-94C8-F1D89F1FA8EF}" presName="negativeSpace" presStyleCnt="0"/>
      <dgm:spPr/>
    </dgm:pt>
    <dgm:pt modelId="{66329D20-AB36-45F7-94C3-5C0E87DDBF24}" type="pres">
      <dgm:prSet presAssocID="{88947499-06A6-4659-94C8-F1D89F1FA8EF}" presName="childText" presStyleLbl="conFgAcc1" presStyleIdx="0" presStyleCnt="3">
        <dgm:presLayoutVars>
          <dgm:bulletEnabled val="1"/>
        </dgm:presLayoutVars>
      </dgm:prSet>
      <dgm:spPr/>
    </dgm:pt>
    <dgm:pt modelId="{1AF43B73-A2FA-4FBD-BACA-BE69917FBFB4}" type="pres">
      <dgm:prSet presAssocID="{D529BF72-06B5-4161-BC17-2ED46B09367C}" presName="spaceBetweenRectangles" presStyleCnt="0"/>
      <dgm:spPr/>
    </dgm:pt>
    <dgm:pt modelId="{E270B023-7A58-46E9-97A8-C790694392FB}" type="pres">
      <dgm:prSet presAssocID="{D488578F-6355-4844-95F4-2DDDDF8DBCA9}" presName="parentLin" presStyleCnt="0"/>
      <dgm:spPr/>
    </dgm:pt>
    <dgm:pt modelId="{E1F7BA94-68D7-4754-B869-528B87A3CF27}" type="pres">
      <dgm:prSet presAssocID="{D488578F-6355-4844-95F4-2DDDDF8DBCA9}" presName="parentLeftMargin" presStyleLbl="node1" presStyleIdx="0" presStyleCnt="3"/>
      <dgm:spPr/>
    </dgm:pt>
    <dgm:pt modelId="{6A14ECE3-898F-45D0-9930-B8E74197FF23}" type="pres">
      <dgm:prSet presAssocID="{D488578F-6355-4844-95F4-2DDDDF8DBC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6FBCD8-109E-434F-A2C2-3C9556C757AB}" type="pres">
      <dgm:prSet presAssocID="{D488578F-6355-4844-95F4-2DDDDF8DBCA9}" presName="negativeSpace" presStyleCnt="0"/>
      <dgm:spPr/>
    </dgm:pt>
    <dgm:pt modelId="{B9CA0570-197D-42FD-A029-470B69160CD8}" type="pres">
      <dgm:prSet presAssocID="{D488578F-6355-4844-95F4-2DDDDF8DBCA9}" presName="childText" presStyleLbl="conFgAcc1" presStyleIdx="1" presStyleCnt="3">
        <dgm:presLayoutVars>
          <dgm:bulletEnabled val="1"/>
        </dgm:presLayoutVars>
      </dgm:prSet>
      <dgm:spPr/>
    </dgm:pt>
    <dgm:pt modelId="{7E8CA3C0-A580-481B-BDAB-414B7609E878}" type="pres">
      <dgm:prSet presAssocID="{112D8D7D-1FE4-4360-BD86-4766AC8B2388}" presName="spaceBetweenRectangles" presStyleCnt="0"/>
      <dgm:spPr/>
    </dgm:pt>
    <dgm:pt modelId="{B2CE1C9F-801F-485B-A8B0-90876E2638E4}" type="pres">
      <dgm:prSet presAssocID="{C856128A-51DB-4C67-BF32-014718123F2C}" presName="parentLin" presStyleCnt="0"/>
      <dgm:spPr/>
    </dgm:pt>
    <dgm:pt modelId="{EFD47A9D-0155-4EFB-A80F-2941B9062C7E}" type="pres">
      <dgm:prSet presAssocID="{C856128A-51DB-4C67-BF32-014718123F2C}" presName="parentLeftMargin" presStyleLbl="node1" presStyleIdx="1" presStyleCnt="3"/>
      <dgm:spPr/>
    </dgm:pt>
    <dgm:pt modelId="{0784FBFD-BDF7-42A3-8877-8C2567C5A009}" type="pres">
      <dgm:prSet presAssocID="{C856128A-51DB-4C67-BF32-014718123F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0E7FB8C-A4C5-48C5-BFF1-28984A1735E4}" type="pres">
      <dgm:prSet presAssocID="{C856128A-51DB-4C67-BF32-014718123F2C}" presName="negativeSpace" presStyleCnt="0"/>
      <dgm:spPr/>
    </dgm:pt>
    <dgm:pt modelId="{E0DE1033-0AD7-4774-95A3-0841B02550FC}" type="pres">
      <dgm:prSet presAssocID="{C856128A-51DB-4C67-BF32-014718123F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46A9819-D1CF-4ABA-978C-7884A2B7B631}" type="presOf" srcId="{C856128A-51DB-4C67-BF32-014718123F2C}" destId="{0784FBFD-BDF7-42A3-8877-8C2567C5A009}" srcOrd="1" destOrd="0" presId="urn:microsoft.com/office/officeart/2005/8/layout/list1"/>
    <dgm:cxn modelId="{2EAA411E-7712-4853-A8E9-A59B5F3BA805}" type="presOf" srcId="{88947499-06A6-4659-94C8-F1D89F1FA8EF}" destId="{E984A7A2-401F-4B0A-BB0C-24E758D67B80}" srcOrd="1" destOrd="0" presId="urn:microsoft.com/office/officeart/2005/8/layout/list1"/>
    <dgm:cxn modelId="{2545562F-B7DF-470E-90D8-70291E32C61E}" srcId="{23095E16-D810-4F4E-9D75-63FD169B2CAA}" destId="{D488578F-6355-4844-95F4-2DDDDF8DBCA9}" srcOrd="1" destOrd="0" parTransId="{D2A89976-1131-48C0-B6D9-7A3824E5FAA5}" sibTransId="{112D8D7D-1FE4-4360-BD86-4766AC8B2388}"/>
    <dgm:cxn modelId="{5462B340-4700-4F06-A3FA-25FB51E39E50}" srcId="{23095E16-D810-4F4E-9D75-63FD169B2CAA}" destId="{88947499-06A6-4659-94C8-F1D89F1FA8EF}" srcOrd="0" destOrd="0" parTransId="{0A32FD84-9006-45BC-A532-C69CBF7F5ED9}" sibTransId="{D529BF72-06B5-4161-BC17-2ED46B09367C}"/>
    <dgm:cxn modelId="{7B33EE60-5F27-4282-A31A-A3A3F9383DD1}" type="presOf" srcId="{23095E16-D810-4F4E-9D75-63FD169B2CAA}" destId="{E0E3DBF7-56F0-449A-91E0-6EF74BE12DA5}" srcOrd="0" destOrd="0" presId="urn:microsoft.com/office/officeart/2005/8/layout/list1"/>
    <dgm:cxn modelId="{884A53A5-7D21-4ABB-A531-BBA67A666F47}" type="presOf" srcId="{C856128A-51DB-4C67-BF32-014718123F2C}" destId="{EFD47A9D-0155-4EFB-A80F-2941B9062C7E}" srcOrd="0" destOrd="0" presId="urn:microsoft.com/office/officeart/2005/8/layout/list1"/>
    <dgm:cxn modelId="{FA85A5A8-3AFB-4267-9F90-467BBE730E8F}" type="presOf" srcId="{88947499-06A6-4659-94C8-F1D89F1FA8EF}" destId="{4B04B235-79DC-4A0E-A3E2-8AD367C275C9}" srcOrd="0" destOrd="0" presId="urn:microsoft.com/office/officeart/2005/8/layout/list1"/>
    <dgm:cxn modelId="{31B910D2-5CE0-42C8-A614-E2F8F8FEDE7A}" srcId="{23095E16-D810-4F4E-9D75-63FD169B2CAA}" destId="{C856128A-51DB-4C67-BF32-014718123F2C}" srcOrd="2" destOrd="0" parTransId="{C7811C2C-E06B-49C3-B0C6-715E9CD25DEC}" sibTransId="{143945E2-3826-4476-8B7D-826D2C06DCD9}"/>
    <dgm:cxn modelId="{F02A3EE4-2C61-4B6B-B41F-CEE09063C450}" type="presOf" srcId="{D488578F-6355-4844-95F4-2DDDDF8DBCA9}" destId="{E1F7BA94-68D7-4754-B869-528B87A3CF27}" srcOrd="0" destOrd="0" presId="urn:microsoft.com/office/officeart/2005/8/layout/list1"/>
    <dgm:cxn modelId="{7414C4ED-73EF-4452-A42E-6F1080AE13EB}" type="presOf" srcId="{D488578F-6355-4844-95F4-2DDDDF8DBCA9}" destId="{6A14ECE3-898F-45D0-9930-B8E74197FF23}" srcOrd="1" destOrd="0" presId="urn:microsoft.com/office/officeart/2005/8/layout/list1"/>
    <dgm:cxn modelId="{8024DC44-7135-4A01-8BD0-421E8A50603F}" type="presParOf" srcId="{E0E3DBF7-56F0-449A-91E0-6EF74BE12DA5}" destId="{EC153247-F077-4029-8AFB-E501E778D00A}" srcOrd="0" destOrd="0" presId="urn:microsoft.com/office/officeart/2005/8/layout/list1"/>
    <dgm:cxn modelId="{92FBCC28-C4A7-4145-8D7E-C7E3335D64BC}" type="presParOf" srcId="{EC153247-F077-4029-8AFB-E501E778D00A}" destId="{4B04B235-79DC-4A0E-A3E2-8AD367C275C9}" srcOrd="0" destOrd="0" presId="urn:microsoft.com/office/officeart/2005/8/layout/list1"/>
    <dgm:cxn modelId="{853BBFFD-F5DB-4A09-B270-8CC6DC1F05A0}" type="presParOf" srcId="{EC153247-F077-4029-8AFB-E501E778D00A}" destId="{E984A7A2-401F-4B0A-BB0C-24E758D67B80}" srcOrd="1" destOrd="0" presId="urn:microsoft.com/office/officeart/2005/8/layout/list1"/>
    <dgm:cxn modelId="{B95F0038-D292-4A44-B0ED-62FAF64C6E8B}" type="presParOf" srcId="{E0E3DBF7-56F0-449A-91E0-6EF74BE12DA5}" destId="{3103E22A-EA28-4112-93DD-064EE91D1198}" srcOrd="1" destOrd="0" presId="urn:microsoft.com/office/officeart/2005/8/layout/list1"/>
    <dgm:cxn modelId="{35CF2ABB-8D33-4EC5-A112-23CA0D756BD4}" type="presParOf" srcId="{E0E3DBF7-56F0-449A-91E0-6EF74BE12DA5}" destId="{66329D20-AB36-45F7-94C3-5C0E87DDBF24}" srcOrd="2" destOrd="0" presId="urn:microsoft.com/office/officeart/2005/8/layout/list1"/>
    <dgm:cxn modelId="{55596721-D49D-4FA0-A763-07A7207523BD}" type="presParOf" srcId="{E0E3DBF7-56F0-449A-91E0-6EF74BE12DA5}" destId="{1AF43B73-A2FA-4FBD-BACA-BE69917FBFB4}" srcOrd="3" destOrd="0" presId="urn:microsoft.com/office/officeart/2005/8/layout/list1"/>
    <dgm:cxn modelId="{82A1D792-5F6E-4D2D-A252-7A726C9C050B}" type="presParOf" srcId="{E0E3DBF7-56F0-449A-91E0-6EF74BE12DA5}" destId="{E270B023-7A58-46E9-97A8-C790694392FB}" srcOrd="4" destOrd="0" presId="urn:microsoft.com/office/officeart/2005/8/layout/list1"/>
    <dgm:cxn modelId="{B9BBAA3F-B7F4-4CB2-8240-85E2C8FEB588}" type="presParOf" srcId="{E270B023-7A58-46E9-97A8-C790694392FB}" destId="{E1F7BA94-68D7-4754-B869-528B87A3CF27}" srcOrd="0" destOrd="0" presId="urn:microsoft.com/office/officeart/2005/8/layout/list1"/>
    <dgm:cxn modelId="{181EF26F-B8D6-4774-BC21-F97B56D5629B}" type="presParOf" srcId="{E270B023-7A58-46E9-97A8-C790694392FB}" destId="{6A14ECE3-898F-45D0-9930-B8E74197FF23}" srcOrd="1" destOrd="0" presId="urn:microsoft.com/office/officeart/2005/8/layout/list1"/>
    <dgm:cxn modelId="{BD699588-CFCB-4C2D-B2DD-35FEA03B15B8}" type="presParOf" srcId="{E0E3DBF7-56F0-449A-91E0-6EF74BE12DA5}" destId="{736FBCD8-109E-434F-A2C2-3C9556C757AB}" srcOrd="5" destOrd="0" presId="urn:microsoft.com/office/officeart/2005/8/layout/list1"/>
    <dgm:cxn modelId="{9681F2A3-886F-4AAC-A32A-764F68777C6C}" type="presParOf" srcId="{E0E3DBF7-56F0-449A-91E0-6EF74BE12DA5}" destId="{B9CA0570-197D-42FD-A029-470B69160CD8}" srcOrd="6" destOrd="0" presId="urn:microsoft.com/office/officeart/2005/8/layout/list1"/>
    <dgm:cxn modelId="{3ACF63B1-5782-4A4E-B656-F8ECCC6CF845}" type="presParOf" srcId="{E0E3DBF7-56F0-449A-91E0-6EF74BE12DA5}" destId="{7E8CA3C0-A580-481B-BDAB-414B7609E878}" srcOrd="7" destOrd="0" presId="urn:microsoft.com/office/officeart/2005/8/layout/list1"/>
    <dgm:cxn modelId="{F3C15D9C-7808-4149-B5FB-D7E7CD43C098}" type="presParOf" srcId="{E0E3DBF7-56F0-449A-91E0-6EF74BE12DA5}" destId="{B2CE1C9F-801F-485B-A8B0-90876E2638E4}" srcOrd="8" destOrd="0" presId="urn:microsoft.com/office/officeart/2005/8/layout/list1"/>
    <dgm:cxn modelId="{0C91A6DA-332C-4185-9F0E-298AB6CA4622}" type="presParOf" srcId="{B2CE1C9F-801F-485B-A8B0-90876E2638E4}" destId="{EFD47A9D-0155-4EFB-A80F-2941B9062C7E}" srcOrd="0" destOrd="0" presId="urn:microsoft.com/office/officeart/2005/8/layout/list1"/>
    <dgm:cxn modelId="{E6A61CFC-5148-4764-83EF-38F0B3EEE3C4}" type="presParOf" srcId="{B2CE1C9F-801F-485B-A8B0-90876E2638E4}" destId="{0784FBFD-BDF7-42A3-8877-8C2567C5A009}" srcOrd="1" destOrd="0" presId="urn:microsoft.com/office/officeart/2005/8/layout/list1"/>
    <dgm:cxn modelId="{AB7C212F-6CEA-4AD9-BFEA-2D11C3DB389A}" type="presParOf" srcId="{E0E3DBF7-56F0-449A-91E0-6EF74BE12DA5}" destId="{90E7FB8C-A4C5-48C5-BFF1-28984A1735E4}" srcOrd="9" destOrd="0" presId="urn:microsoft.com/office/officeart/2005/8/layout/list1"/>
    <dgm:cxn modelId="{7C66F3B6-33D1-40F8-B457-ED6F698B7C19}" type="presParOf" srcId="{E0E3DBF7-56F0-449A-91E0-6EF74BE12DA5}" destId="{E0DE1033-0AD7-4774-95A3-0841B02550F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095E16-D810-4F4E-9D75-63FD169B2C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947499-06A6-4659-94C8-F1D89F1FA8EF}">
      <dgm:prSet custT="1"/>
      <dgm:spPr/>
      <dgm:t>
        <a:bodyPr/>
        <a:lstStyle/>
        <a:p>
          <a:r>
            <a:rPr 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Clone darknet</a:t>
          </a:r>
        </a:p>
      </dgm:t>
    </dgm:pt>
    <dgm:pt modelId="{0A32FD84-9006-45BC-A532-C69CBF7F5ED9}" type="parTrans" cxnId="{5462B340-4700-4F06-A3FA-25FB51E39E50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529BF72-06B5-4161-BC17-2ED46B09367C}" type="sibTrans" cxnId="{5462B340-4700-4F06-A3FA-25FB51E39E50}">
      <dgm:prSet/>
      <dgm:spPr/>
      <dgm:t>
        <a:bodyPr/>
        <a:lstStyle/>
        <a:p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56128A-51DB-4C67-BF32-014718123F2C}">
      <dgm:prSet custT="1"/>
      <dgm:spPr/>
      <dgm:t>
        <a:bodyPr/>
        <a:lstStyle/>
        <a:p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安裝執行依賴文件</a:t>
          </a:r>
          <a:endParaRPr 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C7811C2C-E06B-49C3-B0C6-715E9CD25DEC}" type="parTrans" cxnId="{31B910D2-5CE0-42C8-A614-E2F8F8FEDE7A}">
      <dgm:prSet/>
      <dgm:spPr/>
      <dgm:t>
        <a:bodyPr/>
        <a:lstStyle/>
        <a:p>
          <a:endParaRPr lang="zh-TW" altLang="en-US"/>
        </a:p>
      </dgm:t>
    </dgm:pt>
    <dgm:pt modelId="{143945E2-3826-4476-8B7D-826D2C06DCD9}" type="sibTrans" cxnId="{31B910D2-5CE0-42C8-A614-E2F8F8FEDE7A}">
      <dgm:prSet/>
      <dgm:spPr/>
      <dgm:t>
        <a:bodyPr/>
        <a:lstStyle/>
        <a:p>
          <a:endParaRPr lang="zh-TW" altLang="en-US"/>
        </a:p>
      </dgm:t>
    </dgm:pt>
    <dgm:pt modelId="{E0E3DBF7-56F0-449A-91E0-6EF74BE12DA5}" type="pres">
      <dgm:prSet presAssocID="{23095E16-D810-4F4E-9D75-63FD169B2CAA}" presName="linear" presStyleCnt="0">
        <dgm:presLayoutVars>
          <dgm:dir/>
          <dgm:animLvl val="lvl"/>
          <dgm:resizeHandles val="exact"/>
        </dgm:presLayoutVars>
      </dgm:prSet>
      <dgm:spPr/>
    </dgm:pt>
    <dgm:pt modelId="{EC153247-F077-4029-8AFB-E501E778D00A}" type="pres">
      <dgm:prSet presAssocID="{88947499-06A6-4659-94C8-F1D89F1FA8EF}" presName="parentLin" presStyleCnt="0"/>
      <dgm:spPr/>
    </dgm:pt>
    <dgm:pt modelId="{4B04B235-79DC-4A0E-A3E2-8AD367C275C9}" type="pres">
      <dgm:prSet presAssocID="{88947499-06A6-4659-94C8-F1D89F1FA8EF}" presName="parentLeftMargin" presStyleLbl="node1" presStyleIdx="0" presStyleCnt="2"/>
      <dgm:spPr/>
    </dgm:pt>
    <dgm:pt modelId="{E984A7A2-401F-4B0A-BB0C-24E758D67B80}" type="pres">
      <dgm:prSet presAssocID="{88947499-06A6-4659-94C8-F1D89F1FA8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103E22A-EA28-4112-93DD-064EE91D1198}" type="pres">
      <dgm:prSet presAssocID="{88947499-06A6-4659-94C8-F1D89F1FA8EF}" presName="negativeSpace" presStyleCnt="0"/>
      <dgm:spPr/>
    </dgm:pt>
    <dgm:pt modelId="{66329D20-AB36-45F7-94C3-5C0E87DDBF24}" type="pres">
      <dgm:prSet presAssocID="{88947499-06A6-4659-94C8-F1D89F1FA8EF}" presName="childText" presStyleLbl="conFgAcc1" presStyleIdx="0" presStyleCnt="2">
        <dgm:presLayoutVars>
          <dgm:bulletEnabled val="1"/>
        </dgm:presLayoutVars>
      </dgm:prSet>
      <dgm:spPr/>
    </dgm:pt>
    <dgm:pt modelId="{1AF43B73-A2FA-4FBD-BACA-BE69917FBFB4}" type="pres">
      <dgm:prSet presAssocID="{D529BF72-06B5-4161-BC17-2ED46B09367C}" presName="spaceBetweenRectangles" presStyleCnt="0"/>
      <dgm:spPr/>
    </dgm:pt>
    <dgm:pt modelId="{B2CE1C9F-801F-485B-A8B0-90876E2638E4}" type="pres">
      <dgm:prSet presAssocID="{C856128A-51DB-4C67-BF32-014718123F2C}" presName="parentLin" presStyleCnt="0"/>
      <dgm:spPr/>
    </dgm:pt>
    <dgm:pt modelId="{EFD47A9D-0155-4EFB-A80F-2941B9062C7E}" type="pres">
      <dgm:prSet presAssocID="{C856128A-51DB-4C67-BF32-014718123F2C}" presName="parentLeftMargin" presStyleLbl="node1" presStyleIdx="0" presStyleCnt="2"/>
      <dgm:spPr/>
    </dgm:pt>
    <dgm:pt modelId="{0784FBFD-BDF7-42A3-8877-8C2567C5A009}" type="pres">
      <dgm:prSet presAssocID="{C856128A-51DB-4C67-BF32-014718123F2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E7FB8C-A4C5-48C5-BFF1-28984A1735E4}" type="pres">
      <dgm:prSet presAssocID="{C856128A-51DB-4C67-BF32-014718123F2C}" presName="negativeSpace" presStyleCnt="0"/>
      <dgm:spPr/>
    </dgm:pt>
    <dgm:pt modelId="{E0DE1033-0AD7-4774-95A3-0841B02550FC}" type="pres">
      <dgm:prSet presAssocID="{C856128A-51DB-4C67-BF32-014718123F2C}" presName="childText" presStyleLbl="conFgAcc1" presStyleIdx="1" presStyleCnt="2" custScaleY="204349">
        <dgm:presLayoutVars>
          <dgm:bulletEnabled val="1"/>
        </dgm:presLayoutVars>
      </dgm:prSet>
      <dgm:spPr/>
    </dgm:pt>
  </dgm:ptLst>
  <dgm:cxnLst>
    <dgm:cxn modelId="{C46A9819-D1CF-4ABA-978C-7884A2B7B631}" type="presOf" srcId="{C856128A-51DB-4C67-BF32-014718123F2C}" destId="{0784FBFD-BDF7-42A3-8877-8C2567C5A009}" srcOrd="1" destOrd="0" presId="urn:microsoft.com/office/officeart/2005/8/layout/list1"/>
    <dgm:cxn modelId="{2EAA411E-7712-4853-A8E9-A59B5F3BA805}" type="presOf" srcId="{88947499-06A6-4659-94C8-F1D89F1FA8EF}" destId="{E984A7A2-401F-4B0A-BB0C-24E758D67B80}" srcOrd="1" destOrd="0" presId="urn:microsoft.com/office/officeart/2005/8/layout/list1"/>
    <dgm:cxn modelId="{5462B340-4700-4F06-A3FA-25FB51E39E50}" srcId="{23095E16-D810-4F4E-9D75-63FD169B2CAA}" destId="{88947499-06A6-4659-94C8-F1D89F1FA8EF}" srcOrd="0" destOrd="0" parTransId="{0A32FD84-9006-45BC-A532-C69CBF7F5ED9}" sibTransId="{D529BF72-06B5-4161-BC17-2ED46B09367C}"/>
    <dgm:cxn modelId="{7B33EE60-5F27-4282-A31A-A3A3F9383DD1}" type="presOf" srcId="{23095E16-D810-4F4E-9D75-63FD169B2CAA}" destId="{E0E3DBF7-56F0-449A-91E0-6EF74BE12DA5}" srcOrd="0" destOrd="0" presId="urn:microsoft.com/office/officeart/2005/8/layout/list1"/>
    <dgm:cxn modelId="{884A53A5-7D21-4ABB-A531-BBA67A666F47}" type="presOf" srcId="{C856128A-51DB-4C67-BF32-014718123F2C}" destId="{EFD47A9D-0155-4EFB-A80F-2941B9062C7E}" srcOrd="0" destOrd="0" presId="urn:microsoft.com/office/officeart/2005/8/layout/list1"/>
    <dgm:cxn modelId="{FA85A5A8-3AFB-4267-9F90-467BBE730E8F}" type="presOf" srcId="{88947499-06A6-4659-94C8-F1D89F1FA8EF}" destId="{4B04B235-79DC-4A0E-A3E2-8AD367C275C9}" srcOrd="0" destOrd="0" presId="urn:microsoft.com/office/officeart/2005/8/layout/list1"/>
    <dgm:cxn modelId="{31B910D2-5CE0-42C8-A614-E2F8F8FEDE7A}" srcId="{23095E16-D810-4F4E-9D75-63FD169B2CAA}" destId="{C856128A-51DB-4C67-BF32-014718123F2C}" srcOrd="1" destOrd="0" parTransId="{C7811C2C-E06B-49C3-B0C6-715E9CD25DEC}" sibTransId="{143945E2-3826-4476-8B7D-826D2C06DCD9}"/>
    <dgm:cxn modelId="{8024DC44-7135-4A01-8BD0-421E8A50603F}" type="presParOf" srcId="{E0E3DBF7-56F0-449A-91E0-6EF74BE12DA5}" destId="{EC153247-F077-4029-8AFB-E501E778D00A}" srcOrd="0" destOrd="0" presId="urn:microsoft.com/office/officeart/2005/8/layout/list1"/>
    <dgm:cxn modelId="{92FBCC28-C4A7-4145-8D7E-C7E3335D64BC}" type="presParOf" srcId="{EC153247-F077-4029-8AFB-E501E778D00A}" destId="{4B04B235-79DC-4A0E-A3E2-8AD367C275C9}" srcOrd="0" destOrd="0" presId="urn:microsoft.com/office/officeart/2005/8/layout/list1"/>
    <dgm:cxn modelId="{853BBFFD-F5DB-4A09-B270-8CC6DC1F05A0}" type="presParOf" srcId="{EC153247-F077-4029-8AFB-E501E778D00A}" destId="{E984A7A2-401F-4B0A-BB0C-24E758D67B80}" srcOrd="1" destOrd="0" presId="urn:microsoft.com/office/officeart/2005/8/layout/list1"/>
    <dgm:cxn modelId="{B95F0038-D292-4A44-B0ED-62FAF64C6E8B}" type="presParOf" srcId="{E0E3DBF7-56F0-449A-91E0-6EF74BE12DA5}" destId="{3103E22A-EA28-4112-93DD-064EE91D1198}" srcOrd="1" destOrd="0" presId="urn:microsoft.com/office/officeart/2005/8/layout/list1"/>
    <dgm:cxn modelId="{35CF2ABB-8D33-4EC5-A112-23CA0D756BD4}" type="presParOf" srcId="{E0E3DBF7-56F0-449A-91E0-6EF74BE12DA5}" destId="{66329D20-AB36-45F7-94C3-5C0E87DDBF24}" srcOrd="2" destOrd="0" presId="urn:microsoft.com/office/officeart/2005/8/layout/list1"/>
    <dgm:cxn modelId="{55596721-D49D-4FA0-A763-07A7207523BD}" type="presParOf" srcId="{E0E3DBF7-56F0-449A-91E0-6EF74BE12DA5}" destId="{1AF43B73-A2FA-4FBD-BACA-BE69917FBFB4}" srcOrd="3" destOrd="0" presId="urn:microsoft.com/office/officeart/2005/8/layout/list1"/>
    <dgm:cxn modelId="{F3C15D9C-7808-4149-B5FB-D7E7CD43C098}" type="presParOf" srcId="{E0E3DBF7-56F0-449A-91E0-6EF74BE12DA5}" destId="{B2CE1C9F-801F-485B-A8B0-90876E2638E4}" srcOrd="4" destOrd="0" presId="urn:microsoft.com/office/officeart/2005/8/layout/list1"/>
    <dgm:cxn modelId="{0C91A6DA-332C-4185-9F0E-298AB6CA4622}" type="presParOf" srcId="{B2CE1C9F-801F-485B-A8B0-90876E2638E4}" destId="{EFD47A9D-0155-4EFB-A80F-2941B9062C7E}" srcOrd="0" destOrd="0" presId="urn:microsoft.com/office/officeart/2005/8/layout/list1"/>
    <dgm:cxn modelId="{E6A61CFC-5148-4764-83EF-38F0B3EEE3C4}" type="presParOf" srcId="{B2CE1C9F-801F-485B-A8B0-90876E2638E4}" destId="{0784FBFD-BDF7-42A3-8877-8C2567C5A009}" srcOrd="1" destOrd="0" presId="urn:microsoft.com/office/officeart/2005/8/layout/list1"/>
    <dgm:cxn modelId="{AB7C212F-6CEA-4AD9-BFEA-2D11C3DB389A}" type="presParOf" srcId="{E0E3DBF7-56F0-449A-91E0-6EF74BE12DA5}" destId="{90E7FB8C-A4C5-48C5-BFF1-28984A1735E4}" srcOrd="5" destOrd="0" presId="urn:microsoft.com/office/officeart/2005/8/layout/list1"/>
    <dgm:cxn modelId="{7C66F3B6-33D1-40F8-B457-ED6F698B7C19}" type="presParOf" srcId="{E0E3DBF7-56F0-449A-91E0-6EF74BE12DA5}" destId="{E0DE1033-0AD7-4774-95A3-0841B02550F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29D20-AB36-45F7-94C3-5C0E87DDBF24}">
      <dsp:nvSpPr>
        <dsp:cNvPr id="0" name=""/>
        <dsp:cNvSpPr/>
      </dsp:nvSpPr>
      <dsp:spPr>
        <a:xfrm>
          <a:off x="0" y="430812"/>
          <a:ext cx="100583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4A7A2-401F-4B0A-BB0C-24E758D67B80}">
      <dsp:nvSpPr>
        <dsp:cNvPr id="0" name=""/>
        <dsp:cNvSpPr/>
      </dsp:nvSpPr>
      <dsp:spPr>
        <a:xfrm>
          <a:off x="502920" y="32292"/>
          <a:ext cx="704088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雲端新增 </a:t>
          </a: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Project3-DeepSort</a:t>
          </a: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資料夾</a:t>
          </a:r>
          <a:endParaRPr 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41828" y="71200"/>
        <a:ext cx="6963064" cy="719224"/>
      </dsp:txXfrm>
    </dsp:sp>
    <dsp:sp modelId="{B9CA0570-197D-42FD-A029-470B69160CD8}">
      <dsp:nvSpPr>
        <dsp:cNvPr id="0" name=""/>
        <dsp:cNvSpPr/>
      </dsp:nvSpPr>
      <dsp:spPr>
        <a:xfrm>
          <a:off x="0" y="1655532"/>
          <a:ext cx="100583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4ECE3-898F-45D0-9930-B8E74197FF23}">
      <dsp:nvSpPr>
        <dsp:cNvPr id="0" name=""/>
        <dsp:cNvSpPr/>
      </dsp:nvSpPr>
      <dsp:spPr>
        <a:xfrm>
          <a:off x="502920" y="1257012"/>
          <a:ext cx="704088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上傳助教提供的 </a:t>
          </a: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Project3.ipynb</a:t>
          </a: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並使用 </a:t>
          </a:r>
          <a:r>
            <a:rPr lang="en-US" altLang="zh-TW" sz="2000" kern="1200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Colab</a:t>
          </a: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開啟</a:t>
          </a:r>
          <a:endParaRPr 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41828" y="1295920"/>
        <a:ext cx="6963064" cy="719224"/>
      </dsp:txXfrm>
    </dsp:sp>
    <dsp:sp modelId="{E0DE1033-0AD7-4774-95A3-0841B02550FC}">
      <dsp:nvSpPr>
        <dsp:cNvPr id="0" name=""/>
        <dsp:cNvSpPr/>
      </dsp:nvSpPr>
      <dsp:spPr>
        <a:xfrm>
          <a:off x="0" y="2880253"/>
          <a:ext cx="100583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4FBFD-BDF7-42A3-8877-8C2567C5A009}">
      <dsp:nvSpPr>
        <dsp:cNvPr id="0" name=""/>
        <dsp:cNvSpPr/>
      </dsp:nvSpPr>
      <dsp:spPr>
        <a:xfrm>
          <a:off x="502920" y="2481732"/>
          <a:ext cx="704088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上傳要進行辨識的檔案 </a:t>
          </a: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(helmet3.mp4)</a:t>
          </a: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至 </a:t>
          </a: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video</a:t>
          </a: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資料夾</a:t>
          </a:r>
          <a:endParaRPr 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41828" y="2520640"/>
        <a:ext cx="6963064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29D20-AB36-45F7-94C3-5C0E87DDBF24}">
      <dsp:nvSpPr>
        <dsp:cNvPr id="0" name=""/>
        <dsp:cNvSpPr/>
      </dsp:nvSpPr>
      <dsp:spPr>
        <a:xfrm>
          <a:off x="0" y="482937"/>
          <a:ext cx="10058399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4A7A2-401F-4B0A-BB0C-24E758D67B80}">
      <dsp:nvSpPr>
        <dsp:cNvPr id="0" name=""/>
        <dsp:cNvSpPr/>
      </dsp:nvSpPr>
      <dsp:spPr>
        <a:xfrm>
          <a:off x="502920" y="10617"/>
          <a:ext cx="704088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Clone darknet</a:t>
          </a:r>
        </a:p>
      </dsp:txBody>
      <dsp:txXfrm>
        <a:off x="549034" y="56731"/>
        <a:ext cx="6948652" cy="852412"/>
      </dsp:txXfrm>
    </dsp:sp>
    <dsp:sp modelId="{E0DE1033-0AD7-4774-95A3-0841B02550FC}">
      <dsp:nvSpPr>
        <dsp:cNvPr id="0" name=""/>
        <dsp:cNvSpPr/>
      </dsp:nvSpPr>
      <dsp:spPr>
        <a:xfrm>
          <a:off x="0" y="1934457"/>
          <a:ext cx="10058399" cy="16478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4FBFD-BDF7-42A3-8877-8C2567C5A009}">
      <dsp:nvSpPr>
        <dsp:cNvPr id="0" name=""/>
        <dsp:cNvSpPr/>
      </dsp:nvSpPr>
      <dsp:spPr>
        <a:xfrm>
          <a:off x="502920" y="1462137"/>
          <a:ext cx="704088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安裝執行依賴文件</a:t>
          </a:r>
          <a:endParaRPr 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49034" y="1508251"/>
        <a:ext cx="6948652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2022/6/17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2022/6/17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relabel.py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將物件類別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重設為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generate_train.py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生成訓練資料路徑檔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916EA9-9B8C-4B06-BBDB-07A75F4AF607}" type="datetime1">
              <a:rPr lang="zh-TW" altLang="en-US" smtClean="0"/>
              <a:t>2022/6/17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6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relabel.py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將物件類別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重設為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generate_train.py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生成訓練資料路徑檔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916EA9-9B8C-4B06-BBDB-07A75F4AF607}" type="datetime1">
              <a:rPr lang="zh-TW" altLang="en-US" smtClean="0"/>
              <a:t>2022/6/17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1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relabel.py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將物件類別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重設為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generate_train.py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生成訓練資料路徑檔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916EA9-9B8C-4B06-BBDB-07A75F4AF607}" type="datetime1">
              <a:rPr lang="zh-TW" altLang="en-US" smtClean="0"/>
              <a:t>2022/6/17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1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relabel.py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將物件類別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重設為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generate_train.py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生成訓練資料路徑檔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916EA9-9B8C-4B06-BBDB-07A75F4AF607}" type="datetime1">
              <a:rPr lang="zh-TW" altLang="en-US" smtClean="0"/>
              <a:t>2022/6/17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6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relabel.py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將物件類別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重設為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generate_train.py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生成訓練資料路徑檔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916EA9-9B8C-4B06-BBDB-07A75F4AF607}" type="datetime1">
              <a:rPr lang="zh-TW" altLang="en-US" smtClean="0"/>
              <a:t>2022/6/17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33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2022/6/17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2022/6/17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2022/6/17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32155" y="6041670"/>
            <a:ext cx="2893045" cy="365760"/>
          </a:xfrm>
        </p:spPr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2022/6/17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2022/6/17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2022/6/17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2022/6/17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2022/6/17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2022/6/17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2022/6/17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2022/6/17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32155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2022/6/17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youtu.be/IldPAmAps-k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D98qBHWw-Jkr4gFzdibIVB6BGEpEgPce/view?usp=shari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4400" dirty="0">
                <a:solidFill>
                  <a:schemeClr val="tx1"/>
                </a:solidFill>
              </a:rPr>
              <a:t>Project3</a:t>
            </a:r>
            <a:endParaRPr lang="zh-tw" sz="4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TW" altLang="en-US" sz="1800" dirty="0">
                <a:solidFill>
                  <a:schemeClr val="tx1"/>
                </a:solidFill>
              </a:rPr>
              <a:t>第</a:t>
            </a:r>
            <a:r>
              <a:rPr lang="en-US" altLang="zh-TW" sz="1800" dirty="0">
                <a:solidFill>
                  <a:schemeClr val="tx1"/>
                </a:solidFill>
              </a:rPr>
              <a:t>7</a:t>
            </a:r>
            <a:r>
              <a:rPr lang="zh-TW" altLang="en-US" sz="1800" dirty="0">
                <a:solidFill>
                  <a:schemeClr val="tx1"/>
                </a:solidFill>
              </a:rPr>
              <a:t>組 小組報告</a:t>
            </a:r>
            <a:endParaRPr 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624D7-311C-B73D-FDE8-300BA53A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執行中遇到的困難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99E072-2308-CBD0-A720-17E12340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0" indent="-457200"/>
            <a:r>
              <a:rPr lang="zh-TW" altLang="en-US" sz="2100" b="1" dirty="0">
                <a:latin typeface="+mn-lt"/>
              </a:rPr>
              <a:t>容易斷線，之後有找到一個可以不斷線訓練</a:t>
            </a:r>
            <a:r>
              <a:rPr lang="en-US" altLang="zh-TW" sz="2100" b="1" dirty="0">
                <a:latin typeface="+mn-lt"/>
              </a:rPr>
              <a:t>12</a:t>
            </a:r>
            <a:r>
              <a:rPr lang="zh-TW" altLang="en-US" sz="2100" b="1" dirty="0">
                <a:latin typeface="+mn-lt"/>
              </a:rPr>
              <a:t>小時的方法</a:t>
            </a:r>
            <a:endParaRPr lang="en-US" altLang="zh-TW" sz="2100" b="1" dirty="0">
              <a:latin typeface="+mn-lt"/>
            </a:endParaRPr>
          </a:p>
          <a:p>
            <a:pPr marL="640080" indent="-457200"/>
            <a:r>
              <a:rPr lang="zh-TW" altLang="en-US" sz="2100" b="1" dirty="0">
                <a:latin typeface="+mn-lt"/>
              </a:rPr>
              <a:t>辨識不準確，從一開始的</a:t>
            </a:r>
            <a:r>
              <a:rPr lang="en-US" altLang="zh-TW" sz="2100" b="1" dirty="0">
                <a:latin typeface="+mn-lt"/>
              </a:rPr>
              <a:t>2000</a:t>
            </a:r>
            <a:r>
              <a:rPr lang="zh-TW" altLang="en-US" sz="2100" b="1" dirty="0">
                <a:latin typeface="+mn-lt"/>
              </a:rPr>
              <a:t>次增加到</a:t>
            </a:r>
            <a:r>
              <a:rPr lang="en-US" altLang="zh-TW" sz="2100" b="1" dirty="0">
                <a:latin typeface="+mn-lt"/>
              </a:rPr>
              <a:t>5000</a:t>
            </a:r>
            <a:r>
              <a:rPr lang="zh-TW" altLang="en-US" sz="2100" b="1" dirty="0">
                <a:latin typeface="+mn-lt"/>
              </a:rPr>
              <a:t>次，但是效果不顯著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16E64E-D607-D3B6-88DE-6D311558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2022/6/17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9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624D7-311C-B73D-FDE8-300BA53A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選擇使用的資料集 類別及影片名稱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99E072-2308-CBD0-A720-17E12340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0" indent="-457200"/>
            <a:r>
              <a:rPr lang="zh-TW" altLang="zh-TW" sz="2100" b="1" dirty="0">
                <a:latin typeface="+mn-lt"/>
              </a:rPr>
              <a:t>資料及類別：</a:t>
            </a:r>
            <a:r>
              <a:rPr lang="en-US" altLang="zh-TW" sz="2100" b="1" dirty="0">
                <a:latin typeface="+mn-lt"/>
              </a:rPr>
              <a:t>helmet (</a:t>
            </a:r>
            <a:r>
              <a:rPr lang="zh-TW" altLang="zh-TW" sz="2100" b="1" dirty="0">
                <a:latin typeface="+mn-lt"/>
              </a:rPr>
              <a:t>工人辨識</a:t>
            </a:r>
            <a:r>
              <a:rPr lang="en-US" altLang="zh-TW" sz="2100" b="1" dirty="0">
                <a:latin typeface="+mn-lt"/>
              </a:rPr>
              <a:t>)</a:t>
            </a:r>
            <a:endParaRPr lang="zh-TW" altLang="zh-TW" sz="2100" b="1" dirty="0">
              <a:latin typeface="+mn-lt"/>
            </a:endParaRPr>
          </a:p>
          <a:p>
            <a:pPr marL="640080" indent="-457200"/>
            <a:r>
              <a:rPr lang="zh-TW" altLang="zh-TW" sz="2100" b="1" dirty="0">
                <a:latin typeface="+mn-lt"/>
              </a:rPr>
              <a:t>影片檔名稱</a:t>
            </a:r>
            <a:r>
              <a:rPr lang="zh-TW" altLang="en-US" sz="2100" b="1" dirty="0">
                <a:latin typeface="+mn-lt"/>
              </a:rPr>
              <a:t>：</a:t>
            </a:r>
            <a:r>
              <a:rPr lang="en-US" altLang="zh-TW" sz="2100" b="1" dirty="0">
                <a:latin typeface="+mn-lt"/>
              </a:rPr>
              <a:t>(</a:t>
            </a:r>
            <a:r>
              <a:rPr lang="zh-TW" altLang="en-US" sz="2100" b="1" dirty="0">
                <a:latin typeface="+mn-lt"/>
              </a:rPr>
              <a:t>訓練</a:t>
            </a:r>
            <a:r>
              <a:rPr lang="en-US" altLang="zh-TW" sz="2100" b="1" dirty="0">
                <a:latin typeface="+mn-lt"/>
              </a:rPr>
              <a:t>)helmet1.mp4</a:t>
            </a:r>
            <a:r>
              <a:rPr lang="zh-TW" altLang="en-US" sz="2100" b="1" dirty="0">
                <a:latin typeface="+mn-lt"/>
              </a:rPr>
              <a:t>、</a:t>
            </a:r>
            <a:r>
              <a:rPr lang="en-US" altLang="zh-TW" sz="2100" b="1" dirty="0">
                <a:latin typeface="+mn-lt"/>
              </a:rPr>
              <a:t>(</a:t>
            </a:r>
            <a:r>
              <a:rPr lang="zh-TW" altLang="en-US" sz="2100" b="1" dirty="0">
                <a:latin typeface="+mn-lt"/>
              </a:rPr>
              <a:t>測試</a:t>
            </a:r>
            <a:r>
              <a:rPr lang="en-US" altLang="zh-TW" sz="2100" b="1" dirty="0">
                <a:latin typeface="+mn-lt"/>
              </a:rPr>
              <a:t>)helmet3.mp4</a:t>
            </a:r>
            <a:endParaRPr lang="zh-TW" altLang="zh-TW" sz="2100" b="1" dirty="0">
              <a:latin typeface="+mn-lt"/>
            </a:endParaRP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16E64E-D607-D3B6-88DE-6D311558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2022/6/17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7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5007D-DF59-C235-FF9D-84FB2290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程式執行的結果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AC6C6E-B6D3-DC5B-7983-9DB0BD7F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hlinkClick r:id="rId2"/>
              </a:rPr>
              <a:t>https://youtu.be/IldPAmAps-k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94FBC1-201B-80D1-EF6B-CCC6040F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2022/6/17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699245A-64E7-FC63-C79C-71EA484A8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796" y="4012536"/>
            <a:ext cx="1339048" cy="13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1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624D7-311C-B73D-FDE8-300BA53A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99E072-2308-CBD0-A720-17E12340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0" indent="-457200"/>
            <a:r>
              <a:rPr lang="zh-TW" altLang="en-US" sz="2100" b="1" dirty="0">
                <a:latin typeface="+mn-lt"/>
              </a:rPr>
              <a:t>是否成功或失敗？</a:t>
            </a:r>
            <a:endParaRPr lang="en-US" altLang="zh-TW" sz="2100" b="1" dirty="0">
              <a:latin typeface="+mn-lt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1900" b="1" dirty="0">
                <a:latin typeface="+mn-lt"/>
              </a:rPr>
              <a:t>否</a:t>
            </a:r>
            <a:endParaRPr lang="en-US" altLang="zh-TW" sz="1900" b="1" dirty="0">
              <a:latin typeface="+mn-lt"/>
            </a:endParaRPr>
          </a:p>
          <a:p>
            <a:pPr marL="640080" indent="-457200"/>
            <a:r>
              <a:rPr lang="zh-TW" altLang="en-US" sz="2100" b="1" dirty="0">
                <a:latin typeface="+mn-lt"/>
              </a:rPr>
              <a:t>可能原因及改進方法</a:t>
            </a:r>
            <a:endParaRPr lang="en-US" altLang="zh-TW" sz="2100" b="1" dirty="0">
              <a:latin typeface="+mn-lt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1900" b="1" dirty="0">
                <a:latin typeface="+mn-lt"/>
              </a:rPr>
              <a:t>無法正常辨識到藍色帽子，還有少量機率辨識到人的頭髮</a:t>
            </a:r>
            <a:endParaRPr lang="en-US" altLang="zh-TW" sz="1900" b="1" dirty="0">
              <a:latin typeface="+mn-lt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1900" b="1" dirty="0">
                <a:latin typeface="+mn-lt"/>
              </a:rPr>
              <a:t>需要更多的訓練標記影片和訓練次數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16E64E-D607-D3B6-88DE-6D311558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2022/6/17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72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5007D-DF59-C235-FF9D-84FB2290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模型權重檔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AC6C6E-B6D3-DC5B-7983-9DB0BD7F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 fontScale="85000" lnSpcReduction="10000"/>
          </a:bodyPr>
          <a:lstStyle/>
          <a:p>
            <a:r>
              <a:rPr lang="en-US" altLang="zh-TW" dirty="0">
                <a:hlinkClick r:id="rId2"/>
              </a:rPr>
              <a:t>https://drive.google.com/file/d/1D98qBHWw-Jkr4gFzdibIVB6BGEpEgPce/view?usp=sharing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94FBC1-201B-80D1-EF6B-CCC6040F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2022/6/17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B2D1A4-1F83-04E4-9179-90070E0D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小組成員名單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9DEEAF-F0A4-F20D-C2A3-F812DA15F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168942"/>
            <a:ext cx="10058400" cy="17838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800" dirty="0"/>
              <a:t>資財四甲</a:t>
            </a:r>
            <a:r>
              <a:rPr lang="en-US" altLang="zh-TW" sz="2800" dirty="0"/>
              <a:t>	107AB0008	</a:t>
            </a:r>
            <a:r>
              <a:rPr lang="zh-TW" altLang="en-US" sz="2800" dirty="0"/>
              <a:t>黃詩洳</a:t>
            </a:r>
            <a:endParaRPr lang="en-US" altLang="zh-TW" sz="2800" dirty="0"/>
          </a:p>
          <a:p>
            <a:pPr marL="0" indent="0" algn="ctr">
              <a:buNone/>
            </a:pPr>
            <a:r>
              <a:rPr lang="zh-TW" altLang="en-US" sz="2800" dirty="0"/>
              <a:t>資工四</a:t>
            </a:r>
            <a:r>
              <a:rPr lang="en-US" altLang="zh-TW" sz="2800" dirty="0"/>
              <a:t>	107590006	</a:t>
            </a:r>
            <a:r>
              <a:rPr lang="zh-TW" altLang="en-US" sz="2800" dirty="0"/>
              <a:t>柯承亨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71AB27-FFED-6BE1-5873-E766276B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2022/6/17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3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7E9F7-2217-186E-5ABE-CB38B81FE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執行專案步驟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282C0C-85EB-3B6D-8152-6B3B442F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2022/6/17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B5AD-2292-2194-D4F5-8FFCD591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事前準備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F99E-525E-FEBE-A6D9-1CBF8CD5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2022/6/17</a:t>
            </a:fld>
            <a:endParaRPr lang="en-US"/>
          </a:p>
        </p:txBody>
      </p:sp>
      <p:graphicFrame>
        <p:nvGraphicFramePr>
          <p:cNvPr id="22" name="內容版面配置區 2">
            <a:extLst>
              <a:ext uri="{FF2B5EF4-FFF2-40B4-BE49-F238E27FC236}">
                <a16:creationId xmlns:a16="http://schemas.microsoft.com/office/drawing/2014/main" id="{1AF8B8B4-BD44-8106-F64D-367EC41BF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751852"/>
              </p:ext>
            </p:extLst>
          </p:nvPr>
        </p:nvGraphicFramePr>
        <p:xfrm>
          <a:off x="1066800" y="2152073"/>
          <a:ext cx="10058400" cy="3592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93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B5AD-2292-2194-D4F5-8FFCD591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事前準備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F99E-525E-FEBE-A6D9-1CBF8CD5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2022/6/17</a:t>
            </a:fld>
            <a:endParaRPr lang="en-US"/>
          </a:p>
        </p:txBody>
      </p:sp>
      <p:graphicFrame>
        <p:nvGraphicFramePr>
          <p:cNvPr id="22" name="內容版面配置區 2">
            <a:extLst>
              <a:ext uri="{FF2B5EF4-FFF2-40B4-BE49-F238E27FC236}">
                <a16:creationId xmlns:a16="http://schemas.microsoft.com/office/drawing/2014/main" id="{1AF8B8B4-BD44-8106-F64D-367EC41BF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620173"/>
              </p:ext>
            </p:extLst>
          </p:nvPr>
        </p:nvGraphicFramePr>
        <p:xfrm>
          <a:off x="1066800" y="2146455"/>
          <a:ext cx="10058400" cy="3592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CEAFB6ED-671C-DBA1-DDE4-A2A02D7C0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1722" y="5114703"/>
            <a:ext cx="3496163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4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B5AD-2292-2194-D4F5-8FFCD591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dirty="0"/>
              <a:t>上傳上次訓練的權重檔還有</a:t>
            </a:r>
            <a:r>
              <a:rPr lang="en-US" altLang="zh-TW" dirty="0"/>
              <a:t>obj.name</a:t>
            </a:r>
            <a:endParaRPr lang="zh-TW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F99E-525E-FEBE-A6D9-1CBF8CD5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2022/6/17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4922493-92D3-9312-1BF1-FB1CDB8EA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493" y="2687964"/>
            <a:ext cx="3048425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9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B5AD-2292-2194-D4F5-8FFCD591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dirty="0"/>
              <a:t>轉換為</a:t>
            </a:r>
            <a:r>
              <a:rPr lang="en-US" altLang="zh-TW" dirty="0" err="1"/>
              <a:t>DeepSort</a:t>
            </a:r>
            <a:r>
              <a:rPr lang="zh-TW" altLang="en-US" dirty="0"/>
              <a:t>模型權重</a:t>
            </a:r>
            <a:endParaRPr lang="zh-TW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F99E-525E-FEBE-A6D9-1CBF8CD5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2022/6/17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D9774C-ACBF-7488-A90D-345DBB3E9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342" y="3219856"/>
            <a:ext cx="6277851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B5AD-2292-2194-D4F5-8FFCD591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dirty="0"/>
              <a:t>修改</a:t>
            </a:r>
            <a:r>
              <a:rPr lang="en-US" altLang="zh-TW" dirty="0"/>
              <a:t>yolov4-deepsort/core/config.py</a:t>
            </a:r>
            <a:endParaRPr lang="zh-TW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F99E-525E-FEBE-A6D9-1CBF8CD5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2022/6/17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C9479C3-359C-5595-307B-53951CDE2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784" y="2014194"/>
            <a:ext cx="7030431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2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B5AD-2292-2194-D4F5-8FFCD591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TW" dirty="0"/>
              <a:t>yolov4-deepsort - </a:t>
            </a:r>
            <a:r>
              <a:rPr lang="zh-TW" altLang="en-US" dirty="0"/>
              <a:t>安裝與執行</a:t>
            </a:r>
            <a:endParaRPr lang="zh-TW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F99E-525E-FEBE-A6D9-1CBF8CD5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CE847876-3A2B-49FA-B396-40048599C954}" type="datetime1">
              <a:rPr lang="zh-TW" altLang="en-US" smtClean="0"/>
              <a:pPr rtl="0">
                <a:spcAft>
                  <a:spcPts val="600"/>
                </a:spcAft>
              </a:pPr>
              <a:t>2022/6/17</a:t>
            </a:fld>
            <a:endParaRPr 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056223C-F4F8-2208-8A15-DC5F404C6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16" y="2553129"/>
            <a:ext cx="6508559" cy="6581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DBE073-40F6-C5A2-C2D9-E75A20959089}"/>
              </a:ext>
            </a:extLst>
          </p:cNvPr>
          <p:cNvSpPr txBox="1"/>
          <p:nvPr/>
        </p:nvSpPr>
        <p:spPr>
          <a:xfrm>
            <a:off x="1422725" y="2059333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/>
            <a:r>
              <a:rPr lang="en-US" altLang="zh-TW" b="1" dirty="0"/>
              <a:t>1. </a:t>
            </a:r>
            <a:r>
              <a:rPr lang="zh-TW" altLang="en-US" sz="1800" b="1" dirty="0">
                <a:latin typeface="+mn-lt"/>
              </a:rPr>
              <a:t>使用</a:t>
            </a:r>
            <a:r>
              <a:rPr lang="zh-TW" altLang="en-US" b="1" dirty="0"/>
              <a:t>轉換</a:t>
            </a:r>
            <a:r>
              <a:rPr lang="zh-TW" altLang="en-US" sz="1800" b="1" dirty="0">
                <a:latin typeface="+mn-lt"/>
              </a:rPr>
              <a:t>後的權重檔對 </a:t>
            </a:r>
            <a:r>
              <a:rPr lang="en-US" altLang="zh-TW" sz="1800" b="1" dirty="0">
                <a:latin typeface="+mn-lt"/>
              </a:rPr>
              <a:t>helmet3.mp4</a:t>
            </a:r>
            <a:r>
              <a:rPr lang="zh-TW" altLang="en-US" sz="1800" b="1" dirty="0">
                <a:latin typeface="+mn-lt"/>
              </a:rPr>
              <a:t> 進行辨識</a:t>
            </a:r>
            <a:endParaRPr lang="en-US" altLang="zh-TW" sz="1800" b="1" dirty="0">
              <a:latin typeface="+mn-lt"/>
            </a:endParaRPr>
          </a:p>
          <a:p>
            <a:pPr marL="640080" indent="-457200">
              <a:buFont typeface="+mj-lt"/>
              <a:buAutoNum type="arabicParenR" startAt="2"/>
            </a:pPr>
            <a:endParaRPr lang="en-US" altLang="zh-TW" sz="1800" b="1" dirty="0">
              <a:latin typeface="+mn-lt"/>
            </a:endParaRPr>
          </a:p>
          <a:p>
            <a:pPr marL="182880"/>
            <a:r>
              <a:rPr lang="en-US" altLang="zh-TW" b="1" dirty="0"/>
              <a:t>2. </a:t>
            </a:r>
            <a:r>
              <a:rPr lang="zh-TW" altLang="en-US" sz="1800" b="1" dirty="0">
                <a:latin typeface="+mn-lt"/>
              </a:rPr>
              <a:t>輸出 </a:t>
            </a:r>
            <a:r>
              <a:rPr lang="en-US" altLang="zh-TW" sz="1800" b="1" dirty="0">
                <a:latin typeface="+mn-lt"/>
              </a:rPr>
              <a:t>tracker.avi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08A421D-094B-628C-5F86-2731B78A0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135" y="3521598"/>
            <a:ext cx="4378865" cy="26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79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{B9CF4BCD-F21E-4ADD-80EF-433BCFE85A0E}tf78438558_win32</Template>
  <TotalTime>236</TotalTime>
  <Words>400</Words>
  <Application>Microsoft Office PowerPoint</Application>
  <PresentationFormat>寬螢幕</PresentationFormat>
  <Paragraphs>69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Microsoft JhengHei UI</vt:lpstr>
      <vt:lpstr>微軟正黑體</vt:lpstr>
      <vt:lpstr>Calibri</vt:lpstr>
      <vt:lpstr>Century Gothic</vt:lpstr>
      <vt:lpstr>Garamond</vt:lpstr>
      <vt:lpstr>Wingdings</vt:lpstr>
      <vt:lpstr>SavonVTI</vt:lpstr>
      <vt:lpstr>Project3</vt:lpstr>
      <vt:lpstr>小組成員名單</vt:lpstr>
      <vt:lpstr>執行專案步驟</vt:lpstr>
      <vt:lpstr>事前準備</vt:lpstr>
      <vt:lpstr>事前準備</vt:lpstr>
      <vt:lpstr>上傳上次訓練的權重檔還有obj.name</vt:lpstr>
      <vt:lpstr>轉換為DeepSort模型權重</vt:lpstr>
      <vt:lpstr>修改yolov4-deepsort/core/config.py</vt:lpstr>
      <vt:lpstr>yolov4-deepsort - 安裝與執行</vt:lpstr>
      <vt:lpstr>執行中遇到的困難</vt:lpstr>
      <vt:lpstr>選擇使用的資料集 類別及影片名稱</vt:lpstr>
      <vt:lpstr>程式執行的結果</vt:lpstr>
      <vt:lpstr>討論分析</vt:lpstr>
      <vt:lpstr>模型權重檔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承亨 柯</dc:creator>
  <cp:lastModifiedBy>承亨 柯</cp:lastModifiedBy>
  <cp:revision>18</cp:revision>
  <dcterms:created xsi:type="dcterms:W3CDTF">2022-05-23T15:50:58Z</dcterms:created>
  <dcterms:modified xsi:type="dcterms:W3CDTF">2022-06-17T14:21:20Z</dcterms:modified>
</cp:coreProperties>
</file>