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2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3" r:id="rId11"/>
    <p:sldId id="272" r:id="rId12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220459-A592-4193-A934-FE232E84791F}" v="10" dt="2022-05-23T16:35:36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承亨 柯" userId="9125453b72b945cf" providerId="LiveId" clId="{60220459-A592-4193-A934-FE232E84791F}"/>
    <pc:docChg chg="undo redo custSel addSld delSld modSld sldOrd">
      <pc:chgData name="承亨 柯" userId="9125453b72b945cf" providerId="LiveId" clId="{60220459-A592-4193-A934-FE232E84791F}" dt="2022-05-23T16:35:25.210" v="344" actId="27636"/>
      <pc:docMkLst>
        <pc:docMk/>
      </pc:docMkLst>
      <pc:sldChg chg="modSp mod">
        <pc:chgData name="承亨 柯" userId="9125453b72b945cf" providerId="LiveId" clId="{60220459-A592-4193-A934-FE232E84791F}" dt="2022-05-23T15:53:47.113" v="11"/>
        <pc:sldMkLst>
          <pc:docMk/>
          <pc:sldMk cId="2584280759" sldId="257"/>
        </pc:sldMkLst>
        <pc:spChg chg="mod">
          <ac:chgData name="承亨 柯" userId="9125453b72b945cf" providerId="LiveId" clId="{60220459-A592-4193-A934-FE232E84791F}" dt="2022-05-23T15:53:44.569" v="10" actId="20577"/>
          <ac:spMkLst>
            <pc:docMk/>
            <pc:sldMk cId="2584280759" sldId="257"/>
            <ac:spMk id="2" creationId="{18C3B467-088C-4F3D-A9A7-105C4E1E20CD}"/>
          </ac:spMkLst>
        </pc:spChg>
        <pc:spChg chg="mod">
          <ac:chgData name="承亨 柯" userId="9125453b72b945cf" providerId="LiveId" clId="{60220459-A592-4193-A934-FE232E84791F}" dt="2022-05-23T15:53:47.113" v="11"/>
          <ac:spMkLst>
            <pc:docMk/>
            <pc:sldMk cId="2584280759" sldId="257"/>
            <ac:spMk id="3" creationId="{C8722DDC-8EEE-4A06-8DFE-B44871EAA2CF}"/>
          </ac:spMkLst>
        </pc:spChg>
      </pc:sldChg>
      <pc:sldChg chg="addSp delSp modSp del mod ord">
        <pc:chgData name="承亨 柯" userId="9125453b72b945cf" providerId="LiveId" clId="{60220459-A592-4193-A934-FE232E84791F}" dt="2022-05-23T16:10:58.770" v="168" actId="47"/>
        <pc:sldMkLst>
          <pc:docMk/>
          <pc:sldMk cId="183243182" sldId="261"/>
        </pc:sldMkLst>
        <pc:spChg chg="add mod">
          <ac:chgData name="承亨 柯" userId="9125453b72b945cf" providerId="LiveId" clId="{60220459-A592-4193-A934-FE232E84791F}" dt="2022-05-23T16:01:39.659" v="76" actId="478"/>
          <ac:spMkLst>
            <pc:docMk/>
            <pc:sldMk cId="183243182" sldId="261"/>
            <ac:spMk id="4" creationId="{84ADAEC8-8D15-AF43-76C8-F9F8E220D3C4}"/>
          </ac:spMkLst>
        </pc:spChg>
        <pc:graphicFrameChg chg="del">
          <ac:chgData name="承亨 柯" userId="9125453b72b945cf" providerId="LiveId" clId="{60220459-A592-4193-A934-FE232E84791F}" dt="2022-05-23T16:01:39.659" v="76" actId="478"/>
          <ac:graphicFrameMkLst>
            <pc:docMk/>
            <pc:sldMk cId="183243182" sldId="261"/>
            <ac:graphicFrameMk id="5" creationId="{91DB1382-7276-49FA-9632-38D558F457E3}"/>
          </ac:graphicFrameMkLst>
        </pc:graphicFrameChg>
      </pc:sldChg>
      <pc:sldChg chg="modSp new mod">
        <pc:chgData name="承亨 柯" userId="9125453b72b945cf" providerId="LiveId" clId="{60220459-A592-4193-A934-FE232E84791F}" dt="2022-05-23T15:58:19.254" v="70" actId="20577"/>
        <pc:sldMkLst>
          <pc:docMk/>
          <pc:sldMk cId="2547236065" sldId="262"/>
        </pc:sldMkLst>
        <pc:spChg chg="mod">
          <ac:chgData name="承亨 柯" userId="9125453b72b945cf" providerId="LiveId" clId="{60220459-A592-4193-A934-FE232E84791F}" dt="2022-05-23T15:57:56.934" v="63" actId="122"/>
          <ac:spMkLst>
            <pc:docMk/>
            <pc:sldMk cId="2547236065" sldId="262"/>
            <ac:spMk id="2" creationId="{E0B2D1A4-1F83-04E4-9179-90070E0DEEFC}"/>
          </ac:spMkLst>
        </pc:spChg>
        <pc:spChg chg="mod">
          <ac:chgData name="承亨 柯" userId="9125453b72b945cf" providerId="LiveId" clId="{60220459-A592-4193-A934-FE232E84791F}" dt="2022-05-23T15:58:19.254" v="70" actId="20577"/>
          <ac:spMkLst>
            <pc:docMk/>
            <pc:sldMk cId="2547236065" sldId="262"/>
            <ac:spMk id="3" creationId="{989DEEAF-F0A4-F20D-C2A3-F812DA15FAEE}"/>
          </ac:spMkLst>
        </pc:spChg>
      </pc:sldChg>
      <pc:sldChg chg="new del ord">
        <pc:chgData name="承亨 柯" userId="9125453b72b945cf" providerId="LiveId" clId="{60220459-A592-4193-A934-FE232E84791F}" dt="2022-05-23T16:10:55.907" v="166" actId="47"/>
        <pc:sldMkLst>
          <pc:docMk/>
          <pc:sldMk cId="4010231058" sldId="263"/>
        </pc:sldMkLst>
      </pc:sldChg>
      <pc:sldChg chg="new del">
        <pc:chgData name="承亨 柯" userId="9125453b72b945cf" providerId="LiveId" clId="{60220459-A592-4193-A934-FE232E84791F}" dt="2022-05-23T15:54:10.043" v="15" actId="680"/>
        <pc:sldMkLst>
          <pc:docMk/>
          <pc:sldMk cId="629054102" sldId="264"/>
        </pc:sldMkLst>
      </pc:sldChg>
      <pc:sldChg chg="addSp delSp modSp new mod modClrScheme chgLayout">
        <pc:chgData name="承亨 柯" userId="9125453b72b945cf" providerId="LiveId" clId="{60220459-A592-4193-A934-FE232E84791F}" dt="2022-05-23T16:01:20.462" v="75" actId="26606"/>
        <pc:sldMkLst>
          <pc:docMk/>
          <pc:sldMk cId="1593851296" sldId="264"/>
        </pc:sldMkLst>
        <pc:spChg chg="mod">
          <ac:chgData name="承亨 柯" userId="9125453b72b945cf" providerId="LiveId" clId="{60220459-A592-4193-A934-FE232E84791F}" dt="2022-05-23T16:01:20.462" v="75" actId="26606"/>
          <ac:spMkLst>
            <pc:docMk/>
            <pc:sldMk cId="1593851296" sldId="264"/>
            <ac:spMk id="2" creationId="{A017E9F7-2217-186E-5ABE-CB38B81FE3C4}"/>
          </ac:spMkLst>
        </pc:spChg>
        <pc:spChg chg="del">
          <ac:chgData name="承亨 柯" userId="9125453b72b945cf" providerId="LiveId" clId="{60220459-A592-4193-A934-FE232E84791F}" dt="2022-05-23T16:01:20.462" v="75" actId="26606"/>
          <ac:spMkLst>
            <pc:docMk/>
            <pc:sldMk cId="1593851296" sldId="264"/>
            <ac:spMk id="3" creationId="{6C684D6F-FD15-A4ED-6FD2-B77CEA6D0BEA}"/>
          </ac:spMkLst>
        </pc:spChg>
        <pc:spChg chg="mod">
          <ac:chgData name="承亨 柯" userId="9125453b72b945cf" providerId="LiveId" clId="{60220459-A592-4193-A934-FE232E84791F}" dt="2022-05-23T16:01:20.462" v="75" actId="26606"/>
          <ac:spMkLst>
            <pc:docMk/>
            <pc:sldMk cId="1593851296" sldId="264"/>
            <ac:spMk id="4" creationId="{1C282C0C-85EB-3B6D-8152-6B3B442FA7DF}"/>
          </ac:spMkLst>
        </pc:spChg>
        <pc:spChg chg="add mod">
          <ac:chgData name="承亨 柯" userId="9125453b72b945cf" providerId="LiveId" clId="{60220459-A592-4193-A934-FE232E84791F}" dt="2022-05-23T16:01:20.462" v="75" actId="26606"/>
          <ac:spMkLst>
            <pc:docMk/>
            <pc:sldMk cId="1593851296" sldId="264"/>
            <ac:spMk id="9" creationId="{ECCF106E-E9AA-69C2-BBC8-14BF0A22DE3E}"/>
          </ac:spMkLst>
        </pc:spChg>
      </pc:sldChg>
      <pc:sldChg chg="new del">
        <pc:chgData name="承亨 柯" userId="9125453b72b945cf" providerId="LiveId" clId="{60220459-A592-4193-A934-FE232E84791F}" dt="2022-05-23T16:10:57.167" v="167" actId="47"/>
        <pc:sldMkLst>
          <pc:docMk/>
          <pc:sldMk cId="2342440306" sldId="265"/>
        </pc:sldMkLst>
      </pc:sldChg>
      <pc:sldChg chg="addSp delSp modSp new mod modClrScheme chgLayout">
        <pc:chgData name="承亨 柯" userId="9125453b72b945cf" providerId="LiveId" clId="{60220459-A592-4193-A934-FE232E84791F}" dt="2022-05-23T16:03:20.400" v="106" actId="2711"/>
        <pc:sldMkLst>
          <pc:docMk/>
          <pc:sldMk cId="2088938618" sldId="266"/>
        </pc:sldMkLst>
        <pc:spChg chg="mod">
          <ac:chgData name="承亨 柯" userId="9125453b72b945cf" providerId="LiveId" clId="{60220459-A592-4193-A934-FE232E84791F}" dt="2022-05-23T16:02:54.448" v="103" actId="26606"/>
          <ac:spMkLst>
            <pc:docMk/>
            <pc:sldMk cId="2088938618" sldId="266"/>
            <ac:spMk id="2" creationId="{3E74B5AD-2292-2194-D4F5-8FFCD591A2E7}"/>
          </ac:spMkLst>
        </pc:spChg>
        <pc:spChg chg="add del mod">
          <ac:chgData name="承亨 柯" userId="9125453b72b945cf" providerId="LiveId" clId="{60220459-A592-4193-A934-FE232E84791F}" dt="2022-05-23T16:02:54.448" v="103" actId="26606"/>
          <ac:spMkLst>
            <pc:docMk/>
            <pc:sldMk cId="2088938618" sldId="266"/>
            <ac:spMk id="3" creationId="{0B07D9E0-DBBD-2879-20B9-D8DFC3FB157C}"/>
          </ac:spMkLst>
        </pc:spChg>
        <pc:spChg chg="mod">
          <ac:chgData name="承亨 柯" userId="9125453b72b945cf" providerId="LiveId" clId="{60220459-A592-4193-A934-FE232E84791F}" dt="2022-05-23T16:02:54.448" v="103" actId="26606"/>
          <ac:spMkLst>
            <pc:docMk/>
            <pc:sldMk cId="2088938618" sldId="266"/>
            <ac:spMk id="4" creationId="{FF2FF99E-525E-FEBE-A6D9-1CBF8CD58896}"/>
          </ac:spMkLst>
        </pc:spChg>
        <pc:spChg chg="add del mod">
          <ac:chgData name="承亨 柯" userId="9125453b72b945cf" providerId="LiveId" clId="{60220459-A592-4193-A934-FE232E84791F}" dt="2022-05-23T16:02:52.281" v="96" actId="26606"/>
          <ac:spMkLst>
            <pc:docMk/>
            <pc:sldMk cId="2088938618" sldId="266"/>
            <ac:spMk id="12" creationId="{E99CA909-86DC-F85B-7B85-B7169D38F30B}"/>
          </ac:spMkLst>
        </pc:spChg>
        <pc:spChg chg="add del mod">
          <ac:chgData name="承亨 柯" userId="9125453b72b945cf" providerId="LiveId" clId="{60220459-A592-4193-A934-FE232E84791F}" dt="2022-05-23T16:02:53.339" v="98" actId="26606"/>
          <ac:spMkLst>
            <pc:docMk/>
            <pc:sldMk cId="2088938618" sldId="266"/>
            <ac:spMk id="15" creationId="{B8F5A382-CE5F-B1EA-F85D-EEB7DF3AE404}"/>
          </ac:spMkLst>
        </pc:spChg>
        <pc:graphicFrameChg chg="add del">
          <ac:chgData name="承亨 柯" userId="9125453b72b945cf" providerId="LiveId" clId="{60220459-A592-4193-A934-FE232E84791F}" dt="2022-05-23T16:02:44.318" v="90" actId="26606"/>
          <ac:graphicFrameMkLst>
            <pc:docMk/>
            <pc:sldMk cId="2088938618" sldId="266"/>
            <ac:graphicFrameMk id="6" creationId="{1AF8B8B4-BD44-8106-F64D-367EC41BFD77}"/>
          </ac:graphicFrameMkLst>
        </pc:graphicFrameChg>
        <pc:graphicFrameChg chg="add del">
          <ac:chgData name="承亨 柯" userId="9125453b72b945cf" providerId="LiveId" clId="{60220459-A592-4193-A934-FE232E84791F}" dt="2022-05-23T16:02:46.110" v="92" actId="26606"/>
          <ac:graphicFrameMkLst>
            <pc:docMk/>
            <pc:sldMk cId="2088938618" sldId="266"/>
            <ac:graphicFrameMk id="8" creationId="{24056C57-9061-4F7F-B7CA-251C52A27403}"/>
          </ac:graphicFrameMkLst>
        </pc:graphicFrameChg>
        <pc:graphicFrameChg chg="add del">
          <ac:chgData name="承亨 柯" userId="9125453b72b945cf" providerId="LiveId" clId="{60220459-A592-4193-A934-FE232E84791F}" dt="2022-05-23T16:02:46.667" v="94" actId="26606"/>
          <ac:graphicFrameMkLst>
            <pc:docMk/>
            <pc:sldMk cId="2088938618" sldId="266"/>
            <ac:graphicFrameMk id="10" creationId="{1AF8B8B4-BD44-8106-F64D-367EC41BFD77}"/>
          </ac:graphicFrameMkLst>
        </pc:graphicFrameChg>
        <pc:graphicFrameChg chg="add del mod">
          <ac:chgData name="承亨 柯" userId="9125453b72b945cf" providerId="LiveId" clId="{60220459-A592-4193-A934-FE232E84791F}" dt="2022-05-23T16:02:52.281" v="96" actId="26606"/>
          <ac:graphicFrameMkLst>
            <pc:docMk/>
            <pc:sldMk cId="2088938618" sldId="266"/>
            <ac:graphicFrameMk id="13" creationId="{906F1830-D1F7-B440-A449-583A4FA7F793}"/>
          </ac:graphicFrameMkLst>
        </pc:graphicFrameChg>
        <pc:graphicFrameChg chg="add del mod">
          <ac:chgData name="承亨 柯" userId="9125453b72b945cf" providerId="LiveId" clId="{60220459-A592-4193-A934-FE232E84791F}" dt="2022-05-23T16:02:53.339" v="98" actId="26606"/>
          <ac:graphicFrameMkLst>
            <pc:docMk/>
            <pc:sldMk cId="2088938618" sldId="266"/>
            <ac:graphicFrameMk id="16" creationId="{D4F36DFC-4C1C-A603-27D1-57E37C535B80}"/>
          </ac:graphicFrameMkLst>
        </pc:graphicFrameChg>
        <pc:graphicFrameChg chg="add del">
          <ac:chgData name="承亨 柯" userId="9125453b72b945cf" providerId="LiveId" clId="{60220459-A592-4193-A934-FE232E84791F}" dt="2022-05-23T16:02:53.750" v="100" actId="26606"/>
          <ac:graphicFrameMkLst>
            <pc:docMk/>
            <pc:sldMk cId="2088938618" sldId="266"/>
            <ac:graphicFrameMk id="18" creationId="{1AF8B8B4-BD44-8106-F64D-367EC41BFD77}"/>
          </ac:graphicFrameMkLst>
        </pc:graphicFrameChg>
        <pc:graphicFrameChg chg="add del">
          <ac:chgData name="承亨 柯" userId="9125453b72b945cf" providerId="LiveId" clId="{60220459-A592-4193-A934-FE232E84791F}" dt="2022-05-23T16:02:54.439" v="102" actId="26606"/>
          <ac:graphicFrameMkLst>
            <pc:docMk/>
            <pc:sldMk cId="2088938618" sldId="266"/>
            <ac:graphicFrameMk id="20" creationId="{24056C57-9061-4F7F-B7CA-251C52A27403}"/>
          </ac:graphicFrameMkLst>
        </pc:graphicFrameChg>
        <pc:graphicFrameChg chg="add mod">
          <ac:chgData name="承亨 柯" userId="9125453b72b945cf" providerId="LiveId" clId="{60220459-A592-4193-A934-FE232E84791F}" dt="2022-05-23T16:03:20.400" v="106" actId="2711"/>
          <ac:graphicFrameMkLst>
            <pc:docMk/>
            <pc:sldMk cId="2088938618" sldId="266"/>
            <ac:graphicFrameMk id="22" creationId="{1AF8B8B4-BD44-8106-F64D-367EC41BFD77}"/>
          </ac:graphicFrameMkLst>
        </pc:graphicFrameChg>
      </pc:sldChg>
      <pc:sldChg chg="addSp delSp modSp new mod ord">
        <pc:chgData name="承亨 柯" userId="9125453b72b945cf" providerId="LiveId" clId="{60220459-A592-4193-A934-FE232E84791F}" dt="2022-05-23T16:24:08.436" v="240" actId="11"/>
        <pc:sldMkLst>
          <pc:docMk/>
          <pc:sldMk cId="2271820401" sldId="267"/>
        </pc:sldMkLst>
        <pc:spChg chg="mod">
          <ac:chgData name="承亨 柯" userId="9125453b72b945cf" providerId="LiveId" clId="{60220459-A592-4193-A934-FE232E84791F}" dt="2022-05-23T16:05:03.898" v="115" actId="20577"/>
          <ac:spMkLst>
            <pc:docMk/>
            <pc:sldMk cId="2271820401" sldId="267"/>
            <ac:spMk id="2" creationId="{41271A7D-DF4D-7AF5-24D8-3AAC0719D3C9}"/>
          </ac:spMkLst>
        </pc:spChg>
        <pc:spChg chg="mod">
          <ac:chgData name="承亨 柯" userId="9125453b72b945cf" providerId="LiveId" clId="{60220459-A592-4193-A934-FE232E84791F}" dt="2022-05-23T16:24:08.436" v="240" actId="11"/>
          <ac:spMkLst>
            <pc:docMk/>
            <pc:sldMk cId="2271820401" sldId="267"/>
            <ac:spMk id="3" creationId="{0F8208BB-84D0-E4E0-B711-5382398222D5}"/>
          </ac:spMkLst>
        </pc:spChg>
        <pc:spChg chg="del">
          <ac:chgData name="承亨 柯" userId="9125453b72b945cf" providerId="LiveId" clId="{60220459-A592-4193-A934-FE232E84791F}" dt="2022-05-23T16:06:02.718" v="116" actId="22"/>
          <ac:spMkLst>
            <pc:docMk/>
            <pc:sldMk cId="2271820401" sldId="267"/>
            <ac:spMk id="4" creationId="{95171BA1-8D94-6CE4-8855-920C1AAA1856}"/>
          </ac:spMkLst>
        </pc:spChg>
        <pc:spChg chg="del mod">
          <ac:chgData name="承亨 柯" userId="9125453b72b945cf" providerId="LiveId" clId="{60220459-A592-4193-A934-FE232E84791F}" dt="2022-05-23T16:16:11.553" v="182" actId="478"/>
          <ac:spMkLst>
            <pc:docMk/>
            <pc:sldMk cId="2271820401" sldId="267"/>
            <ac:spMk id="5" creationId="{81399D3E-501D-D482-D15D-BF03D82854AE}"/>
          </ac:spMkLst>
        </pc:spChg>
        <pc:spChg chg="del">
          <ac:chgData name="承亨 柯" userId="9125453b72b945cf" providerId="LiveId" clId="{60220459-A592-4193-A934-FE232E84791F}" dt="2022-05-23T16:06:51.894" v="127" actId="22"/>
          <ac:spMkLst>
            <pc:docMk/>
            <pc:sldMk cId="2271820401" sldId="267"/>
            <ac:spMk id="6" creationId="{E60CAA91-715D-949C-C01A-B17DFCAC6F41}"/>
          </ac:spMkLst>
        </pc:spChg>
        <pc:spChg chg="add del mod topLvl">
          <ac:chgData name="承亨 柯" userId="9125453b72b945cf" providerId="LiveId" clId="{60220459-A592-4193-A934-FE232E84791F}" dt="2022-05-23T16:16:13.122" v="183" actId="478"/>
          <ac:spMkLst>
            <pc:docMk/>
            <pc:sldMk cId="2271820401" sldId="267"/>
            <ac:spMk id="12" creationId="{DDDB1EED-7FDD-1B71-3513-07BDBCAD2F07}"/>
          </ac:spMkLst>
        </pc:spChg>
        <pc:spChg chg="add del mod">
          <ac:chgData name="承亨 柯" userId="9125453b72b945cf" providerId="LiveId" clId="{60220459-A592-4193-A934-FE232E84791F}" dt="2022-05-23T16:16:34.504" v="190" actId="478"/>
          <ac:spMkLst>
            <pc:docMk/>
            <pc:sldMk cId="2271820401" sldId="267"/>
            <ac:spMk id="17" creationId="{138C0650-CEBA-61FF-7310-825C965F400A}"/>
          </ac:spMkLst>
        </pc:spChg>
        <pc:grpChg chg="add del mod">
          <ac:chgData name="承亨 柯" userId="9125453b72b945cf" providerId="LiveId" clId="{60220459-A592-4193-A934-FE232E84791F}" dt="2022-05-23T16:09:12.866" v="145" actId="165"/>
          <ac:grpSpMkLst>
            <pc:docMk/>
            <pc:sldMk cId="2271820401" sldId="267"/>
            <ac:grpSpMk id="15" creationId="{D0DD50EC-AD5B-1259-4556-E9CC45BBEFA8}"/>
          </ac:grpSpMkLst>
        </pc:grpChg>
        <pc:picChg chg="add mod ord">
          <ac:chgData name="承亨 柯" userId="9125453b72b945cf" providerId="LiveId" clId="{60220459-A592-4193-A934-FE232E84791F}" dt="2022-05-23T16:17:10.637" v="201" actId="1076"/>
          <ac:picMkLst>
            <pc:docMk/>
            <pc:sldMk cId="2271820401" sldId="267"/>
            <ac:picMk id="9" creationId="{0EFEF76F-1002-FFCC-60C7-F8D518F62BE3}"/>
          </ac:picMkLst>
        </pc:picChg>
        <pc:picChg chg="add mod ord">
          <ac:chgData name="承亨 柯" userId="9125453b72b945cf" providerId="LiveId" clId="{60220459-A592-4193-A934-FE232E84791F}" dt="2022-05-23T16:17:00.570" v="197" actId="1076"/>
          <ac:picMkLst>
            <pc:docMk/>
            <pc:sldMk cId="2271820401" sldId="267"/>
            <ac:picMk id="11" creationId="{2FBE31C5-3716-A1E5-91BA-0CDCA8A280CF}"/>
          </ac:picMkLst>
        </pc:picChg>
        <pc:picChg chg="add mod topLvl">
          <ac:chgData name="承亨 柯" userId="9125453b72b945cf" providerId="LiveId" clId="{60220459-A592-4193-A934-FE232E84791F}" dt="2022-05-23T16:17:07.735" v="200" actId="1076"/>
          <ac:picMkLst>
            <pc:docMk/>
            <pc:sldMk cId="2271820401" sldId="267"/>
            <ac:picMk id="14" creationId="{F99CAB9E-472D-5FB8-2066-C5B09D6A6421}"/>
          </ac:picMkLst>
        </pc:picChg>
      </pc:sldChg>
      <pc:sldChg chg="addSp delSp modSp new mod">
        <pc:chgData name="承亨 柯" userId="9125453b72b945cf" providerId="LiveId" clId="{60220459-A592-4193-A934-FE232E84791F}" dt="2022-05-23T16:30:11.362" v="306" actId="14100"/>
        <pc:sldMkLst>
          <pc:docMk/>
          <pc:sldMk cId="1432522806" sldId="268"/>
        </pc:sldMkLst>
        <pc:spChg chg="mod">
          <ac:chgData name="承亨 柯" userId="9125453b72b945cf" providerId="LiveId" clId="{60220459-A592-4193-A934-FE232E84791F}" dt="2022-05-23T16:17:52.693" v="212" actId="20577"/>
          <ac:spMkLst>
            <pc:docMk/>
            <pc:sldMk cId="1432522806" sldId="268"/>
            <ac:spMk id="2" creationId="{B764C555-6A8A-89CC-C652-4EB5F90AF0A3}"/>
          </ac:spMkLst>
        </pc:spChg>
        <pc:spChg chg="mod">
          <ac:chgData name="承亨 柯" userId="9125453b72b945cf" providerId="LiveId" clId="{60220459-A592-4193-A934-FE232E84791F}" dt="2022-05-23T16:30:11.362" v="306" actId="14100"/>
          <ac:spMkLst>
            <pc:docMk/>
            <pc:sldMk cId="1432522806" sldId="268"/>
            <ac:spMk id="3" creationId="{40AA31EB-D79E-DC7E-C4E4-6BD6BBBA3952}"/>
          </ac:spMkLst>
        </pc:spChg>
        <pc:spChg chg="del">
          <ac:chgData name="承亨 柯" userId="9125453b72b945cf" providerId="LiveId" clId="{60220459-A592-4193-A934-FE232E84791F}" dt="2022-05-23T16:15:44.182" v="170" actId="22"/>
          <ac:spMkLst>
            <pc:docMk/>
            <pc:sldMk cId="1432522806" sldId="268"/>
            <ac:spMk id="4" creationId="{0DDE0DEC-A98D-2C11-A387-F5D78BAFD95C}"/>
          </ac:spMkLst>
        </pc:spChg>
        <pc:spChg chg="del mod">
          <ac:chgData name="承亨 柯" userId="9125453b72b945cf" providerId="LiveId" clId="{60220459-A592-4193-A934-FE232E84791F}" dt="2022-05-23T16:18:33.721" v="225" actId="478"/>
          <ac:spMkLst>
            <pc:docMk/>
            <pc:sldMk cId="1432522806" sldId="268"/>
            <ac:spMk id="5" creationId="{497A7C3C-9308-6BE7-5328-66FD543217D5}"/>
          </ac:spMkLst>
        </pc:spChg>
        <pc:spChg chg="del">
          <ac:chgData name="承亨 柯" userId="9125453b72b945cf" providerId="LiveId" clId="{60220459-A592-4193-A934-FE232E84791F}" dt="2022-05-23T16:18:34.969" v="226" actId="478"/>
          <ac:spMkLst>
            <pc:docMk/>
            <pc:sldMk cId="1432522806" sldId="268"/>
            <ac:spMk id="6" creationId="{0D3FC6C3-3280-47D3-85E0-45AEEE80323F}"/>
          </ac:spMkLst>
        </pc:spChg>
        <pc:picChg chg="add mod ord">
          <ac:chgData name="承亨 柯" userId="9125453b72b945cf" providerId="LiveId" clId="{60220459-A592-4193-A934-FE232E84791F}" dt="2022-05-23T16:18:36.589" v="227" actId="1076"/>
          <ac:picMkLst>
            <pc:docMk/>
            <pc:sldMk cId="1432522806" sldId="268"/>
            <ac:picMk id="9" creationId="{D22F1DDB-186E-034D-1838-4E9E01C3FF0E}"/>
          </ac:picMkLst>
        </pc:picChg>
        <pc:picChg chg="add mod">
          <ac:chgData name="承亨 柯" userId="9125453b72b945cf" providerId="LiveId" clId="{60220459-A592-4193-A934-FE232E84791F}" dt="2022-05-23T16:19:39.435" v="236" actId="1076"/>
          <ac:picMkLst>
            <pc:docMk/>
            <pc:sldMk cId="1432522806" sldId="268"/>
            <ac:picMk id="11" creationId="{1C763297-CF0E-6785-7595-175064AD5738}"/>
          </ac:picMkLst>
        </pc:picChg>
      </pc:sldChg>
      <pc:sldChg chg="addSp modSp new mod">
        <pc:chgData name="承亨 柯" userId="9125453b72b945cf" providerId="LiveId" clId="{60220459-A592-4193-A934-FE232E84791F}" dt="2022-05-23T16:29:52.784" v="303" actId="14"/>
        <pc:sldMkLst>
          <pc:docMk/>
          <pc:sldMk cId="3058771408" sldId="269"/>
        </pc:sldMkLst>
        <pc:spChg chg="mod">
          <ac:chgData name="承亨 柯" userId="9125453b72b945cf" providerId="LiveId" clId="{60220459-A592-4193-A934-FE232E84791F}" dt="2022-05-23T16:24:59.409" v="250" actId="20577"/>
          <ac:spMkLst>
            <pc:docMk/>
            <pc:sldMk cId="3058771408" sldId="269"/>
            <ac:spMk id="2" creationId="{4C3D0BF3-4E5A-8CDB-688D-71E5DCD4800F}"/>
          </ac:spMkLst>
        </pc:spChg>
        <pc:spChg chg="mod">
          <ac:chgData name="承亨 柯" userId="9125453b72b945cf" providerId="LiveId" clId="{60220459-A592-4193-A934-FE232E84791F}" dt="2022-05-23T16:29:52.784" v="303" actId="14"/>
          <ac:spMkLst>
            <pc:docMk/>
            <pc:sldMk cId="3058771408" sldId="269"/>
            <ac:spMk id="3" creationId="{8A6C0D33-2302-B118-F088-445B6F572140}"/>
          </ac:spMkLst>
        </pc:spChg>
        <pc:picChg chg="add mod">
          <ac:chgData name="承亨 柯" userId="9125453b72b945cf" providerId="LiveId" clId="{60220459-A592-4193-A934-FE232E84791F}" dt="2022-05-23T16:27:19.189" v="270" actId="1076"/>
          <ac:picMkLst>
            <pc:docMk/>
            <pc:sldMk cId="3058771408" sldId="269"/>
            <ac:picMk id="6" creationId="{59BF79EC-47B8-E181-45D0-22C9FCD998BF}"/>
          </ac:picMkLst>
        </pc:picChg>
        <pc:picChg chg="add mod">
          <ac:chgData name="承亨 柯" userId="9125453b72b945cf" providerId="LiveId" clId="{60220459-A592-4193-A934-FE232E84791F}" dt="2022-05-23T16:27:15.643" v="269" actId="1076"/>
          <ac:picMkLst>
            <pc:docMk/>
            <pc:sldMk cId="3058771408" sldId="269"/>
            <ac:picMk id="8" creationId="{1E674553-539A-BEBE-467B-4FC82E387763}"/>
          </ac:picMkLst>
        </pc:picChg>
        <pc:picChg chg="add mod">
          <ac:chgData name="承亨 柯" userId="9125453b72b945cf" providerId="LiveId" clId="{60220459-A592-4193-A934-FE232E84791F}" dt="2022-05-23T16:27:21.171" v="271" actId="1076"/>
          <ac:picMkLst>
            <pc:docMk/>
            <pc:sldMk cId="3058771408" sldId="269"/>
            <ac:picMk id="10" creationId="{C944CB46-3B14-DB50-E059-C959407378B4}"/>
          </ac:picMkLst>
        </pc:picChg>
      </pc:sldChg>
      <pc:sldChg chg="modSp new mod">
        <pc:chgData name="承亨 柯" userId="9125453b72b945cf" providerId="LiveId" clId="{60220459-A592-4193-A934-FE232E84791F}" dt="2022-05-23T16:29:49.219" v="301" actId="14"/>
        <pc:sldMkLst>
          <pc:docMk/>
          <pc:sldMk cId="1245169138" sldId="270"/>
        </pc:sldMkLst>
        <pc:spChg chg="mod">
          <ac:chgData name="承亨 柯" userId="9125453b72b945cf" providerId="LiveId" clId="{60220459-A592-4193-A934-FE232E84791F}" dt="2022-05-23T16:28:08.339" v="277" actId="20577"/>
          <ac:spMkLst>
            <pc:docMk/>
            <pc:sldMk cId="1245169138" sldId="270"/>
            <ac:spMk id="2" creationId="{C845CB05-6765-11D4-1C31-57031ECE363C}"/>
          </ac:spMkLst>
        </pc:spChg>
        <pc:spChg chg="mod">
          <ac:chgData name="承亨 柯" userId="9125453b72b945cf" providerId="LiveId" clId="{60220459-A592-4193-A934-FE232E84791F}" dt="2022-05-23T16:29:49.219" v="301" actId="14"/>
          <ac:spMkLst>
            <pc:docMk/>
            <pc:sldMk cId="1245169138" sldId="270"/>
            <ac:spMk id="3" creationId="{C1181254-AD17-FF1A-66CA-16562FD614A8}"/>
          </ac:spMkLst>
        </pc:spChg>
      </pc:sldChg>
      <pc:sldChg chg="modSp new mod">
        <pc:chgData name="承亨 柯" userId="9125453b72b945cf" providerId="LiveId" clId="{60220459-A592-4193-A934-FE232E84791F}" dt="2022-05-23T16:29:47.339" v="300" actId="14"/>
        <pc:sldMkLst>
          <pc:docMk/>
          <pc:sldMk cId="3666279039" sldId="271"/>
        </pc:sldMkLst>
        <pc:spChg chg="mod">
          <ac:chgData name="承亨 柯" userId="9125453b72b945cf" providerId="LiveId" clId="{60220459-A592-4193-A934-FE232E84791F}" dt="2022-05-23T16:29:25.260" v="295" actId="20577"/>
          <ac:spMkLst>
            <pc:docMk/>
            <pc:sldMk cId="3666279039" sldId="271"/>
            <ac:spMk id="2" creationId="{D5B624D7-311C-B73D-FDE8-300BA53AF39D}"/>
          </ac:spMkLst>
        </pc:spChg>
        <pc:spChg chg="mod">
          <ac:chgData name="承亨 柯" userId="9125453b72b945cf" providerId="LiveId" clId="{60220459-A592-4193-A934-FE232E84791F}" dt="2022-05-23T16:29:47.339" v="300" actId="14"/>
          <ac:spMkLst>
            <pc:docMk/>
            <pc:sldMk cId="3666279039" sldId="271"/>
            <ac:spMk id="3" creationId="{E299E072-2308-CBD0-A720-17E123407932}"/>
          </ac:spMkLst>
        </pc:spChg>
      </pc:sldChg>
      <pc:sldChg chg="modSp new mod modClrScheme chgLayout">
        <pc:chgData name="承亨 柯" userId="9125453b72b945cf" providerId="LiveId" clId="{60220459-A592-4193-A934-FE232E84791F}" dt="2022-05-23T16:31:45.405" v="310" actId="26606"/>
        <pc:sldMkLst>
          <pc:docMk/>
          <pc:sldMk cId="3838319621" sldId="272"/>
        </pc:sldMkLst>
        <pc:spChg chg="mod">
          <ac:chgData name="承亨 柯" userId="9125453b72b945cf" providerId="LiveId" clId="{60220459-A592-4193-A934-FE232E84791F}" dt="2022-05-23T16:31:45.405" v="310" actId="26606"/>
          <ac:spMkLst>
            <pc:docMk/>
            <pc:sldMk cId="3838319621" sldId="272"/>
            <ac:spMk id="2" creationId="{B945007D-DF59-C235-FF9D-84FB2290335E}"/>
          </ac:spMkLst>
        </pc:spChg>
        <pc:spChg chg="mod">
          <ac:chgData name="承亨 柯" userId="9125453b72b945cf" providerId="LiveId" clId="{60220459-A592-4193-A934-FE232E84791F}" dt="2022-05-23T16:31:45.405" v="310" actId="26606"/>
          <ac:spMkLst>
            <pc:docMk/>
            <pc:sldMk cId="3838319621" sldId="272"/>
            <ac:spMk id="3" creationId="{E6AC6C6E-B6D3-DC5B-7983-9DB0BD7FE30A}"/>
          </ac:spMkLst>
        </pc:spChg>
        <pc:spChg chg="mod">
          <ac:chgData name="承亨 柯" userId="9125453b72b945cf" providerId="LiveId" clId="{60220459-A592-4193-A934-FE232E84791F}" dt="2022-05-23T16:31:45.405" v="310" actId="26606"/>
          <ac:spMkLst>
            <pc:docMk/>
            <pc:sldMk cId="3838319621" sldId="272"/>
            <ac:spMk id="4" creationId="{F094FBC1-201B-80D1-EF6B-CCC6040F4A4B}"/>
          </ac:spMkLst>
        </pc:spChg>
      </pc:sldChg>
      <pc:sldChg chg="modSp add mod ord">
        <pc:chgData name="承亨 柯" userId="9125453b72b945cf" providerId="LiveId" clId="{60220459-A592-4193-A934-FE232E84791F}" dt="2022-05-23T16:35:25.210" v="344" actId="27636"/>
        <pc:sldMkLst>
          <pc:docMk/>
          <pc:sldMk cId="4053553169" sldId="273"/>
        </pc:sldMkLst>
        <pc:spChg chg="mod">
          <ac:chgData name="承亨 柯" userId="9125453b72b945cf" providerId="LiveId" clId="{60220459-A592-4193-A934-FE232E84791F}" dt="2022-05-23T16:34:30.632" v="315" actId="404"/>
          <ac:spMkLst>
            <pc:docMk/>
            <pc:sldMk cId="4053553169" sldId="273"/>
            <ac:spMk id="2" creationId="{B945007D-DF59-C235-FF9D-84FB2290335E}"/>
          </ac:spMkLst>
        </pc:spChg>
        <pc:spChg chg="mod">
          <ac:chgData name="承亨 柯" userId="9125453b72b945cf" providerId="LiveId" clId="{60220459-A592-4193-A934-FE232E84791F}" dt="2022-05-23T16:35:25.210" v="344" actId="27636"/>
          <ac:spMkLst>
            <pc:docMk/>
            <pc:sldMk cId="4053553169" sldId="273"/>
            <ac:spMk id="3" creationId="{E6AC6C6E-B6D3-DC5B-7983-9DB0BD7FE30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095E16-D810-4F4E-9D75-63FD169B2CA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8947499-06A6-4659-94C8-F1D89F1FA8EF}">
      <dgm:prSet/>
      <dgm:spPr/>
      <dgm:t>
        <a:bodyPr/>
        <a:lstStyle/>
        <a:p>
          <a:r>
            <a:rPr 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下載</a:t>
          </a:r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project1_</a:t>
          </a:r>
          <a:r>
            <a:rPr 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影片及參考程式</a:t>
          </a:r>
          <a:endParaRPr 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A32FD84-9006-45BC-A532-C69CBF7F5ED9}" type="parTrans" cxnId="{5462B340-4700-4F06-A3FA-25FB51E39E50}">
      <dgm:prSet/>
      <dgm:spPr/>
      <dgm:t>
        <a:bodyPr/>
        <a:lstStyle/>
        <a:p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529BF72-06B5-4161-BC17-2ED46B09367C}" type="sibTrans" cxnId="{5462B340-4700-4F06-A3FA-25FB51E39E50}">
      <dgm:prSet/>
      <dgm:spPr/>
      <dgm:t>
        <a:bodyPr/>
        <a:lstStyle/>
        <a:p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488578F-6355-4844-95F4-2DDDDF8DBCA9}">
      <dgm:prSet/>
      <dgm:spPr/>
      <dgm:t>
        <a:bodyPr/>
        <a:lstStyle/>
        <a:p>
          <a:r>
            <a:rPr lang="zh-TW">
              <a:latin typeface="微軟正黑體" panose="020B0604030504040204" pitchFamily="34" charset="-120"/>
              <a:ea typeface="微軟正黑體" panose="020B0604030504040204" pitchFamily="34" charset="-120"/>
            </a:rPr>
            <a:t>選擇類別（本組選擇</a:t>
          </a:r>
          <a:r>
            <a:rPr lang="en-US">
              <a:latin typeface="微軟正黑體" panose="020B0604030504040204" pitchFamily="34" charset="-120"/>
              <a:ea typeface="微軟正黑體" panose="020B0604030504040204" pitchFamily="34" charset="-120"/>
            </a:rPr>
            <a:t>helmet</a:t>
          </a:r>
          <a:r>
            <a:rPr lang="zh-TW">
              <a:latin typeface="微軟正黑體" panose="020B0604030504040204" pitchFamily="34" charset="-120"/>
              <a:ea typeface="微軟正黑體" panose="020B0604030504040204" pitchFamily="34" charset="-120"/>
            </a:rPr>
            <a:t>）</a:t>
          </a:r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2A89976-1131-48C0-B6D9-7A3824E5FAA5}" type="parTrans" cxnId="{2545562F-B7DF-470E-90D8-70291E32C61E}">
      <dgm:prSet/>
      <dgm:spPr/>
      <dgm:t>
        <a:bodyPr/>
        <a:lstStyle/>
        <a:p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12D8D7D-1FE4-4360-BD86-4766AC8B2388}" type="sibTrans" cxnId="{2545562F-B7DF-470E-90D8-70291E32C61E}">
      <dgm:prSet/>
      <dgm:spPr/>
      <dgm:t>
        <a:bodyPr/>
        <a:lstStyle/>
        <a:p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48F13A4-7CB3-4327-BDFA-24B5F117E501}">
      <dgm:prSet/>
      <dgm:spPr/>
      <dgm:t>
        <a:bodyPr/>
        <a:lstStyle/>
        <a:p>
          <a:r>
            <a:rPr lang="zh-TW">
              <a:latin typeface="微軟正黑體" panose="020B0604030504040204" pitchFamily="34" charset="-120"/>
              <a:ea typeface="微軟正黑體" panose="020B0604030504040204" pitchFamily="34" charset="-120"/>
            </a:rPr>
            <a:t>選擇影片（本組選擇</a:t>
          </a:r>
          <a:r>
            <a:rPr lang="en-US">
              <a:latin typeface="微軟正黑體" panose="020B0604030504040204" pitchFamily="34" charset="-120"/>
              <a:ea typeface="微軟正黑體" panose="020B0604030504040204" pitchFamily="34" charset="-120"/>
            </a:rPr>
            <a:t>helmet1.mp4</a:t>
          </a:r>
          <a:r>
            <a:rPr lang="zh-TW">
              <a:latin typeface="微軟正黑體" panose="020B0604030504040204" pitchFamily="34" charset="-120"/>
              <a:ea typeface="微軟正黑體" panose="020B0604030504040204" pitchFamily="34" charset="-120"/>
            </a:rPr>
            <a:t>）</a:t>
          </a:r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A4632BA-A7D0-4A9E-86BD-F17F3FCA9759}" type="parTrans" cxnId="{DA4A1FD4-ADA7-4DEB-93B2-8948C877D6EE}">
      <dgm:prSet/>
      <dgm:spPr/>
      <dgm:t>
        <a:bodyPr/>
        <a:lstStyle/>
        <a:p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26212D1-95BD-438A-933A-E79A05570B9E}" type="sibTrans" cxnId="{DA4A1FD4-ADA7-4DEB-93B2-8948C877D6EE}">
      <dgm:prSet/>
      <dgm:spPr/>
      <dgm:t>
        <a:bodyPr/>
        <a:lstStyle/>
        <a:p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96015B7-75ED-42EA-BC94-7771B49C0FB7}">
      <dgm:prSet/>
      <dgm:spPr/>
      <dgm:t>
        <a:bodyPr/>
        <a:lstStyle/>
        <a:p>
          <a:r>
            <a:rPr lang="zh-TW">
              <a:latin typeface="微軟正黑體" panose="020B0604030504040204" pitchFamily="34" charset="-120"/>
              <a:ea typeface="微軟正黑體" panose="020B0604030504040204" pitchFamily="34" charset="-120"/>
            </a:rPr>
            <a:t>將</a:t>
          </a:r>
          <a:r>
            <a:rPr lang="en-US">
              <a:latin typeface="微軟正黑體" panose="020B0604030504040204" pitchFamily="34" charset="-120"/>
              <a:ea typeface="微軟正黑體" panose="020B0604030504040204" pitchFamily="34" charset="-120"/>
            </a:rPr>
            <a:t>helmet1.mp4</a:t>
          </a:r>
          <a:r>
            <a:rPr lang="zh-TW">
              <a:latin typeface="微軟正黑體" panose="020B0604030504040204" pitchFamily="34" charset="-120"/>
              <a:ea typeface="微軟正黑體" panose="020B0604030504040204" pitchFamily="34" charset="-120"/>
            </a:rPr>
            <a:t>複製到與</a:t>
          </a:r>
          <a:r>
            <a:rPr lang="en-US">
              <a:latin typeface="微軟正黑體" panose="020B0604030504040204" pitchFamily="34" charset="-120"/>
              <a:ea typeface="微軟正黑體" panose="020B0604030504040204" pitchFamily="34" charset="-120"/>
            </a:rPr>
            <a:t>video_clip.py</a:t>
          </a:r>
          <a:r>
            <a:rPr lang="zh-TW">
              <a:latin typeface="微軟正黑體" panose="020B0604030504040204" pitchFamily="34" charset="-120"/>
              <a:ea typeface="微軟正黑體" panose="020B0604030504040204" pitchFamily="34" charset="-120"/>
            </a:rPr>
            <a:t>同層資料夾內</a:t>
          </a:r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E36ECA2-8FAF-4C6F-B657-1CEFC86F2E25}" type="parTrans" cxnId="{1DDC9C0A-0384-4AED-8D83-A434DD8F0630}">
      <dgm:prSet/>
      <dgm:spPr/>
      <dgm:t>
        <a:bodyPr/>
        <a:lstStyle/>
        <a:p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8381801-BC7D-44A1-A813-09A98B5CCE6E}" type="sibTrans" cxnId="{1DDC9C0A-0384-4AED-8D83-A434DD8F0630}">
      <dgm:prSet/>
      <dgm:spPr/>
      <dgm:t>
        <a:bodyPr/>
        <a:lstStyle/>
        <a:p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0E3DBF7-56F0-449A-91E0-6EF74BE12DA5}" type="pres">
      <dgm:prSet presAssocID="{23095E16-D810-4F4E-9D75-63FD169B2CAA}" presName="linear" presStyleCnt="0">
        <dgm:presLayoutVars>
          <dgm:dir/>
          <dgm:animLvl val="lvl"/>
          <dgm:resizeHandles val="exact"/>
        </dgm:presLayoutVars>
      </dgm:prSet>
      <dgm:spPr/>
    </dgm:pt>
    <dgm:pt modelId="{EC153247-F077-4029-8AFB-E501E778D00A}" type="pres">
      <dgm:prSet presAssocID="{88947499-06A6-4659-94C8-F1D89F1FA8EF}" presName="parentLin" presStyleCnt="0"/>
      <dgm:spPr/>
    </dgm:pt>
    <dgm:pt modelId="{4B04B235-79DC-4A0E-A3E2-8AD367C275C9}" type="pres">
      <dgm:prSet presAssocID="{88947499-06A6-4659-94C8-F1D89F1FA8EF}" presName="parentLeftMargin" presStyleLbl="node1" presStyleIdx="0" presStyleCnt="4"/>
      <dgm:spPr/>
    </dgm:pt>
    <dgm:pt modelId="{E984A7A2-401F-4B0A-BB0C-24E758D67B80}" type="pres">
      <dgm:prSet presAssocID="{88947499-06A6-4659-94C8-F1D89F1FA8E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103E22A-EA28-4112-93DD-064EE91D1198}" type="pres">
      <dgm:prSet presAssocID="{88947499-06A6-4659-94C8-F1D89F1FA8EF}" presName="negativeSpace" presStyleCnt="0"/>
      <dgm:spPr/>
    </dgm:pt>
    <dgm:pt modelId="{66329D20-AB36-45F7-94C3-5C0E87DDBF24}" type="pres">
      <dgm:prSet presAssocID="{88947499-06A6-4659-94C8-F1D89F1FA8EF}" presName="childText" presStyleLbl="conFgAcc1" presStyleIdx="0" presStyleCnt="4">
        <dgm:presLayoutVars>
          <dgm:bulletEnabled val="1"/>
        </dgm:presLayoutVars>
      </dgm:prSet>
      <dgm:spPr/>
    </dgm:pt>
    <dgm:pt modelId="{1AF43B73-A2FA-4FBD-BACA-BE69917FBFB4}" type="pres">
      <dgm:prSet presAssocID="{D529BF72-06B5-4161-BC17-2ED46B09367C}" presName="spaceBetweenRectangles" presStyleCnt="0"/>
      <dgm:spPr/>
    </dgm:pt>
    <dgm:pt modelId="{E270B023-7A58-46E9-97A8-C790694392FB}" type="pres">
      <dgm:prSet presAssocID="{D488578F-6355-4844-95F4-2DDDDF8DBCA9}" presName="parentLin" presStyleCnt="0"/>
      <dgm:spPr/>
    </dgm:pt>
    <dgm:pt modelId="{E1F7BA94-68D7-4754-B869-528B87A3CF27}" type="pres">
      <dgm:prSet presAssocID="{D488578F-6355-4844-95F4-2DDDDF8DBCA9}" presName="parentLeftMargin" presStyleLbl="node1" presStyleIdx="0" presStyleCnt="4"/>
      <dgm:spPr/>
    </dgm:pt>
    <dgm:pt modelId="{6A14ECE3-898F-45D0-9930-B8E74197FF23}" type="pres">
      <dgm:prSet presAssocID="{D488578F-6355-4844-95F4-2DDDDF8DBCA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36FBCD8-109E-434F-A2C2-3C9556C757AB}" type="pres">
      <dgm:prSet presAssocID="{D488578F-6355-4844-95F4-2DDDDF8DBCA9}" presName="negativeSpace" presStyleCnt="0"/>
      <dgm:spPr/>
    </dgm:pt>
    <dgm:pt modelId="{B9CA0570-197D-42FD-A029-470B69160CD8}" type="pres">
      <dgm:prSet presAssocID="{D488578F-6355-4844-95F4-2DDDDF8DBCA9}" presName="childText" presStyleLbl="conFgAcc1" presStyleIdx="1" presStyleCnt="4">
        <dgm:presLayoutVars>
          <dgm:bulletEnabled val="1"/>
        </dgm:presLayoutVars>
      </dgm:prSet>
      <dgm:spPr/>
    </dgm:pt>
    <dgm:pt modelId="{7E8CA3C0-A580-481B-BDAB-414B7609E878}" type="pres">
      <dgm:prSet presAssocID="{112D8D7D-1FE4-4360-BD86-4766AC8B2388}" presName="spaceBetweenRectangles" presStyleCnt="0"/>
      <dgm:spPr/>
    </dgm:pt>
    <dgm:pt modelId="{99C01A66-B406-4F2B-87CD-2740464314E6}" type="pres">
      <dgm:prSet presAssocID="{148F13A4-7CB3-4327-BDFA-24B5F117E501}" presName="parentLin" presStyleCnt="0"/>
      <dgm:spPr/>
    </dgm:pt>
    <dgm:pt modelId="{AD396239-1B54-4885-97F1-164F1DE15523}" type="pres">
      <dgm:prSet presAssocID="{148F13A4-7CB3-4327-BDFA-24B5F117E501}" presName="parentLeftMargin" presStyleLbl="node1" presStyleIdx="1" presStyleCnt="4"/>
      <dgm:spPr/>
    </dgm:pt>
    <dgm:pt modelId="{86993075-C363-4DB4-8ADD-089F80292164}" type="pres">
      <dgm:prSet presAssocID="{148F13A4-7CB3-4327-BDFA-24B5F117E50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B1A1448-BF20-483B-893D-BC35EA8C8DD7}" type="pres">
      <dgm:prSet presAssocID="{148F13A4-7CB3-4327-BDFA-24B5F117E501}" presName="negativeSpace" presStyleCnt="0"/>
      <dgm:spPr/>
    </dgm:pt>
    <dgm:pt modelId="{28B0E7B7-8C19-436D-AE3E-F72CC1C052C9}" type="pres">
      <dgm:prSet presAssocID="{148F13A4-7CB3-4327-BDFA-24B5F117E501}" presName="childText" presStyleLbl="conFgAcc1" presStyleIdx="2" presStyleCnt="4">
        <dgm:presLayoutVars>
          <dgm:bulletEnabled val="1"/>
        </dgm:presLayoutVars>
      </dgm:prSet>
      <dgm:spPr/>
    </dgm:pt>
    <dgm:pt modelId="{AAEEDE8C-9769-4B28-9835-80740DA49F81}" type="pres">
      <dgm:prSet presAssocID="{C26212D1-95BD-438A-933A-E79A05570B9E}" presName="spaceBetweenRectangles" presStyleCnt="0"/>
      <dgm:spPr/>
    </dgm:pt>
    <dgm:pt modelId="{34164A5C-A453-47D0-86D1-4847143C2D90}" type="pres">
      <dgm:prSet presAssocID="{496015B7-75ED-42EA-BC94-7771B49C0FB7}" presName="parentLin" presStyleCnt="0"/>
      <dgm:spPr/>
    </dgm:pt>
    <dgm:pt modelId="{11F44DC1-1F9F-4E53-B751-12928A18CD83}" type="pres">
      <dgm:prSet presAssocID="{496015B7-75ED-42EA-BC94-7771B49C0FB7}" presName="parentLeftMargin" presStyleLbl="node1" presStyleIdx="2" presStyleCnt="4"/>
      <dgm:spPr/>
    </dgm:pt>
    <dgm:pt modelId="{82B4725F-7017-41B0-92B6-6BCBBC693300}" type="pres">
      <dgm:prSet presAssocID="{496015B7-75ED-42EA-BC94-7771B49C0FB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CC1C793-4C70-4230-823C-7F74C2458330}" type="pres">
      <dgm:prSet presAssocID="{496015B7-75ED-42EA-BC94-7771B49C0FB7}" presName="negativeSpace" presStyleCnt="0"/>
      <dgm:spPr/>
    </dgm:pt>
    <dgm:pt modelId="{A9B996A6-6299-4A77-A5D3-E2C8B98BDD2B}" type="pres">
      <dgm:prSet presAssocID="{496015B7-75ED-42EA-BC94-7771B49C0FB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DDC9C0A-0384-4AED-8D83-A434DD8F0630}" srcId="{23095E16-D810-4F4E-9D75-63FD169B2CAA}" destId="{496015B7-75ED-42EA-BC94-7771B49C0FB7}" srcOrd="3" destOrd="0" parTransId="{6E36ECA2-8FAF-4C6F-B657-1CEFC86F2E25}" sibTransId="{78381801-BC7D-44A1-A813-09A98B5CCE6E}"/>
    <dgm:cxn modelId="{4DFDDA0A-07DE-4F58-858C-7B6B3CC05455}" type="presOf" srcId="{148F13A4-7CB3-4327-BDFA-24B5F117E501}" destId="{AD396239-1B54-4885-97F1-164F1DE15523}" srcOrd="0" destOrd="0" presId="urn:microsoft.com/office/officeart/2005/8/layout/list1"/>
    <dgm:cxn modelId="{F3C27D10-F062-46B4-9C3C-59DC7F3E3B16}" type="presOf" srcId="{496015B7-75ED-42EA-BC94-7771B49C0FB7}" destId="{82B4725F-7017-41B0-92B6-6BCBBC693300}" srcOrd="1" destOrd="0" presId="urn:microsoft.com/office/officeart/2005/8/layout/list1"/>
    <dgm:cxn modelId="{2EAA411E-7712-4853-A8E9-A59B5F3BA805}" type="presOf" srcId="{88947499-06A6-4659-94C8-F1D89F1FA8EF}" destId="{E984A7A2-401F-4B0A-BB0C-24E758D67B80}" srcOrd="1" destOrd="0" presId="urn:microsoft.com/office/officeart/2005/8/layout/list1"/>
    <dgm:cxn modelId="{2545562F-B7DF-470E-90D8-70291E32C61E}" srcId="{23095E16-D810-4F4E-9D75-63FD169B2CAA}" destId="{D488578F-6355-4844-95F4-2DDDDF8DBCA9}" srcOrd="1" destOrd="0" parTransId="{D2A89976-1131-48C0-B6D9-7A3824E5FAA5}" sibTransId="{112D8D7D-1FE4-4360-BD86-4766AC8B2388}"/>
    <dgm:cxn modelId="{4978E13B-A0AE-45AE-9C22-0F0D4B2E74E2}" type="presOf" srcId="{148F13A4-7CB3-4327-BDFA-24B5F117E501}" destId="{86993075-C363-4DB4-8ADD-089F80292164}" srcOrd="1" destOrd="0" presId="urn:microsoft.com/office/officeart/2005/8/layout/list1"/>
    <dgm:cxn modelId="{5462B340-4700-4F06-A3FA-25FB51E39E50}" srcId="{23095E16-D810-4F4E-9D75-63FD169B2CAA}" destId="{88947499-06A6-4659-94C8-F1D89F1FA8EF}" srcOrd="0" destOrd="0" parTransId="{0A32FD84-9006-45BC-A532-C69CBF7F5ED9}" sibTransId="{D529BF72-06B5-4161-BC17-2ED46B09367C}"/>
    <dgm:cxn modelId="{7B33EE60-5F27-4282-A31A-A3A3F9383DD1}" type="presOf" srcId="{23095E16-D810-4F4E-9D75-63FD169B2CAA}" destId="{E0E3DBF7-56F0-449A-91E0-6EF74BE12DA5}" srcOrd="0" destOrd="0" presId="urn:microsoft.com/office/officeart/2005/8/layout/list1"/>
    <dgm:cxn modelId="{FA85A5A8-3AFB-4267-9F90-467BBE730E8F}" type="presOf" srcId="{88947499-06A6-4659-94C8-F1D89F1FA8EF}" destId="{4B04B235-79DC-4A0E-A3E2-8AD367C275C9}" srcOrd="0" destOrd="0" presId="urn:microsoft.com/office/officeart/2005/8/layout/list1"/>
    <dgm:cxn modelId="{DA4A1FD4-ADA7-4DEB-93B2-8948C877D6EE}" srcId="{23095E16-D810-4F4E-9D75-63FD169B2CAA}" destId="{148F13A4-7CB3-4327-BDFA-24B5F117E501}" srcOrd="2" destOrd="0" parTransId="{AA4632BA-A7D0-4A9E-86BD-F17F3FCA9759}" sibTransId="{C26212D1-95BD-438A-933A-E79A05570B9E}"/>
    <dgm:cxn modelId="{F02A3EE4-2C61-4B6B-B41F-CEE09063C450}" type="presOf" srcId="{D488578F-6355-4844-95F4-2DDDDF8DBCA9}" destId="{E1F7BA94-68D7-4754-B869-528B87A3CF27}" srcOrd="0" destOrd="0" presId="urn:microsoft.com/office/officeart/2005/8/layout/list1"/>
    <dgm:cxn modelId="{7414C4ED-73EF-4452-A42E-6F1080AE13EB}" type="presOf" srcId="{D488578F-6355-4844-95F4-2DDDDF8DBCA9}" destId="{6A14ECE3-898F-45D0-9930-B8E74197FF23}" srcOrd="1" destOrd="0" presId="urn:microsoft.com/office/officeart/2005/8/layout/list1"/>
    <dgm:cxn modelId="{21D105F4-1C47-457F-8B1E-81F866C6CEFB}" type="presOf" srcId="{496015B7-75ED-42EA-BC94-7771B49C0FB7}" destId="{11F44DC1-1F9F-4E53-B751-12928A18CD83}" srcOrd="0" destOrd="0" presId="urn:microsoft.com/office/officeart/2005/8/layout/list1"/>
    <dgm:cxn modelId="{8024DC44-7135-4A01-8BD0-421E8A50603F}" type="presParOf" srcId="{E0E3DBF7-56F0-449A-91E0-6EF74BE12DA5}" destId="{EC153247-F077-4029-8AFB-E501E778D00A}" srcOrd="0" destOrd="0" presId="urn:microsoft.com/office/officeart/2005/8/layout/list1"/>
    <dgm:cxn modelId="{92FBCC28-C4A7-4145-8D7E-C7E3335D64BC}" type="presParOf" srcId="{EC153247-F077-4029-8AFB-E501E778D00A}" destId="{4B04B235-79DC-4A0E-A3E2-8AD367C275C9}" srcOrd="0" destOrd="0" presId="urn:microsoft.com/office/officeart/2005/8/layout/list1"/>
    <dgm:cxn modelId="{853BBFFD-F5DB-4A09-B270-8CC6DC1F05A0}" type="presParOf" srcId="{EC153247-F077-4029-8AFB-E501E778D00A}" destId="{E984A7A2-401F-4B0A-BB0C-24E758D67B80}" srcOrd="1" destOrd="0" presId="urn:microsoft.com/office/officeart/2005/8/layout/list1"/>
    <dgm:cxn modelId="{B95F0038-D292-4A44-B0ED-62FAF64C6E8B}" type="presParOf" srcId="{E0E3DBF7-56F0-449A-91E0-6EF74BE12DA5}" destId="{3103E22A-EA28-4112-93DD-064EE91D1198}" srcOrd="1" destOrd="0" presId="urn:microsoft.com/office/officeart/2005/8/layout/list1"/>
    <dgm:cxn modelId="{35CF2ABB-8D33-4EC5-A112-23CA0D756BD4}" type="presParOf" srcId="{E0E3DBF7-56F0-449A-91E0-6EF74BE12DA5}" destId="{66329D20-AB36-45F7-94C3-5C0E87DDBF24}" srcOrd="2" destOrd="0" presId="urn:microsoft.com/office/officeart/2005/8/layout/list1"/>
    <dgm:cxn modelId="{55596721-D49D-4FA0-A763-07A7207523BD}" type="presParOf" srcId="{E0E3DBF7-56F0-449A-91E0-6EF74BE12DA5}" destId="{1AF43B73-A2FA-4FBD-BACA-BE69917FBFB4}" srcOrd="3" destOrd="0" presId="urn:microsoft.com/office/officeart/2005/8/layout/list1"/>
    <dgm:cxn modelId="{82A1D792-5F6E-4D2D-A252-7A726C9C050B}" type="presParOf" srcId="{E0E3DBF7-56F0-449A-91E0-6EF74BE12DA5}" destId="{E270B023-7A58-46E9-97A8-C790694392FB}" srcOrd="4" destOrd="0" presId="urn:microsoft.com/office/officeart/2005/8/layout/list1"/>
    <dgm:cxn modelId="{B9BBAA3F-B7F4-4CB2-8240-85E2C8FEB588}" type="presParOf" srcId="{E270B023-7A58-46E9-97A8-C790694392FB}" destId="{E1F7BA94-68D7-4754-B869-528B87A3CF27}" srcOrd="0" destOrd="0" presId="urn:microsoft.com/office/officeart/2005/8/layout/list1"/>
    <dgm:cxn modelId="{181EF26F-B8D6-4774-BC21-F97B56D5629B}" type="presParOf" srcId="{E270B023-7A58-46E9-97A8-C790694392FB}" destId="{6A14ECE3-898F-45D0-9930-B8E74197FF23}" srcOrd="1" destOrd="0" presId="urn:microsoft.com/office/officeart/2005/8/layout/list1"/>
    <dgm:cxn modelId="{BD699588-CFCB-4C2D-B2DD-35FEA03B15B8}" type="presParOf" srcId="{E0E3DBF7-56F0-449A-91E0-6EF74BE12DA5}" destId="{736FBCD8-109E-434F-A2C2-3C9556C757AB}" srcOrd="5" destOrd="0" presId="urn:microsoft.com/office/officeart/2005/8/layout/list1"/>
    <dgm:cxn modelId="{9681F2A3-886F-4AAC-A32A-764F68777C6C}" type="presParOf" srcId="{E0E3DBF7-56F0-449A-91E0-6EF74BE12DA5}" destId="{B9CA0570-197D-42FD-A029-470B69160CD8}" srcOrd="6" destOrd="0" presId="urn:microsoft.com/office/officeart/2005/8/layout/list1"/>
    <dgm:cxn modelId="{3ACF63B1-5782-4A4E-B656-F8ECCC6CF845}" type="presParOf" srcId="{E0E3DBF7-56F0-449A-91E0-6EF74BE12DA5}" destId="{7E8CA3C0-A580-481B-BDAB-414B7609E878}" srcOrd="7" destOrd="0" presId="urn:microsoft.com/office/officeart/2005/8/layout/list1"/>
    <dgm:cxn modelId="{7D2DF0EA-8DCA-4AAA-8E98-F118590650F1}" type="presParOf" srcId="{E0E3DBF7-56F0-449A-91E0-6EF74BE12DA5}" destId="{99C01A66-B406-4F2B-87CD-2740464314E6}" srcOrd="8" destOrd="0" presId="urn:microsoft.com/office/officeart/2005/8/layout/list1"/>
    <dgm:cxn modelId="{9365887A-BB27-4C83-BDC9-B77474DAFC8F}" type="presParOf" srcId="{99C01A66-B406-4F2B-87CD-2740464314E6}" destId="{AD396239-1B54-4885-97F1-164F1DE15523}" srcOrd="0" destOrd="0" presId="urn:microsoft.com/office/officeart/2005/8/layout/list1"/>
    <dgm:cxn modelId="{B50CAA7B-8BD8-4EE2-89EF-2ABAA2DA7422}" type="presParOf" srcId="{99C01A66-B406-4F2B-87CD-2740464314E6}" destId="{86993075-C363-4DB4-8ADD-089F80292164}" srcOrd="1" destOrd="0" presId="urn:microsoft.com/office/officeart/2005/8/layout/list1"/>
    <dgm:cxn modelId="{114CD916-942A-4EF7-BDB1-8C75C9D12B97}" type="presParOf" srcId="{E0E3DBF7-56F0-449A-91E0-6EF74BE12DA5}" destId="{DB1A1448-BF20-483B-893D-BC35EA8C8DD7}" srcOrd="9" destOrd="0" presId="urn:microsoft.com/office/officeart/2005/8/layout/list1"/>
    <dgm:cxn modelId="{02BF299F-B8F6-4B18-AA55-B6ABB3A98323}" type="presParOf" srcId="{E0E3DBF7-56F0-449A-91E0-6EF74BE12DA5}" destId="{28B0E7B7-8C19-436D-AE3E-F72CC1C052C9}" srcOrd="10" destOrd="0" presId="urn:microsoft.com/office/officeart/2005/8/layout/list1"/>
    <dgm:cxn modelId="{438D1BDA-4CC5-4F64-B3E6-E5376659014A}" type="presParOf" srcId="{E0E3DBF7-56F0-449A-91E0-6EF74BE12DA5}" destId="{AAEEDE8C-9769-4B28-9835-80740DA49F81}" srcOrd="11" destOrd="0" presId="urn:microsoft.com/office/officeart/2005/8/layout/list1"/>
    <dgm:cxn modelId="{68DB5119-6F81-44FD-980A-3D3F6AD18481}" type="presParOf" srcId="{E0E3DBF7-56F0-449A-91E0-6EF74BE12DA5}" destId="{34164A5C-A453-47D0-86D1-4847143C2D90}" srcOrd="12" destOrd="0" presId="urn:microsoft.com/office/officeart/2005/8/layout/list1"/>
    <dgm:cxn modelId="{5E7BB3A3-D085-4815-B64C-4F7DFB513700}" type="presParOf" srcId="{34164A5C-A453-47D0-86D1-4847143C2D90}" destId="{11F44DC1-1F9F-4E53-B751-12928A18CD83}" srcOrd="0" destOrd="0" presId="urn:microsoft.com/office/officeart/2005/8/layout/list1"/>
    <dgm:cxn modelId="{9737F3EA-3D82-451A-A32D-F55D83278CBC}" type="presParOf" srcId="{34164A5C-A453-47D0-86D1-4847143C2D90}" destId="{82B4725F-7017-41B0-92B6-6BCBBC693300}" srcOrd="1" destOrd="0" presId="urn:microsoft.com/office/officeart/2005/8/layout/list1"/>
    <dgm:cxn modelId="{181902A7-3FAD-4C1C-923E-ABA9F4C87FD0}" type="presParOf" srcId="{E0E3DBF7-56F0-449A-91E0-6EF74BE12DA5}" destId="{BCC1C793-4C70-4230-823C-7F74C2458330}" srcOrd="13" destOrd="0" presId="urn:microsoft.com/office/officeart/2005/8/layout/list1"/>
    <dgm:cxn modelId="{C190B185-70F5-43B3-BFD2-F203236C9DEA}" type="presParOf" srcId="{E0E3DBF7-56F0-449A-91E0-6EF74BE12DA5}" destId="{A9B996A6-6299-4A77-A5D3-E2C8B98BDD2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29D20-AB36-45F7-94C3-5C0E87DDBF24}">
      <dsp:nvSpPr>
        <dsp:cNvPr id="0" name=""/>
        <dsp:cNvSpPr/>
      </dsp:nvSpPr>
      <dsp:spPr>
        <a:xfrm>
          <a:off x="0" y="386351"/>
          <a:ext cx="1005839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4A7A2-401F-4B0A-BB0C-24E758D67B80}">
      <dsp:nvSpPr>
        <dsp:cNvPr id="0" name=""/>
        <dsp:cNvSpPr/>
      </dsp:nvSpPr>
      <dsp:spPr>
        <a:xfrm>
          <a:off x="502920" y="76391"/>
          <a:ext cx="70408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1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下載</a:t>
          </a:r>
          <a:r>
            <a:rPr lang="en-US" sz="21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project1_</a:t>
          </a:r>
          <a:r>
            <a:rPr lang="zh-TW" sz="21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影片及參考程式</a:t>
          </a:r>
          <a:endParaRPr lang="en-US" sz="2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33182" y="106653"/>
        <a:ext cx="6980356" cy="559396"/>
      </dsp:txXfrm>
    </dsp:sp>
    <dsp:sp modelId="{B9CA0570-197D-42FD-A029-470B69160CD8}">
      <dsp:nvSpPr>
        <dsp:cNvPr id="0" name=""/>
        <dsp:cNvSpPr/>
      </dsp:nvSpPr>
      <dsp:spPr>
        <a:xfrm>
          <a:off x="0" y="1338911"/>
          <a:ext cx="1005839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4ECE3-898F-45D0-9930-B8E74197FF23}">
      <dsp:nvSpPr>
        <dsp:cNvPr id="0" name=""/>
        <dsp:cNvSpPr/>
      </dsp:nvSpPr>
      <dsp:spPr>
        <a:xfrm>
          <a:off x="502920" y="1028951"/>
          <a:ext cx="70408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1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選擇類別（本組選擇</a:t>
          </a:r>
          <a:r>
            <a:rPr lang="en-US" sz="21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helmet</a:t>
          </a:r>
          <a:r>
            <a:rPr lang="zh-TW" sz="21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）</a:t>
          </a:r>
          <a:endParaRPr lang="en-US" sz="21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33182" y="1059213"/>
        <a:ext cx="6980356" cy="559396"/>
      </dsp:txXfrm>
    </dsp:sp>
    <dsp:sp modelId="{28B0E7B7-8C19-436D-AE3E-F72CC1C052C9}">
      <dsp:nvSpPr>
        <dsp:cNvPr id="0" name=""/>
        <dsp:cNvSpPr/>
      </dsp:nvSpPr>
      <dsp:spPr>
        <a:xfrm>
          <a:off x="0" y="2291472"/>
          <a:ext cx="1005839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93075-C363-4DB4-8ADD-089F80292164}">
      <dsp:nvSpPr>
        <dsp:cNvPr id="0" name=""/>
        <dsp:cNvSpPr/>
      </dsp:nvSpPr>
      <dsp:spPr>
        <a:xfrm>
          <a:off x="502920" y="1981511"/>
          <a:ext cx="70408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1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選擇影片（本組選擇</a:t>
          </a:r>
          <a:r>
            <a:rPr lang="en-US" sz="21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helmet1.mp4</a:t>
          </a:r>
          <a:r>
            <a:rPr lang="zh-TW" sz="21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）</a:t>
          </a:r>
          <a:endParaRPr lang="en-US" sz="21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33182" y="2011773"/>
        <a:ext cx="6980356" cy="559396"/>
      </dsp:txXfrm>
    </dsp:sp>
    <dsp:sp modelId="{A9B996A6-6299-4A77-A5D3-E2C8B98BDD2B}">
      <dsp:nvSpPr>
        <dsp:cNvPr id="0" name=""/>
        <dsp:cNvSpPr/>
      </dsp:nvSpPr>
      <dsp:spPr>
        <a:xfrm>
          <a:off x="0" y="3244032"/>
          <a:ext cx="1005839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4725F-7017-41B0-92B6-6BCBBC693300}">
      <dsp:nvSpPr>
        <dsp:cNvPr id="0" name=""/>
        <dsp:cNvSpPr/>
      </dsp:nvSpPr>
      <dsp:spPr>
        <a:xfrm>
          <a:off x="502920" y="2934072"/>
          <a:ext cx="70408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1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將</a:t>
          </a:r>
          <a:r>
            <a:rPr lang="en-US" sz="21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helmet1.mp4</a:t>
          </a:r>
          <a:r>
            <a:rPr lang="zh-TW" sz="21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複製到與</a:t>
          </a:r>
          <a:r>
            <a:rPr lang="en-US" sz="21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video_clip.py</a:t>
          </a:r>
          <a:r>
            <a:rPr lang="zh-TW" sz="21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同層資料夾內</a:t>
          </a:r>
          <a:endParaRPr lang="en-US" sz="21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33182" y="2964334"/>
        <a:ext cx="698035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A7418C-1A37-4630-8C30-B2836F55C532}" type="datetime1">
              <a:rPr lang="zh-TW" altLang="en-US" smtClean="0"/>
              <a:t>2022/5/24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916EA9-9B8C-4B06-BBDB-07A75F4AF607}" type="datetime1">
              <a:rPr lang="zh-TW" altLang="en-US" smtClean="0"/>
              <a:t>2022/5/24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矩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矩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矩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日期版面配置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9EAB54-90A7-4427-8D5D-1517AC1256FE}" type="datetime1">
              <a:rPr lang="zh-TW" altLang="en-US" smtClean="0"/>
              <a:t>2022/5/24</a:t>
            </a:fld>
            <a:endParaRPr lang="en-US" dirty="0"/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E064CC-B997-463F-949D-526814740EEF}" type="datetime1">
              <a:rPr lang="zh-TW" altLang="en-US" smtClean="0"/>
              <a:t>2022/5/24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128EAF-448F-42C4-BB03-9B0CC8E0C77B}" type="datetime1">
              <a:rPr lang="zh-TW" altLang="en-US" smtClean="0"/>
              <a:t>2022/5/24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47876-3A2B-49FA-B396-40048599C954}" type="datetime1">
              <a:rPr lang="zh-TW" altLang="en-US" smtClean="0"/>
              <a:t>2022/5/24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矩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矩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矩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fld id="{294347CA-4B58-4AEE-8DA6-4E2B096FC96F}" type="datetime1">
              <a:rPr lang="zh-TW" altLang="en-US" smtClean="0"/>
              <a:t>2022/5/24</a:t>
            </a:fld>
            <a:endParaRPr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CCF91B-17D2-4072-B2E9-D16F58DFD8EB}" type="datetime1">
              <a:rPr lang="zh-TW" altLang="en-US" smtClean="0"/>
              <a:t>2022/5/24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51C41F-D9A3-457D-A3FA-0A5DBEF4266B}" type="datetime1">
              <a:rPr lang="zh-TW" altLang="en-US" smtClean="0"/>
              <a:t>2022/5/24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183BB-2861-4A80-80A6-2C9B82653C78}" type="datetime1">
              <a:rPr lang="zh-TW" altLang="en-US" smtClean="0"/>
              <a:t>2022/5/24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085DB-A18D-4659-BA29-412FA9C45839}" type="datetime1">
              <a:rPr lang="zh-TW" altLang="en-US" smtClean="0"/>
              <a:t>2022/5/24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453BEA6C-00E9-40EA-A338-3A3492325C3F}" type="datetime1">
              <a:rPr lang="zh-TW" altLang="en-US" smtClean="0"/>
              <a:t>2022/5/24</a:t>
            </a:fld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27CC67-2DD7-42FE-B417-D6036783A853}" type="datetime1">
              <a:rPr lang="zh-TW" altLang="en-US" smtClean="0"/>
              <a:t>2022/5/24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l"/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6C11105-4E24-4682-A6F5-E2BADE4D0872}" type="datetime1">
              <a:rPr lang="zh-TW" altLang="en-US" smtClean="0"/>
              <a:t>2022/5/24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rBR5dYZ49jAmRN7GLZBrIXU3_21mkZBJ/view?usp=sharing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youtu.be/Rsz555j6NGE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標誌特寫&#10;&#10;自動產生的描述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sz="4400" dirty="0">
                <a:solidFill>
                  <a:schemeClr val="tx1"/>
                </a:solidFill>
              </a:rPr>
              <a:t>Project1</a:t>
            </a:r>
            <a:endParaRPr lang="zh-tw" sz="44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TW" altLang="en-US" sz="1800" dirty="0">
                <a:solidFill>
                  <a:schemeClr val="tx1"/>
                </a:solidFill>
              </a:rPr>
              <a:t>第</a:t>
            </a:r>
            <a:r>
              <a:rPr lang="en-US" altLang="zh-TW" sz="1800" dirty="0">
                <a:solidFill>
                  <a:schemeClr val="tx1"/>
                </a:solidFill>
              </a:rPr>
              <a:t>7</a:t>
            </a:r>
            <a:r>
              <a:rPr lang="zh-TW" altLang="en-US" sz="1800" dirty="0">
                <a:solidFill>
                  <a:schemeClr val="tx1"/>
                </a:solidFill>
              </a:rPr>
              <a:t>組 小組報告</a:t>
            </a:r>
            <a:endParaRPr 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5007D-DF59-C235-FF9D-84FB22903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/>
          <a:p>
            <a:r>
              <a:rPr lang="zh-TW" altLang="en-US" sz="6600" dirty="0"/>
              <a:t>標記完的</a:t>
            </a:r>
            <a:r>
              <a:rPr lang="en-US" altLang="zh-TW" sz="6600" dirty="0"/>
              <a:t>txt</a:t>
            </a:r>
            <a:r>
              <a:rPr lang="zh-TW" altLang="en-US" sz="6600" dirty="0"/>
              <a:t>和</a:t>
            </a:r>
            <a:r>
              <a:rPr lang="en-US" altLang="zh-TW" sz="6600" dirty="0"/>
              <a:t>jpg</a:t>
            </a:r>
            <a:r>
              <a:rPr lang="zh-TW" altLang="en-US" sz="6600" dirty="0"/>
              <a:t>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AC6C6E-B6D3-DC5B-7983-9DB0BD7F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 fontScale="85000" lnSpcReduction="10000"/>
          </a:bodyPr>
          <a:lstStyle/>
          <a:p>
            <a:r>
              <a:rPr lang="en-US" altLang="zh-TW" dirty="0">
                <a:hlinkClick r:id="rId2"/>
              </a:rPr>
              <a:t>https://drive.google.com/file/d/1rBR5dYZ49jAmRN7GLZBrIXU3_21mkZBJ/view?usp=sharing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94FBC1-201B-80D1-EF6B-CCC6040F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CE847876-3A2B-49FA-B396-40048599C954}" type="datetime1">
              <a:rPr lang="zh-TW" altLang="en-US" smtClean="0"/>
              <a:pPr rtl="0">
                <a:spcAft>
                  <a:spcPts val="600"/>
                </a:spcAft>
              </a:pPr>
              <a:t>2022/5/24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5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5007D-DF59-C235-FF9D-84FB22903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程式執行的結果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AC6C6E-B6D3-DC5B-7983-9DB0BD7F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/>
          <a:p>
            <a:r>
              <a:rPr lang="en-US" altLang="zh-TW" dirty="0">
                <a:hlinkClick r:id="rId2"/>
              </a:rPr>
              <a:t>https://youtu.be/Rsz555j6NGE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94FBC1-201B-80D1-EF6B-CCC6040F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CE847876-3A2B-49FA-B396-40048599C954}" type="datetime1">
              <a:rPr lang="zh-TW" altLang="en-US" smtClean="0"/>
              <a:pPr rtl="0">
                <a:spcAft>
                  <a:spcPts val="600"/>
                </a:spcAft>
              </a:pPr>
              <a:t>2022/5/24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F329B2B-3A6D-4913-B06D-48CEC0954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105" y="4196651"/>
            <a:ext cx="1171739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1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B2D1A4-1F83-04E4-9179-90070E0D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小組成員名單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9DEEAF-F0A4-F20D-C2A3-F812DA15F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168942"/>
            <a:ext cx="10058400" cy="17838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2800" dirty="0"/>
              <a:t>資材四甲</a:t>
            </a:r>
            <a:r>
              <a:rPr lang="en-US" altLang="zh-TW" sz="2800" dirty="0"/>
              <a:t>	107AB0008	</a:t>
            </a:r>
            <a:r>
              <a:rPr lang="zh-TW" altLang="en-US" sz="2800" dirty="0"/>
              <a:t>黃詩洳</a:t>
            </a:r>
            <a:endParaRPr lang="en-US" altLang="zh-TW" sz="2800" dirty="0"/>
          </a:p>
          <a:p>
            <a:pPr marL="0" indent="0" algn="ctr">
              <a:buNone/>
            </a:pPr>
            <a:r>
              <a:rPr lang="zh-TW" altLang="en-US" sz="2800" dirty="0"/>
              <a:t>資工四</a:t>
            </a:r>
            <a:r>
              <a:rPr lang="en-US" altLang="zh-TW" sz="2800" dirty="0"/>
              <a:t>	107590006	</a:t>
            </a:r>
            <a:r>
              <a:rPr lang="zh-TW" altLang="en-US" sz="2800" dirty="0"/>
              <a:t>柯承亨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71AB27-FFED-6BE1-5873-E766276B1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2022/5/24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3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7E9F7-2217-186E-5ABE-CB38B81FE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執行專案步驟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CCF106E-E9AA-69C2-BBC8-14BF0A22D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282C0C-85EB-3B6D-8152-6B3B442F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CE847876-3A2B-49FA-B396-40048599C954}" type="datetime1">
              <a:rPr lang="zh-TW" altLang="en-US" smtClean="0"/>
              <a:pPr rtl="0">
                <a:spcAft>
                  <a:spcPts val="600"/>
                </a:spcAft>
              </a:pPr>
              <a:t>2022/5/24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5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B5AD-2292-2194-D4F5-8FFCD591A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事前準備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2FF99E-525E-FEBE-A6D9-1CBF8CD5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CE847876-3A2B-49FA-B396-40048599C954}" type="datetime1">
              <a:rPr lang="zh-TW" altLang="en-US" smtClean="0"/>
              <a:pPr rtl="0">
                <a:spcAft>
                  <a:spcPts val="600"/>
                </a:spcAft>
              </a:pPr>
              <a:t>2022/5/24</a:t>
            </a:fld>
            <a:endParaRPr lang="en-US"/>
          </a:p>
        </p:txBody>
      </p:sp>
      <p:graphicFrame>
        <p:nvGraphicFramePr>
          <p:cNvPr id="22" name="內容版面配置區 2">
            <a:extLst>
              <a:ext uri="{FF2B5EF4-FFF2-40B4-BE49-F238E27FC236}">
                <a16:creationId xmlns:a16="http://schemas.microsoft.com/office/drawing/2014/main" id="{1AF8B8B4-BD44-8106-F64D-367EC41BFD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191284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8938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71A7D-DF4D-7AF5-24D8-3AAC0719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將影片切割成多張</a:t>
            </a:r>
            <a:r>
              <a:rPr lang="en-US" altLang="zh-TW" dirty="0"/>
              <a:t>frames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8208BB-84D0-E4E0-B711-538239822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1962991"/>
            <a:ext cx="3763880" cy="105816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zh-TW" altLang="en-US" dirty="0"/>
              <a:t>修改</a:t>
            </a:r>
            <a:r>
              <a:rPr lang="en-US" altLang="zh-TW" dirty="0"/>
              <a:t>video_clip.py</a:t>
            </a:r>
            <a:r>
              <a:rPr lang="zh-TW" altLang="en-US" dirty="0"/>
              <a:t>程式碼</a:t>
            </a:r>
            <a:endParaRPr lang="en-US" altLang="zh-TW" dirty="0"/>
          </a:p>
          <a:p>
            <a:pPr marL="457200" indent="-457200">
              <a:buFont typeface="+mj-lt"/>
              <a:buAutoNum type="arabicParenR"/>
            </a:pPr>
            <a:r>
              <a:rPr lang="zh-TW" altLang="en-US" dirty="0">
                <a:latin typeface="+mn-lt"/>
              </a:rPr>
              <a:t>執行</a:t>
            </a:r>
            <a:r>
              <a:rPr lang="en-US" altLang="zh-TW" dirty="0">
                <a:latin typeface="+mn-lt"/>
              </a:rPr>
              <a:t>video_clip.py</a:t>
            </a:r>
            <a:endParaRPr lang="zh-TW" altLang="en-US" dirty="0">
              <a:latin typeface="+mn-lt"/>
            </a:endParaRPr>
          </a:p>
          <a:p>
            <a:pPr marL="457200" indent="-457200">
              <a:buFont typeface="+mj-lt"/>
              <a:buAutoNum type="arabicParenR"/>
            </a:pPr>
            <a:r>
              <a:rPr lang="zh-TW" altLang="en-US" dirty="0">
                <a:latin typeface="+mn-lt"/>
              </a:rPr>
              <a:t>產生</a:t>
            </a:r>
            <a:r>
              <a:rPr lang="en-US" altLang="zh-TW" dirty="0">
                <a:latin typeface="+mn-lt"/>
              </a:rPr>
              <a:t>frame</a:t>
            </a:r>
            <a:r>
              <a:rPr lang="zh-TW" altLang="en-US" dirty="0">
                <a:latin typeface="+mn-lt"/>
              </a:rPr>
              <a:t>資料夾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0EFEF76F-1002-FFCC-60C7-F8D518F62B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81709" y="3429000"/>
            <a:ext cx="2905530" cy="1286054"/>
          </a:xfrm>
        </p:spPr>
      </p:pic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2FBE31C5-3716-A1E5-91BA-0CDCA8A280C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381709" y="5122899"/>
            <a:ext cx="4664075" cy="280147"/>
          </a:xfrm>
        </p:spPr>
      </p:pic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239618D-FB05-856D-099E-DDC7CE16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651C41F-D9A3-457D-A3FA-0A5DBEF4266B}" type="datetime1">
              <a:rPr lang="zh-TW" altLang="en-US" smtClean="0"/>
              <a:t>2022/5/24</a:t>
            </a:fld>
            <a:endParaRPr 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99CAB9E-472D-5FB8-2066-C5B09D6A6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260" y="3392990"/>
            <a:ext cx="2391109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2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64C555-6A8A-89CC-C652-4EB5F90A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標註資料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AA31EB-D79E-DC7E-C4E4-6BD6BBBA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517" y="2249906"/>
            <a:ext cx="5143500" cy="3201495"/>
          </a:xfrm>
        </p:spPr>
        <p:txBody>
          <a:bodyPr>
            <a:norm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zh-TW" altLang="zh-TW" sz="2000" dirty="0">
                <a:latin typeface="+mn-lt"/>
              </a:rPr>
              <a:t>在</a:t>
            </a:r>
            <a:r>
              <a:rPr lang="en-US" altLang="zh-TW" sz="2000" dirty="0">
                <a:latin typeface="+mn-lt"/>
              </a:rPr>
              <a:t>windows</a:t>
            </a:r>
            <a:r>
              <a:rPr lang="zh-TW" altLang="zh-TW" sz="2000" dirty="0">
                <a:latin typeface="+mn-lt"/>
              </a:rPr>
              <a:t>上安裝</a:t>
            </a:r>
            <a:r>
              <a:rPr lang="en-US" altLang="zh-TW" sz="2000" dirty="0" err="1">
                <a:latin typeface="+mn-lt"/>
              </a:rPr>
              <a:t>labelImg</a:t>
            </a:r>
            <a:endParaRPr lang="zh-TW" altLang="zh-TW" sz="2000" dirty="0">
              <a:latin typeface="+mn-lt"/>
            </a:endParaRPr>
          </a:p>
          <a:p>
            <a:pPr marL="285750" indent="-285750">
              <a:buFont typeface="+mj-lt"/>
              <a:buAutoNum type="arabicPeriod"/>
            </a:pPr>
            <a:r>
              <a:rPr lang="zh-TW" altLang="zh-TW" sz="2000" dirty="0">
                <a:latin typeface="+mn-lt"/>
              </a:rPr>
              <a:t>執行開啟</a:t>
            </a:r>
            <a:r>
              <a:rPr lang="en-US" altLang="zh-TW" sz="2000" dirty="0" err="1">
                <a:latin typeface="+mn-lt"/>
              </a:rPr>
              <a:t>labelImg</a:t>
            </a:r>
            <a:r>
              <a:rPr lang="zh-TW" altLang="zh-TW" sz="2000" dirty="0">
                <a:latin typeface="+mn-lt"/>
              </a:rPr>
              <a:t>視窗</a:t>
            </a:r>
          </a:p>
          <a:p>
            <a:pPr marL="284400" indent="-284400">
              <a:buFont typeface="+mj-lt"/>
              <a:buAutoNum type="arabicPeriod"/>
            </a:pPr>
            <a:r>
              <a:rPr lang="en-US" altLang="zh-TW" sz="2000" dirty="0"/>
              <a:t>File</a:t>
            </a:r>
            <a:r>
              <a:rPr lang="en-US" altLang="zh-TW" sz="2000" dirty="0">
                <a:latin typeface="+mn-lt"/>
              </a:rPr>
              <a:t> -&gt; Open Dir -&gt; </a:t>
            </a:r>
            <a:r>
              <a:rPr lang="zh-TW" altLang="zh-TW" sz="2000" dirty="0">
                <a:latin typeface="+mn-lt"/>
              </a:rPr>
              <a:t>選擇 </a:t>
            </a:r>
            <a:r>
              <a:rPr lang="en-US" altLang="zh-TW" sz="2000" dirty="0">
                <a:latin typeface="+mn-lt"/>
              </a:rPr>
              <a:t>frames</a:t>
            </a:r>
            <a:r>
              <a:rPr lang="zh-TW" altLang="zh-TW" sz="2000" dirty="0">
                <a:latin typeface="+mn-lt"/>
              </a:rPr>
              <a:t>資料夾</a:t>
            </a:r>
          </a:p>
          <a:p>
            <a:pPr marL="285750" indent="-285750">
              <a:buFont typeface="+mj-lt"/>
              <a:buAutoNum type="arabicPeriod"/>
            </a:pPr>
            <a:r>
              <a:rPr lang="en-US" altLang="zh-TW" sz="2000" dirty="0">
                <a:latin typeface="+mn-lt"/>
              </a:rPr>
              <a:t>Edit -&gt; Create </a:t>
            </a:r>
            <a:r>
              <a:rPr lang="en-US" altLang="zh-TW" sz="2000" dirty="0" err="1">
                <a:latin typeface="+mn-lt"/>
              </a:rPr>
              <a:t>RectBox</a:t>
            </a:r>
            <a:r>
              <a:rPr lang="en-US" altLang="zh-TW" sz="2000" dirty="0">
                <a:latin typeface="+mn-lt"/>
              </a:rPr>
              <a:t> </a:t>
            </a:r>
            <a:r>
              <a:rPr lang="zh-TW" altLang="zh-TW" sz="2000" dirty="0">
                <a:latin typeface="+mn-lt"/>
              </a:rPr>
              <a:t>或按</a:t>
            </a:r>
            <a:r>
              <a:rPr lang="en-US" altLang="zh-TW" sz="2000" dirty="0">
                <a:latin typeface="+mn-lt"/>
              </a:rPr>
              <a:t>W</a:t>
            </a:r>
            <a:r>
              <a:rPr lang="zh-TW" altLang="zh-TW" sz="2000" dirty="0">
                <a:latin typeface="+mn-lt"/>
              </a:rPr>
              <a:t>鍵，滑鼠選取安全帽範圍</a:t>
            </a:r>
          </a:p>
          <a:p>
            <a:pPr marL="285750" indent="-285750">
              <a:buFont typeface="+mj-lt"/>
              <a:buAutoNum type="arabicPeriod"/>
            </a:pPr>
            <a:r>
              <a:rPr lang="zh-TW" altLang="zh-TW" sz="2000" dirty="0">
                <a:latin typeface="+mn-lt"/>
              </a:rPr>
              <a:t>切換至</a:t>
            </a:r>
            <a:r>
              <a:rPr lang="en-US" altLang="zh-TW" sz="2000" dirty="0">
                <a:latin typeface="+mn-lt"/>
              </a:rPr>
              <a:t>YOLO</a:t>
            </a:r>
            <a:r>
              <a:rPr lang="zh-TW" altLang="zh-TW" sz="2000" dirty="0">
                <a:latin typeface="+mn-lt"/>
              </a:rPr>
              <a:t>格式</a:t>
            </a:r>
            <a:r>
              <a:rPr lang="en-US" altLang="zh-TW" sz="2000" dirty="0">
                <a:latin typeface="+mn-lt"/>
              </a:rPr>
              <a:t> (.txt)</a:t>
            </a:r>
            <a:endParaRPr lang="zh-TW" altLang="zh-TW" sz="2000" dirty="0">
              <a:latin typeface="+mn-lt"/>
            </a:endParaRPr>
          </a:p>
          <a:p>
            <a:pPr marL="285750" indent="-285750">
              <a:buFont typeface="+mj-lt"/>
              <a:buAutoNum type="arabicPeriod"/>
            </a:pPr>
            <a:r>
              <a:rPr lang="zh-TW" altLang="zh-TW" sz="2000" dirty="0">
                <a:latin typeface="+mn-lt"/>
              </a:rPr>
              <a:t>儲存 </a:t>
            </a:r>
            <a:r>
              <a:rPr lang="en-US" altLang="zh-TW" sz="2000" dirty="0">
                <a:latin typeface="+mn-lt"/>
              </a:rPr>
              <a:t>(Save)</a:t>
            </a:r>
            <a:endParaRPr lang="zh-TW" altLang="zh-TW" sz="2000" dirty="0">
              <a:latin typeface="+mn-lt"/>
            </a:endParaRPr>
          </a:p>
          <a:p>
            <a:pPr marL="285750" indent="-285750">
              <a:buFont typeface="+mj-lt"/>
              <a:buAutoNum type="arabicPeriod"/>
            </a:pPr>
            <a:r>
              <a:rPr lang="zh-TW" altLang="zh-TW" sz="2000" dirty="0">
                <a:latin typeface="+mn-lt"/>
              </a:rPr>
              <a:t>切到下一張圖片</a:t>
            </a:r>
            <a:r>
              <a:rPr lang="en-US" altLang="zh-TW" sz="2000" dirty="0">
                <a:latin typeface="+mn-lt"/>
              </a:rPr>
              <a:t> (Next Image)</a:t>
            </a:r>
            <a:endParaRPr lang="zh-TW" altLang="zh-TW" sz="2000" dirty="0">
              <a:latin typeface="+mn-lt"/>
            </a:endParaRPr>
          </a:p>
          <a:p>
            <a:pPr marL="285750" indent="-285750">
              <a:buFont typeface="+mj-lt"/>
              <a:buAutoNum type="arabicPeriod"/>
            </a:pPr>
            <a:r>
              <a:rPr lang="zh-TW" altLang="zh-TW" sz="2000" dirty="0">
                <a:latin typeface="+mn-lt"/>
              </a:rPr>
              <a:t>重複步驟</a:t>
            </a:r>
            <a:r>
              <a:rPr lang="en-US" altLang="zh-TW" sz="2000" dirty="0">
                <a:latin typeface="+mn-lt"/>
              </a:rPr>
              <a:t>4~7</a:t>
            </a:r>
            <a:r>
              <a:rPr lang="zh-TW" altLang="zh-TW" sz="2000" dirty="0">
                <a:latin typeface="+mn-lt"/>
              </a:rPr>
              <a:t>，直到完成所有照片</a:t>
            </a:r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22F1DDB-186E-034D-1838-4E9E01C3FF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0833" y="770165"/>
            <a:ext cx="4664075" cy="2383253"/>
          </a:xfrm>
        </p:spPr>
      </p:pic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4C3C777-6B08-72FC-A57A-D2538E7B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651C41F-D9A3-457D-A3FA-0A5DBEF4266B}" type="datetime1">
              <a:rPr lang="zh-TW" altLang="en-US" smtClean="0"/>
              <a:t>2022/5/24</a:t>
            </a:fld>
            <a:endParaRPr 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C763297-CF0E-6785-7595-175064AD5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833" y="3328531"/>
            <a:ext cx="4664075" cy="261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2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D0BF3-4E5A-8CDB-688D-71E5DCD48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frame</a:t>
            </a:r>
            <a:r>
              <a:rPr lang="zh-TW" altLang="en-US" dirty="0"/>
              <a:t>及標註資料合併後輸出成影片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C0D33-2302-B118-F088-445B6F572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014194"/>
            <a:ext cx="4096754" cy="1464243"/>
          </a:xfrm>
        </p:spPr>
        <p:txBody>
          <a:bodyPr/>
          <a:lstStyle/>
          <a:p>
            <a:pPr marL="640080" indent="-457200">
              <a:buFont typeface="+mj-lt"/>
              <a:buAutoNum type="arabicParenR"/>
            </a:pPr>
            <a:r>
              <a:rPr lang="zh-TW" altLang="zh-TW" sz="2100" b="1" dirty="0">
                <a:latin typeface="+mn-lt"/>
              </a:rPr>
              <a:t>修改</a:t>
            </a:r>
            <a:r>
              <a:rPr lang="en-US" altLang="zh-TW" sz="2100" b="1" dirty="0">
                <a:latin typeface="+mn-lt"/>
              </a:rPr>
              <a:t>label_video.py</a:t>
            </a:r>
            <a:r>
              <a:rPr lang="zh-TW" altLang="zh-TW" sz="2100" b="1" dirty="0">
                <a:latin typeface="+mn-lt"/>
              </a:rPr>
              <a:t>程式碼</a:t>
            </a:r>
          </a:p>
          <a:p>
            <a:pPr marL="640080" indent="-457200">
              <a:buFont typeface="+mj-lt"/>
              <a:buAutoNum type="arabicParenR"/>
            </a:pPr>
            <a:r>
              <a:rPr lang="zh-TW" altLang="zh-TW" sz="2100" b="1" dirty="0">
                <a:latin typeface="+mn-lt"/>
              </a:rPr>
              <a:t>執行</a:t>
            </a:r>
            <a:r>
              <a:rPr lang="en-US" altLang="zh-TW" sz="2100" b="1" dirty="0">
                <a:latin typeface="+mn-lt"/>
              </a:rPr>
              <a:t>label_video.py</a:t>
            </a:r>
            <a:endParaRPr lang="zh-TW" altLang="zh-TW" sz="2100" b="1" dirty="0">
              <a:latin typeface="+mn-lt"/>
            </a:endParaRPr>
          </a:p>
          <a:p>
            <a:pPr marL="640080" indent="-457200">
              <a:buFont typeface="+mj-lt"/>
              <a:buAutoNum type="arabicParenR"/>
            </a:pPr>
            <a:r>
              <a:rPr lang="zh-TW" altLang="zh-TW" sz="2100" b="1" dirty="0">
                <a:latin typeface="+mn-lt"/>
              </a:rPr>
              <a:t>產生</a:t>
            </a:r>
            <a:r>
              <a:rPr lang="en-US" altLang="zh-TW" sz="2100" b="1" dirty="0">
                <a:latin typeface="+mn-lt"/>
              </a:rPr>
              <a:t>output.mp4</a:t>
            </a:r>
            <a:endParaRPr lang="zh-TW" altLang="zh-TW" sz="2100" b="1" dirty="0">
              <a:latin typeface="+mn-lt"/>
            </a:endParaRP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EFC799-FEDF-6ACE-7DD1-3DCCF115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2022/5/24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9BF79EC-47B8-E181-45D0-22C9FCD99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37" y="3535166"/>
            <a:ext cx="3219899" cy="96215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E674553-539A-BEBE-467B-4FC82E387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537" y="5516215"/>
            <a:ext cx="5953956" cy="181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944CB46-3B14-DB50-E059-C95940737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168" y="3122378"/>
            <a:ext cx="4122931" cy="2625723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BD0F20E-4EDB-4E94-B8FA-6264225A1E56}"/>
              </a:ext>
            </a:extLst>
          </p:cNvPr>
          <p:cNvCxnSpPr/>
          <p:nvPr/>
        </p:nvCxnSpPr>
        <p:spPr>
          <a:xfrm>
            <a:off x="1331650" y="4012707"/>
            <a:ext cx="2618913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77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45CB05-6765-11D4-1C31-57031ECE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執行程式是否有遇到什麼困難，如何解決。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181254-AD17-FF1A-66CA-16562FD61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0" indent="-457200"/>
            <a:r>
              <a:rPr lang="zh-TW" altLang="en-US" sz="2100" b="1" dirty="0">
                <a:latin typeface="+mn-lt"/>
              </a:rPr>
              <a:t>無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837D8D-072F-760A-8535-55B94842C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2022/5/24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69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B624D7-311C-B73D-FDE8-300BA53A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選擇使用的資料集 類別及影片名稱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99E072-2308-CBD0-A720-17E123407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0" indent="-457200"/>
            <a:r>
              <a:rPr lang="zh-TW" altLang="zh-TW" sz="2100" b="1" dirty="0">
                <a:latin typeface="+mn-lt"/>
              </a:rPr>
              <a:t>資料及類別：</a:t>
            </a:r>
            <a:r>
              <a:rPr lang="en-US" altLang="zh-TW" sz="2100" b="1" dirty="0">
                <a:latin typeface="+mn-lt"/>
              </a:rPr>
              <a:t>helmet (</a:t>
            </a:r>
            <a:r>
              <a:rPr lang="zh-TW" altLang="zh-TW" sz="2100" b="1" dirty="0">
                <a:latin typeface="+mn-lt"/>
              </a:rPr>
              <a:t>工人辨識</a:t>
            </a:r>
            <a:r>
              <a:rPr lang="en-US" altLang="zh-TW" sz="2100" b="1" dirty="0">
                <a:latin typeface="+mn-lt"/>
              </a:rPr>
              <a:t>)</a:t>
            </a:r>
            <a:endParaRPr lang="zh-TW" altLang="zh-TW" sz="2100" b="1" dirty="0">
              <a:latin typeface="+mn-lt"/>
            </a:endParaRPr>
          </a:p>
          <a:p>
            <a:pPr marL="640080" indent="-457200"/>
            <a:r>
              <a:rPr lang="zh-TW" altLang="zh-TW" sz="2100" b="1" dirty="0">
                <a:latin typeface="+mn-lt"/>
              </a:rPr>
              <a:t>影片檔名稱：</a:t>
            </a:r>
            <a:r>
              <a:rPr lang="en-US" altLang="zh-TW" sz="2100" b="1" dirty="0">
                <a:latin typeface="+mn-lt"/>
              </a:rPr>
              <a:t>helmet1.mp4</a:t>
            </a:r>
            <a:endParaRPr lang="zh-TW" altLang="zh-TW" sz="2100" b="1" dirty="0">
              <a:latin typeface="+mn-lt"/>
            </a:endParaRP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16E64E-D607-D3B6-88DE-6D311558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2022/5/24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79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9_TF78438558" id="{B22198C3-BD72-44A2-997F-14D793BFA363}" vid="{07B9720E-645E-4AB5-B14C-E751A8DA5D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{B9CF4BCD-F21E-4ADD-80EF-433BCFE85A0E}tf78438558_win32</Template>
  <TotalTime>51</TotalTime>
  <Words>269</Words>
  <Application>Microsoft Office PowerPoint</Application>
  <PresentationFormat>寬螢幕</PresentationFormat>
  <Paragraphs>47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Microsoft JhengHei UI</vt:lpstr>
      <vt:lpstr>微軟正黑體</vt:lpstr>
      <vt:lpstr>新細明體</vt:lpstr>
      <vt:lpstr>Calibri</vt:lpstr>
      <vt:lpstr>Century Gothic</vt:lpstr>
      <vt:lpstr>Garamond</vt:lpstr>
      <vt:lpstr>SavonVTI</vt:lpstr>
      <vt:lpstr>Project1</vt:lpstr>
      <vt:lpstr>小組成員名單</vt:lpstr>
      <vt:lpstr>執行專案步驟</vt:lpstr>
      <vt:lpstr>事前準備</vt:lpstr>
      <vt:lpstr>將影片切割成多張frames</vt:lpstr>
      <vt:lpstr>標註資料</vt:lpstr>
      <vt:lpstr>將frame及標註資料合併後輸出成影片</vt:lpstr>
      <vt:lpstr>執行程式是否有遇到什麼困難，如何解決。</vt:lpstr>
      <vt:lpstr>選擇使用的資料集 類別及影片名稱</vt:lpstr>
      <vt:lpstr>標記完的txt和jpg檔案</vt:lpstr>
      <vt:lpstr>程式執行的結果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承亨 柯</dc:creator>
  <cp:lastModifiedBy>黃詩洳</cp:lastModifiedBy>
  <cp:revision>3</cp:revision>
  <dcterms:created xsi:type="dcterms:W3CDTF">2022-05-23T15:50:58Z</dcterms:created>
  <dcterms:modified xsi:type="dcterms:W3CDTF">2022-05-24T04:21:38Z</dcterms:modified>
</cp:coreProperties>
</file>