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687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066" y="-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24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5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81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65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4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7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2AFE-897F-489C-BDB3-4391047D8F98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7BE4-449E-4CE0-BC78-A3AF1E5AF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53" t="1893" b="1893"/>
          <a:stretch/>
        </p:blipFill>
        <p:spPr>
          <a:xfrm>
            <a:off x="4718304" y="1490472"/>
            <a:ext cx="2811408" cy="387705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30637" y="4011946"/>
            <a:ext cx="1184774" cy="1335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320420" y="1490473"/>
            <a:ext cx="1169345" cy="126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L-圖案 16"/>
          <p:cNvSpPr/>
          <p:nvPr/>
        </p:nvSpPr>
        <p:spPr>
          <a:xfrm rot="8204063" flipH="1">
            <a:off x="5647576" y="4677890"/>
            <a:ext cx="188775" cy="179701"/>
          </a:xfrm>
          <a:prstGeom prst="corner">
            <a:avLst>
              <a:gd name="adj1" fmla="val 16049"/>
              <a:gd name="adj2" fmla="val 1633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6815744" y="2015139"/>
            <a:ext cx="303402" cy="303402"/>
          </a:xfrm>
          <a:prstGeom prst="star5">
            <a:avLst/>
          </a:prstGeom>
          <a:solidFill>
            <a:srgbClr val="FF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19"/>
          <p:cNvSpPr/>
          <p:nvPr/>
        </p:nvSpPr>
        <p:spPr>
          <a:xfrm>
            <a:off x="5089840" y="4555779"/>
            <a:ext cx="423924" cy="423924"/>
          </a:xfrm>
          <a:prstGeom prst="mathMultiply">
            <a:avLst/>
          </a:prstGeom>
          <a:solidFill>
            <a:srgbClr val="FF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4718304" y="2764315"/>
            <a:ext cx="2811408" cy="18288"/>
          </a:xfrm>
          <a:prstGeom prst="line">
            <a:avLst/>
          </a:prstGeom>
          <a:ln w="12700">
            <a:solidFill>
              <a:srgbClr val="9C9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718304" y="3993658"/>
            <a:ext cx="2811408" cy="18288"/>
          </a:xfrm>
          <a:prstGeom prst="line">
            <a:avLst/>
          </a:prstGeom>
          <a:ln w="12700">
            <a:solidFill>
              <a:srgbClr val="9C9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 flipV="1">
            <a:off x="5938433" y="1500378"/>
            <a:ext cx="18288" cy="3857244"/>
          </a:xfrm>
          <a:prstGeom prst="line">
            <a:avLst/>
          </a:prstGeom>
          <a:ln w="12700">
            <a:solidFill>
              <a:srgbClr val="9C9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6302132" y="1490471"/>
            <a:ext cx="18288" cy="3857244"/>
          </a:xfrm>
          <a:prstGeom prst="line">
            <a:avLst/>
          </a:prstGeom>
          <a:ln w="12700">
            <a:solidFill>
              <a:srgbClr val="9C9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 flipH="1">
            <a:off x="5616319" y="2196516"/>
            <a:ext cx="1127760" cy="2627376"/>
          </a:xfrm>
          <a:custGeom>
            <a:avLst/>
            <a:gdLst>
              <a:gd name="connsiteX0" fmla="*/ 0 w 1243584"/>
              <a:gd name="connsiteY0" fmla="*/ 0 h 2602992"/>
              <a:gd name="connsiteX1" fmla="*/ 79248 w 1243584"/>
              <a:gd name="connsiteY1" fmla="*/ 12192 h 2602992"/>
              <a:gd name="connsiteX2" fmla="*/ 103632 w 1243584"/>
              <a:gd name="connsiteY2" fmla="*/ 24384 h 2602992"/>
              <a:gd name="connsiteX3" fmla="*/ 140208 w 1243584"/>
              <a:gd name="connsiteY3" fmla="*/ 30480 h 2602992"/>
              <a:gd name="connsiteX4" fmla="*/ 195072 w 1243584"/>
              <a:gd name="connsiteY4" fmla="*/ 42672 h 2602992"/>
              <a:gd name="connsiteX5" fmla="*/ 213360 w 1243584"/>
              <a:gd name="connsiteY5" fmla="*/ 54864 h 2602992"/>
              <a:gd name="connsiteX6" fmla="*/ 243840 w 1243584"/>
              <a:gd name="connsiteY6" fmla="*/ 60960 h 2602992"/>
              <a:gd name="connsiteX7" fmla="*/ 292608 w 1243584"/>
              <a:gd name="connsiteY7" fmla="*/ 73152 h 2602992"/>
              <a:gd name="connsiteX8" fmla="*/ 310896 w 1243584"/>
              <a:gd name="connsiteY8" fmla="*/ 79248 h 2602992"/>
              <a:gd name="connsiteX9" fmla="*/ 365760 w 1243584"/>
              <a:gd name="connsiteY9" fmla="*/ 91440 h 2602992"/>
              <a:gd name="connsiteX10" fmla="*/ 390144 w 1243584"/>
              <a:gd name="connsiteY10" fmla="*/ 103632 h 2602992"/>
              <a:gd name="connsiteX11" fmla="*/ 432816 w 1243584"/>
              <a:gd name="connsiteY11" fmla="*/ 115824 h 2602992"/>
              <a:gd name="connsiteX12" fmla="*/ 451104 w 1243584"/>
              <a:gd name="connsiteY12" fmla="*/ 128016 h 2602992"/>
              <a:gd name="connsiteX13" fmla="*/ 469392 w 1243584"/>
              <a:gd name="connsiteY13" fmla="*/ 134112 h 2602992"/>
              <a:gd name="connsiteX14" fmla="*/ 487680 w 1243584"/>
              <a:gd name="connsiteY14" fmla="*/ 152400 h 2602992"/>
              <a:gd name="connsiteX15" fmla="*/ 512064 w 1243584"/>
              <a:gd name="connsiteY15" fmla="*/ 164592 h 2602992"/>
              <a:gd name="connsiteX16" fmla="*/ 542544 w 1243584"/>
              <a:gd name="connsiteY16" fmla="*/ 195072 h 2602992"/>
              <a:gd name="connsiteX17" fmla="*/ 585216 w 1243584"/>
              <a:gd name="connsiteY17" fmla="*/ 249936 h 2602992"/>
              <a:gd name="connsiteX18" fmla="*/ 603504 w 1243584"/>
              <a:gd name="connsiteY18" fmla="*/ 304800 h 2602992"/>
              <a:gd name="connsiteX19" fmla="*/ 609600 w 1243584"/>
              <a:gd name="connsiteY19" fmla="*/ 323088 h 2602992"/>
              <a:gd name="connsiteX20" fmla="*/ 615696 w 1243584"/>
              <a:gd name="connsiteY20" fmla="*/ 341376 h 2602992"/>
              <a:gd name="connsiteX21" fmla="*/ 627888 w 1243584"/>
              <a:gd name="connsiteY21" fmla="*/ 390144 h 2602992"/>
              <a:gd name="connsiteX22" fmla="*/ 640080 w 1243584"/>
              <a:gd name="connsiteY22" fmla="*/ 420624 h 2602992"/>
              <a:gd name="connsiteX23" fmla="*/ 652272 w 1243584"/>
              <a:gd name="connsiteY23" fmla="*/ 542544 h 2602992"/>
              <a:gd name="connsiteX24" fmla="*/ 658368 w 1243584"/>
              <a:gd name="connsiteY24" fmla="*/ 579120 h 2602992"/>
              <a:gd name="connsiteX25" fmla="*/ 670560 w 1243584"/>
              <a:gd name="connsiteY25" fmla="*/ 670560 h 2602992"/>
              <a:gd name="connsiteX26" fmla="*/ 682752 w 1243584"/>
              <a:gd name="connsiteY26" fmla="*/ 694944 h 2602992"/>
              <a:gd name="connsiteX27" fmla="*/ 688848 w 1243584"/>
              <a:gd name="connsiteY27" fmla="*/ 798576 h 2602992"/>
              <a:gd name="connsiteX28" fmla="*/ 707136 w 1243584"/>
              <a:gd name="connsiteY28" fmla="*/ 2322576 h 2602992"/>
              <a:gd name="connsiteX29" fmla="*/ 713232 w 1243584"/>
              <a:gd name="connsiteY29" fmla="*/ 2346960 h 2602992"/>
              <a:gd name="connsiteX30" fmla="*/ 743712 w 1243584"/>
              <a:gd name="connsiteY30" fmla="*/ 2395728 h 2602992"/>
              <a:gd name="connsiteX31" fmla="*/ 749808 w 1243584"/>
              <a:gd name="connsiteY31" fmla="*/ 2414016 h 2602992"/>
              <a:gd name="connsiteX32" fmla="*/ 786384 w 1243584"/>
              <a:gd name="connsiteY32" fmla="*/ 2438400 h 2602992"/>
              <a:gd name="connsiteX33" fmla="*/ 822960 w 1243584"/>
              <a:gd name="connsiteY33" fmla="*/ 2468880 h 2602992"/>
              <a:gd name="connsiteX34" fmla="*/ 853440 w 1243584"/>
              <a:gd name="connsiteY34" fmla="*/ 2493264 h 2602992"/>
              <a:gd name="connsiteX35" fmla="*/ 871728 w 1243584"/>
              <a:gd name="connsiteY35" fmla="*/ 2511552 h 2602992"/>
              <a:gd name="connsiteX36" fmla="*/ 890016 w 1243584"/>
              <a:gd name="connsiteY36" fmla="*/ 2517648 h 2602992"/>
              <a:gd name="connsiteX37" fmla="*/ 908304 w 1243584"/>
              <a:gd name="connsiteY37" fmla="*/ 2529840 h 2602992"/>
              <a:gd name="connsiteX38" fmla="*/ 950976 w 1243584"/>
              <a:gd name="connsiteY38" fmla="*/ 2542032 h 2602992"/>
              <a:gd name="connsiteX39" fmla="*/ 975360 w 1243584"/>
              <a:gd name="connsiteY39" fmla="*/ 2554224 h 2602992"/>
              <a:gd name="connsiteX40" fmla="*/ 1060704 w 1243584"/>
              <a:gd name="connsiteY40" fmla="*/ 2560320 h 2602992"/>
              <a:gd name="connsiteX41" fmla="*/ 1078992 w 1243584"/>
              <a:gd name="connsiteY41" fmla="*/ 2566416 h 2602992"/>
              <a:gd name="connsiteX42" fmla="*/ 1158240 w 1243584"/>
              <a:gd name="connsiteY42" fmla="*/ 2578608 h 2602992"/>
              <a:gd name="connsiteX43" fmla="*/ 1176528 w 1243584"/>
              <a:gd name="connsiteY43" fmla="*/ 2584704 h 2602992"/>
              <a:gd name="connsiteX44" fmla="*/ 1207008 w 1243584"/>
              <a:gd name="connsiteY44" fmla="*/ 2590800 h 2602992"/>
              <a:gd name="connsiteX45" fmla="*/ 1243584 w 1243584"/>
              <a:gd name="connsiteY45" fmla="*/ 2602992 h 260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43584" h="2602992">
                <a:moveTo>
                  <a:pt x="0" y="0"/>
                </a:moveTo>
                <a:cubicBezTo>
                  <a:pt x="4852" y="693"/>
                  <a:pt x="71559" y="9885"/>
                  <a:pt x="79248" y="12192"/>
                </a:cubicBezTo>
                <a:cubicBezTo>
                  <a:pt x="87952" y="14803"/>
                  <a:pt x="94928" y="21773"/>
                  <a:pt x="103632" y="24384"/>
                </a:cubicBezTo>
                <a:cubicBezTo>
                  <a:pt x="115471" y="27936"/>
                  <a:pt x="128047" y="28269"/>
                  <a:pt x="140208" y="30480"/>
                </a:cubicBezTo>
                <a:cubicBezTo>
                  <a:pt x="168585" y="35639"/>
                  <a:pt x="168980" y="36149"/>
                  <a:pt x="195072" y="42672"/>
                </a:cubicBezTo>
                <a:cubicBezTo>
                  <a:pt x="201168" y="46736"/>
                  <a:pt x="206500" y="52292"/>
                  <a:pt x="213360" y="54864"/>
                </a:cubicBezTo>
                <a:cubicBezTo>
                  <a:pt x="223062" y="58502"/>
                  <a:pt x="233744" y="58630"/>
                  <a:pt x="243840" y="60960"/>
                </a:cubicBezTo>
                <a:cubicBezTo>
                  <a:pt x="260167" y="64728"/>
                  <a:pt x="276442" y="68743"/>
                  <a:pt x="292608" y="73152"/>
                </a:cubicBezTo>
                <a:cubicBezTo>
                  <a:pt x="298807" y="74843"/>
                  <a:pt x="304717" y="77483"/>
                  <a:pt x="310896" y="79248"/>
                </a:cubicBezTo>
                <a:cubicBezTo>
                  <a:pt x="330984" y="84987"/>
                  <a:pt x="344809" y="87250"/>
                  <a:pt x="365760" y="91440"/>
                </a:cubicBezTo>
                <a:cubicBezTo>
                  <a:pt x="373888" y="95504"/>
                  <a:pt x="381791" y="100052"/>
                  <a:pt x="390144" y="103632"/>
                </a:cubicBezTo>
                <a:cubicBezTo>
                  <a:pt x="402388" y="108879"/>
                  <a:pt x="420442" y="112731"/>
                  <a:pt x="432816" y="115824"/>
                </a:cubicBezTo>
                <a:cubicBezTo>
                  <a:pt x="438912" y="119888"/>
                  <a:pt x="444551" y="124739"/>
                  <a:pt x="451104" y="128016"/>
                </a:cubicBezTo>
                <a:cubicBezTo>
                  <a:pt x="456851" y="130890"/>
                  <a:pt x="464045" y="130548"/>
                  <a:pt x="469392" y="134112"/>
                </a:cubicBezTo>
                <a:cubicBezTo>
                  <a:pt x="476565" y="138894"/>
                  <a:pt x="480665" y="147389"/>
                  <a:pt x="487680" y="152400"/>
                </a:cubicBezTo>
                <a:cubicBezTo>
                  <a:pt x="495075" y="157682"/>
                  <a:pt x="503936" y="160528"/>
                  <a:pt x="512064" y="164592"/>
                </a:cubicBezTo>
                <a:cubicBezTo>
                  <a:pt x="534416" y="198120"/>
                  <a:pt x="512064" y="169672"/>
                  <a:pt x="542544" y="195072"/>
                </a:cubicBezTo>
                <a:cubicBezTo>
                  <a:pt x="559123" y="208888"/>
                  <a:pt x="576565" y="231399"/>
                  <a:pt x="585216" y="249936"/>
                </a:cubicBezTo>
                <a:cubicBezTo>
                  <a:pt x="593368" y="267405"/>
                  <a:pt x="597408" y="286512"/>
                  <a:pt x="603504" y="304800"/>
                </a:cubicBezTo>
                <a:lnTo>
                  <a:pt x="609600" y="323088"/>
                </a:lnTo>
                <a:cubicBezTo>
                  <a:pt x="611632" y="329184"/>
                  <a:pt x="614138" y="335142"/>
                  <a:pt x="615696" y="341376"/>
                </a:cubicBezTo>
                <a:cubicBezTo>
                  <a:pt x="619760" y="357632"/>
                  <a:pt x="621665" y="374586"/>
                  <a:pt x="627888" y="390144"/>
                </a:cubicBezTo>
                <a:lnTo>
                  <a:pt x="640080" y="420624"/>
                </a:lnTo>
                <a:cubicBezTo>
                  <a:pt x="655388" y="527780"/>
                  <a:pt x="634997" y="378429"/>
                  <a:pt x="652272" y="542544"/>
                </a:cubicBezTo>
                <a:cubicBezTo>
                  <a:pt x="653566" y="554836"/>
                  <a:pt x="656734" y="566868"/>
                  <a:pt x="658368" y="579120"/>
                </a:cubicBezTo>
                <a:cubicBezTo>
                  <a:pt x="659825" y="590045"/>
                  <a:pt x="665472" y="653601"/>
                  <a:pt x="670560" y="670560"/>
                </a:cubicBezTo>
                <a:cubicBezTo>
                  <a:pt x="673171" y="679264"/>
                  <a:pt x="678688" y="686816"/>
                  <a:pt x="682752" y="694944"/>
                </a:cubicBezTo>
                <a:cubicBezTo>
                  <a:pt x="684784" y="729488"/>
                  <a:pt x="687312" y="764006"/>
                  <a:pt x="688848" y="798576"/>
                </a:cubicBezTo>
                <a:cubicBezTo>
                  <a:pt x="709817" y="1270376"/>
                  <a:pt x="704164" y="2098713"/>
                  <a:pt x="707136" y="2322576"/>
                </a:cubicBezTo>
                <a:cubicBezTo>
                  <a:pt x="707247" y="2330953"/>
                  <a:pt x="710825" y="2338935"/>
                  <a:pt x="713232" y="2346960"/>
                </a:cubicBezTo>
                <a:cubicBezTo>
                  <a:pt x="725927" y="2389277"/>
                  <a:pt x="715765" y="2377097"/>
                  <a:pt x="743712" y="2395728"/>
                </a:cubicBezTo>
                <a:cubicBezTo>
                  <a:pt x="745744" y="2401824"/>
                  <a:pt x="745264" y="2409472"/>
                  <a:pt x="749808" y="2414016"/>
                </a:cubicBezTo>
                <a:cubicBezTo>
                  <a:pt x="760169" y="2424377"/>
                  <a:pt x="776023" y="2428039"/>
                  <a:pt x="786384" y="2438400"/>
                </a:cubicBezTo>
                <a:cubicBezTo>
                  <a:pt x="809853" y="2461869"/>
                  <a:pt x="797499" y="2451906"/>
                  <a:pt x="822960" y="2468880"/>
                </a:cubicBezTo>
                <a:cubicBezTo>
                  <a:pt x="834813" y="2504440"/>
                  <a:pt x="818770" y="2473452"/>
                  <a:pt x="853440" y="2493264"/>
                </a:cubicBezTo>
                <a:cubicBezTo>
                  <a:pt x="860925" y="2497541"/>
                  <a:pt x="864555" y="2506770"/>
                  <a:pt x="871728" y="2511552"/>
                </a:cubicBezTo>
                <a:cubicBezTo>
                  <a:pt x="877075" y="2515116"/>
                  <a:pt x="884269" y="2514774"/>
                  <a:pt x="890016" y="2517648"/>
                </a:cubicBezTo>
                <a:cubicBezTo>
                  <a:pt x="896569" y="2520925"/>
                  <a:pt x="901751" y="2526563"/>
                  <a:pt x="908304" y="2529840"/>
                </a:cubicBezTo>
                <a:cubicBezTo>
                  <a:pt x="923041" y="2537209"/>
                  <a:pt x="935351" y="2536172"/>
                  <a:pt x="950976" y="2542032"/>
                </a:cubicBezTo>
                <a:cubicBezTo>
                  <a:pt x="959485" y="2545223"/>
                  <a:pt x="966396" y="2552730"/>
                  <a:pt x="975360" y="2554224"/>
                </a:cubicBezTo>
                <a:cubicBezTo>
                  <a:pt x="1003492" y="2558913"/>
                  <a:pt x="1032256" y="2558288"/>
                  <a:pt x="1060704" y="2560320"/>
                </a:cubicBezTo>
                <a:cubicBezTo>
                  <a:pt x="1066800" y="2562352"/>
                  <a:pt x="1072719" y="2565022"/>
                  <a:pt x="1078992" y="2566416"/>
                </a:cubicBezTo>
                <a:cubicBezTo>
                  <a:pt x="1094217" y="2569799"/>
                  <a:pt x="1144628" y="2576663"/>
                  <a:pt x="1158240" y="2578608"/>
                </a:cubicBezTo>
                <a:cubicBezTo>
                  <a:pt x="1164336" y="2580640"/>
                  <a:pt x="1170294" y="2583146"/>
                  <a:pt x="1176528" y="2584704"/>
                </a:cubicBezTo>
                <a:cubicBezTo>
                  <a:pt x="1186580" y="2587217"/>
                  <a:pt x="1197012" y="2588074"/>
                  <a:pt x="1207008" y="2590800"/>
                </a:cubicBezTo>
                <a:cubicBezTo>
                  <a:pt x="1219407" y="2594181"/>
                  <a:pt x="1243584" y="2602992"/>
                  <a:pt x="1243584" y="2602992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95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SIRU</dc:creator>
  <cp:lastModifiedBy>SIRU</cp:lastModifiedBy>
  <cp:revision>3</cp:revision>
  <dcterms:created xsi:type="dcterms:W3CDTF">2021-07-19T07:30:47Z</dcterms:created>
  <dcterms:modified xsi:type="dcterms:W3CDTF">2021-07-19T07:46:07Z</dcterms:modified>
</cp:coreProperties>
</file>