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0" units="1/cm"/>
          <inkml:channelProperty channel="Y" name="resolution" value="42.66667" units="1/cm"/>
          <inkml:channelProperty channel="T" name="resolution" value="1" units="1/dev"/>
        </inkml:channelProperties>
      </inkml:inkSource>
      <inkml:timestamp xml:id="ts0" timeString="2018-06-05T08:37:04.843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20087 13655 0,'-25'0'141,"-322"0"-1,322 50 1,25 74 15,25-50-47,-25 26 16,0-26-16,25 26 31,-1 49-15,26-125-31,49-24 30,1-49 17,24-26-16,-25 26-16,-24 24 16,98-124-1,-123 99-14,-25-24-17,0 74 141,-25 0-234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0" units="1/cm"/>
          <inkml:channelProperty channel="Y" name="resolution" value="42.66667" units="1/cm"/>
          <inkml:channelProperty channel="T" name="resolution" value="1" units="1/dev"/>
        </inkml:channelProperties>
      </inkml:inkSource>
      <inkml:timestamp xml:id="ts0" timeString="2018-06-05T08:37:09.686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21080 12414 0,'25'-25'171,"422"-298"-62,-397 274 1,24 24 15,1 74-32,-26 51 48,-24-1-17,-25 0 1,-149 174 0,50-99-16,74-149 16,25-50 62,50-124-78,-25 25 16,-50 0-31,0 74 31,-25 25-16,26 25 156,172-24-125,-148 24 63,-198-100-94,223 76 235,24 48-126,-49-24-156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0" units="1/cm"/>
          <inkml:channelProperty channel="Y" name="resolution" value="42.66667" units="1/cm"/>
          <inkml:channelProperty channel="T" name="resolution" value="1" units="1/dev"/>
        </inkml:channelProperties>
      </inkml:inkSource>
      <inkml:timestamp xml:id="ts0" timeString="2018-06-05T08:37:50.15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20137 13556 0,'0'25'406,"-248"124"-406,223-100 31,25 1 141,0 173-110,0-49 63,0-149 62,25 0 47,148 0-203,-24-25 156,-74-50-124,-1-49 46,-24-1 16,-25 76 62,-25 24-187</inkml:trace>
  <inkml:trace contextRef="#ctx0" brushRef="#br0" timeOffset="4383">21279 12463 0,'25'0'172,"447"-198"-63,-224 148 16,-223 125-16,-125 198 0,1-199 32,25 26-32,-75-26 0,49-24 0,26-50 47,74 0-46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C0DE1-1087-48F4-86AB-D6138E17D6FE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F178D-9F7A-4B46-8474-21EB328A43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88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417B-FB34-4C1E-918E-79EE28A093BE}" type="datetime1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343-2372-45E5-AA74-DC663A40284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4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6BE2-1C2D-4F97-B8A3-5BA6C8F3FE12}" type="datetime1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343-2372-45E5-AA74-DC663A402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46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690D-554F-4CD9-B4DA-91B68E6E4B42}" type="datetime1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343-2372-45E5-AA74-DC663A402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67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D104-F2BB-4DD5-A44F-9100556B98A7}" type="datetime1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343-2372-45E5-AA74-DC663A402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38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5045-3D30-4103-9844-B8E8DC92FBEB}" type="datetime1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343-2372-45E5-AA74-DC663A40284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2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EEFE-F05C-4B08-8256-EB9CC27985FF}" type="datetime1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343-2372-45E5-AA74-DC663A402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63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6EA-5BED-4E21-AB87-A649F9F445E4}" type="datetime1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343-2372-45E5-AA74-DC663A402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76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383F-2D0F-46DF-BFA4-00911535B3CD}" type="datetime1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343-2372-45E5-AA74-DC663A402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96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05C2-6D55-4944-972E-2E4BAF043C33}" type="datetime1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343-2372-45E5-AA74-DC663A402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92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766E29-D0E9-4C92-9528-D4DE491F5934}" type="datetime1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BAE343-2372-45E5-AA74-DC663A402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81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0C82-D80F-414A-977D-D4BBFE53333B}" type="datetime1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343-2372-45E5-AA74-DC663A402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17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6EB20F-3F6C-47E1-B94B-B93724A7D0B8}" type="datetime1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BAE343-2372-45E5-AA74-DC663A40284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79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uploader.com/upload/5hsSWloQq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多媒體概論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Segmentation </a:t>
            </a:r>
            <a:r>
              <a:rPr lang="zh-TW" altLang="en-US" dirty="0" smtClean="0"/>
              <a:t>作業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343-2372-45E5-AA74-DC663A40284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44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Segmentation </a:t>
            </a:r>
            <a:r>
              <a:rPr lang="zh-TW" altLang="en-US" dirty="0" smtClean="0"/>
              <a:t>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675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思考一個方法，將下圖星球每一顆都能完全分割出來 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第一顆球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不需要分到編號</a:t>
            </a:r>
            <a:r>
              <a:rPr lang="en-US" altLang="zh-TW" dirty="0" smtClean="0"/>
              <a:t>1(</a:t>
            </a:r>
            <a:r>
              <a:rPr lang="zh-TW" altLang="en-US" dirty="0" smtClean="0"/>
              <a:t>哪個顏色</a:t>
            </a:r>
            <a:r>
              <a:rPr lang="en-US" altLang="zh-TW" dirty="0" smtClean="0"/>
              <a:t>(</a:t>
            </a:r>
            <a:r>
              <a:rPr lang="zh-TW" altLang="en-US" dirty="0" smtClean="0"/>
              <a:t>群</a:t>
            </a:r>
            <a:r>
              <a:rPr lang="en-US" altLang="zh-TW" dirty="0" smtClean="0"/>
              <a:t>)</a:t>
            </a:r>
            <a:r>
              <a:rPr lang="zh-TW" altLang="en-US" dirty="0" smtClean="0"/>
              <a:t> 不限</a:t>
            </a:r>
            <a:r>
              <a:rPr lang="en-US" altLang="zh-TW" dirty="0" smtClean="0"/>
              <a:t>); </a:t>
            </a:r>
            <a:r>
              <a:rPr lang="zh-TW" altLang="en-US" dirty="0" smtClean="0"/>
              <a:t>但每一個球的所有像素會分到同一群</a:t>
            </a:r>
            <a:r>
              <a:rPr lang="en-US" altLang="zh-TW" dirty="0" smtClean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將對應的顏色上色 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分到</a:t>
            </a:r>
            <a:r>
              <a:rPr lang="en-US" altLang="zh-TW" dirty="0" smtClean="0"/>
              <a:t>1,</a:t>
            </a:r>
            <a:r>
              <a:rPr lang="zh-TW" altLang="en-US" dirty="0" smtClean="0"/>
              <a:t>填</a:t>
            </a:r>
            <a:r>
              <a:rPr lang="en-US" altLang="zh-TW" dirty="0" smtClean="0"/>
              <a:t>(255, 0, 0) 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</a:t>
            </a:r>
            <a:r>
              <a:rPr lang="zh-TW" altLang="en-US" dirty="0" smtClean="0"/>
              <a:t>將你們的想法寫成一個說明文件，至少須包含</a:t>
            </a:r>
            <a:endParaRPr lang="en-US" altLang="zh-TW" dirty="0" smtClean="0"/>
          </a:p>
          <a:p>
            <a:pPr marL="544068" lvl="1" indent="-342900">
              <a:buFont typeface="+mj-lt"/>
              <a:buAutoNum type="arabicPeriod"/>
            </a:pPr>
            <a:r>
              <a:rPr lang="zh-TW" altLang="en-US" dirty="0" smtClean="0"/>
              <a:t>問題描述</a:t>
            </a:r>
            <a:endParaRPr lang="en-US" altLang="zh-TW" dirty="0" smtClean="0"/>
          </a:p>
          <a:p>
            <a:pPr marL="544068" lvl="1" indent="-342900">
              <a:buFont typeface="+mj-lt"/>
              <a:buAutoNum type="arabicPeriod"/>
            </a:pPr>
            <a:r>
              <a:rPr lang="zh-TW" altLang="en-US" dirty="0" smtClean="0"/>
              <a:t>流程圖 </a:t>
            </a:r>
            <a:endParaRPr lang="en-US" altLang="zh-TW" dirty="0" smtClean="0"/>
          </a:p>
          <a:p>
            <a:pPr marL="544068" lvl="1" indent="-342900">
              <a:buFont typeface="+mj-lt"/>
              <a:buAutoNum type="arabicPeriod"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544068" lvl="1" indent="-342900">
              <a:buFont typeface="+mj-lt"/>
              <a:buAutoNum type="arabicPeriod"/>
            </a:pPr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776" y="3469489"/>
            <a:ext cx="2672862" cy="2672862"/>
          </a:xfrm>
          <a:prstGeom prst="rect">
            <a:avLst/>
          </a:prstGeom>
        </p:spPr>
      </p:pic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817232"/>
              </p:ext>
            </p:extLst>
          </p:nvPr>
        </p:nvGraphicFramePr>
        <p:xfrm>
          <a:off x="8832547" y="2277500"/>
          <a:ext cx="2548792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3699">
                  <a:extLst>
                    <a:ext uri="{9D8B030D-6E8A-4147-A177-3AD203B41FA5}">
                      <a16:colId xmlns:a16="http://schemas.microsoft.com/office/drawing/2014/main" val="533391950"/>
                    </a:ext>
                  </a:extLst>
                </a:gridCol>
                <a:gridCol w="1655093">
                  <a:extLst>
                    <a:ext uri="{9D8B030D-6E8A-4147-A177-3AD203B41FA5}">
                      <a16:colId xmlns:a16="http://schemas.microsoft.com/office/drawing/2014/main" val="221935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編號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顏色</a:t>
                      </a:r>
                      <a:r>
                        <a:rPr lang="en-US" altLang="zh-TW" dirty="0" smtClean="0"/>
                        <a:t>(R,G,B)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40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(255, 0, 0)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377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(0, 255, 0)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96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(0, 0, 255)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38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(0, 255, 255)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189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(255,0,255)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46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(255, 255, 0)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69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(128,128,128)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0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(255, 255, 255)</a:t>
                      </a: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58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(50,128,50)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61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背景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(0, 0, 0)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092658"/>
                  </a:ext>
                </a:extLst>
              </a:tr>
            </a:tbl>
          </a:graphicData>
        </a:graphic>
      </p:graphicFrame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924" y="3455083"/>
            <a:ext cx="2672862" cy="2672862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5311624" y="3480483"/>
            <a:ext cx="885976" cy="838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311624" y="4372414"/>
            <a:ext cx="885976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5329404" y="5210843"/>
            <a:ext cx="885976" cy="8382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223247" y="3480483"/>
            <a:ext cx="885976" cy="838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198717" y="4372414"/>
            <a:ext cx="885976" cy="8382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6233160" y="5210614"/>
            <a:ext cx="885976" cy="838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7134870" y="3455083"/>
            <a:ext cx="885976" cy="838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7097789" y="5218918"/>
            <a:ext cx="885976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7204222" y="4462289"/>
            <a:ext cx="566965" cy="57957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筆跡 5"/>
              <p14:cNvContentPartPr/>
              <p14:nvPr/>
            </p14:nvContentPartPr>
            <p14:xfrm>
              <a:off x="7088400" y="4915800"/>
              <a:ext cx="322200" cy="250560"/>
            </p14:xfrm>
          </p:contentPart>
        </mc:Choice>
        <mc:Fallback xmlns="">
          <p:pic>
            <p:nvPicPr>
              <p:cNvPr id="6" name="筆跡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2560" y="4852440"/>
                <a:ext cx="35388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筆跡 26"/>
              <p14:cNvContentPartPr/>
              <p14:nvPr/>
            </p14:nvContentPartPr>
            <p14:xfrm>
              <a:off x="7588800" y="4317120"/>
              <a:ext cx="268560" cy="295200"/>
            </p14:xfrm>
          </p:contentPart>
        </mc:Choice>
        <mc:Fallback xmlns="">
          <p:pic>
            <p:nvPicPr>
              <p:cNvPr id="27" name="筆跡 2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2960" y="4253400"/>
                <a:ext cx="3002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筆跡 27"/>
              <p14:cNvContentPartPr/>
              <p14:nvPr/>
            </p14:nvContentPartPr>
            <p14:xfrm>
              <a:off x="7151040" y="4397400"/>
              <a:ext cx="786960" cy="751320"/>
            </p14:xfrm>
          </p:contentPart>
        </mc:Choice>
        <mc:Fallback xmlns="">
          <p:pic>
            <p:nvPicPr>
              <p:cNvPr id="28" name="筆跡 2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41680" y="4388040"/>
                <a:ext cx="805680" cy="7700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343-2372-45E5-AA74-DC663A40284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91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  壓縮檔內需包含</a:t>
            </a:r>
            <a:r>
              <a:rPr lang="en-US" altLang="zh-TW" dirty="0" smtClean="0"/>
              <a:t>:</a:t>
            </a:r>
          </a:p>
          <a:p>
            <a:pPr marL="544068" lvl="1" indent="-342900">
              <a:buFont typeface="+mj-lt"/>
              <a:buAutoNum type="arabicPeriod"/>
            </a:pPr>
            <a:r>
              <a:rPr lang="zh-TW" altLang="en-US" dirty="0" smtClean="0"/>
              <a:t>程式碼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要加註解</a:t>
            </a:r>
            <a:r>
              <a:rPr lang="en-US" altLang="zh-TW" dirty="0" smtClean="0"/>
              <a:t>)</a:t>
            </a:r>
          </a:p>
          <a:p>
            <a:pPr marL="544068" lvl="1" indent="-342900">
              <a:buFont typeface="+mj-lt"/>
              <a:buAutoNum type="arabicPeriod"/>
            </a:pPr>
            <a:r>
              <a:rPr lang="zh-TW" altLang="en-US" dirty="0" smtClean="0"/>
              <a:t>結果圖 </a:t>
            </a:r>
            <a:endParaRPr lang="en-US" altLang="zh-TW" dirty="0" smtClean="0"/>
          </a:p>
          <a:p>
            <a:pPr marL="544068" lvl="1" indent="-342900">
              <a:buFont typeface="+mj-lt"/>
              <a:buAutoNum type="arabicPeriod"/>
            </a:pPr>
            <a:r>
              <a:rPr lang="zh-TW" altLang="en-US" dirty="0" smtClean="0"/>
              <a:t>說明文件 </a:t>
            </a:r>
            <a:endParaRPr lang="en-US" altLang="zh-TW" dirty="0"/>
          </a:p>
          <a:p>
            <a:pPr marL="251460" indent="-342900">
              <a:buFont typeface="Wingdings" panose="05000000000000000000" pitchFamily="2" charset="2"/>
              <a:buChar char="l"/>
            </a:pPr>
            <a:r>
              <a:rPr lang="zh-TW" altLang="en-US" dirty="0" smtClean="0"/>
              <a:t>繳交截止日期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en-US" altLang="zh-TW" dirty="0" smtClean="0"/>
              <a:t>6/11</a:t>
            </a:r>
            <a:r>
              <a:rPr lang="zh-TW" altLang="en-US" dirty="0" smtClean="0"/>
              <a:t> 早上 </a:t>
            </a:r>
            <a:r>
              <a:rPr lang="en-US" altLang="zh-TW" dirty="0" smtClean="0"/>
              <a:t>10:00</a:t>
            </a:r>
            <a:r>
              <a:rPr lang="zh-TW" altLang="en-US" dirty="0" smtClean="0"/>
              <a:t> 前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marL="251460" indent="-342900">
              <a:buFont typeface="Wingdings" panose="05000000000000000000" pitchFamily="2" charset="2"/>
              <a:buChar char="l"/>
            </a:pPr>
            <a:r>
              <a:rPr lang="zh-TW" altLang="en-US" dirty="0" smtClean="0"/>
              <a:t>上傳網址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>
                <a:hlinkClick r:id="rId2"/>
              </a:rPr>
              <a:t>https://driveuploader.com/upload/5hsSWloQqc/</a:t>
            </a:r>
            <a:endParaRPr lang="en-US" altLang="zh-TW" dirty="0" smtClean="0"/>
          </a:p>
          <a:p>
            <a:pPr marL="251460" indent="-34290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51460" indent="-342900">
              <a:buFont typeface="Wingdings" panose="05000000000000000000" pitchFamily="2" charset="2"/>
              <a:buChar char="l"/>
            </a:pPr>
            <a:r>
              <a:rPr lang="zh-TW" altLang="en-US" dirty="0" smtClean="0"/>
              <a:t>評分標準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544068" lvl="1" indent="-342900">
              <a:buFont typeface="Wingdings" panose="05000000000000000000" pitchFamily="2" charset="2"/>
              <a:buChar char="l"/>
            </a:pPr>
            <a:r>
              <a:rPr lang="zh-TW" altLang="en-US" dirty="0" smtClean="0"/>
              <a:t>與圓的重疊面積 </a:t>
            </a:r>
            <a:r>
              <a:rPr lang="en-US" altLang="zh-TW" dirty="0" smtClean="0"/>
              <a:t>(50</a:t>
            </a:r>
            <a:r>
              <a:rPr lang="en-US" altLang="zh-TW" dirty="0" smtClean="0"/>
              <a:t>%)</a:t>
            </a:r>
            <a:endParaRPr lang="en-US" altLang="zh-TW" dirty="0" smtClean="0"/>
          </a:p>
          <a:p>
            <a:pPr marL="544068" lvl="1" indent="-342900">
              <a:buFont typeface="Wingdings" panose="05000000000000000000" pitchFamily="2" charset="2"/>
              <a:buChar char="l"/>
            </a:pPr>
            <a:r>
              <a:rPr lang="zh-TW" altLang="en-US" dirty="0" smtClean="0"/>
              <a:t>每顆球獨立切開 </a:t>
            </a:r>
            <a:r>
              <a:rPr lang="en-US" altLang="zh-TW" dirty="0" smtClean="0"/>
              <a:t>(50%)</a:t>
            </a:r>
          </a:p>
          <a:p>
            <a:pPr marL="544068" lvl="1" indent="-342900">
              <a:buFont typeface="Wingdings" panose="05000000000000000000" pitchFamily="2" charset="2"/>
              <a:buChar char="l"/>
            </a:pPr>
            <a:r>
              <a:rPr lang="zh-TW" altLang="en-US" dirty="0" smtClean="0"/>
              <a:t>加分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同一程式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下圖 切割完整</a:t>
            </a:r>
            <a:r>
              <a:rPr lang="en-US" altLang="zh-TW" dirty="0" smtClean="0"/>
              <a:t>) (50%)</a:t>
            </a:r>
          </a:p>
          <a:p>
            <a:pPr marL="544068" lvl="1" indent="-342900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rgbClr val="FF0000"/>
                </a:solidFill>
              </a:rPr>
              <a:t>該作業與</a:t>
            </a:r>
            <a:r>
              <a:rPr lang="en-US" altLang="zh-TW" dirty="0" smtClean="0">
                <a:solidFill>
                  <a:srgbClr val="FF0000"/>
                </a:solidFill>
              </a:rPr>
              <a:t>6/4</a:t>
            </a:r>
            <a:r>
              <a:rPr lang="zh-TW" altLang="en-US" dirty="0" smtClean="0">
                <a:solidFill>
                  <a:srgbClr val="FF0000"/>
                </a:solidFill>
              </a:rPr>
              <a:t>分數 相加</a:t>
            </a:r>
            <a:r>
              <a:rPr lang="en-US" altLang="zh-TW" dirty="0" smtClean="0">
                <a:solidFill>
                  <a:srgbClr val="FF0000"/>
                </a:solidFill>
              </a:rPr>
              <a:t>/2</a:t>
            </a:r>
          </a:p>
          <a:p>
            <a:pPr lvl="1"/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380" y="3872706"/>
            <a:ext cx="4104762" cy="210476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995" y="391982"/>
            <a:ext cx="2907504" cy="290750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343-2372-45E5-AA74-DC663A40284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25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</TotalTime>
  <Words>246</Words>
  <Application>Microsoft Office PowerPoint</Application>
  <PresentationFormat>寬螢幕</PresentationFormat>
  <Paragraphs>48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Calibri</vt:lpstr>
      <vt:lpstr>Calibri Light</vt:lpstr>
      <vt:lpstr>Wingdings</vt:lpstr>
      <vt:lpstr>回顧</vt:lpstr>
      <vt:lpstr>多媒體概論</vt:lpstr>
      <vt:lpstr>Segmentation 作業</vt:lpstr>
      <vt:lpstr>作業注意事項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多媒體概論</dc:title>
  <dc:creator>黃明揚</dc:creator>
  <cp:lastModifiedBy>黃明揚</cp:lastModifiedBy>
  <cp:revision>12</cp:revision>
  <dcterms:created xsi:type="dcterms:W3CDTF">2018-06-05T07:28:50Z</dcterms:created>
  <dcterms:modified xsi:type="dcterms:W3CDTF">2018-06-05T15:00:39Z</dcterms:modified>
</cp:coreProperties>
</file>