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1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1434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4" name="–王大明"/>
          <p:cNvSpPr txBox="1"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736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–王大明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driveuploader.com/upload/T4sSUohv5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zh.wikipedia.org/wiki/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多媒體概論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多媒體概論</a:t>
            </a:r>
          </a:p>
        </p:txBody>
      </p:sp>
      <p:sp>
        <p:nvSpPr>
          <p:cNvPr id="120" name="GIF 影像製作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GIF 影像製作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作業1 (2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作業1 (2/2)</a:t>
            </a:r>
          </a:p>
        </p:txBody>
      </p:sp>
      <p:sp>
        <p:nvSpPr>
          <p:cNvPr id="154" name="程式碼 及 gif檔壓縮成(zip, rar, 7z)後上傳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程式碼 及 gif檔壓縮成(zip, rar, 7z)後上傳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一組只需交一份，重複上傳以最後上傳為主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檔案命名格式 : 第幾組_hw1</a:t>
            </a:r>
            <a:br/>
            <a:r>
              <a:t>e.g.   第24組_hw1.7z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上傳網址 : </a:t>
            </a:r>
            <a:r>
              <a:rPr u="sng">
                <a:hlinkClick r:id="rId3"/>
              </a:rPr>
              <a:t>https://driveuploader.com/upload/T4sSUohv5L/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繳交期限 : 2018/03/30 11:59 a.m. 止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程式碼每一行要註解在做什麼事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IF Im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GIF Image</a:t>
            </a:r>
          </a:p>
        </p:txBody>
      </p:sp>
      <p:sp>
        <p:nvSpPr>
          <p:cNvPr id="123" name="GIF，Graphics Interchange Format…"/>
          <p:cNvSpPr txBox="1">
            <a:spLocks noGrp="1"/>
          </p:cNvSpPr>
          <p:nvPr>
            <p:ph type="body" idx="1"/>
          </p:nvPr>
        </p:nvSpPr>
        <p:spPr>
          <a:xfrm>
            <a:off x="1270000" y="2446137"/>
            <a:ext cx="10464800" cy="5933230"/>
          </a:xfrm>
          <a:prstGeom prst="rect">
            <a:avLst/>
          </a:prstGeom>
        </p:spPr>
        <p:txBody>
          <a:bodyPr/>
          <a:lstStyle/>
          <a:p>
            <a:pPr marL="311150" indent="-311150" defTabSz="286258">
              <a:spcBef>
                <a:spcPts val="2000"/>
              </a:spcBef>
              <a:buBlip>
                <a:blip r:embed="rId2"/>
              </a:buBlip>
              <a:defRPr sz="2156"/>
            </a:pPr>
            <a:r>
              <a:t>GIF，Graphics Interchange Format</a:t>
            </a:r>
          </a:p>
          <a:p>
            <a:pPr marL="622300" lvl="1" indent="-311150" defTabSz="286258">
              <a:spcBef>
                <a:spcPts val="2000"/>
              </a:spcBef>
              <a:buSzPct val="75000"/>
              <a:buChar char="•"/>
              <a:defRPr sz="2156">
                <a:solidFill>
                  <a:schemeClr val="accent1"/>
                </a:solidFill>
              </a:defRPr>
            </a:pPr>
            <a:r>
              <a:rPr u="sng">
                <a:hlinkClick r:id="rId3"/>
              </a:rPr>
              <a:t>https://zh.wikipedia.org/wiki/gif</a:t>
            </a:r>
          </a:p>
          <a:p>
            <a:pPr marL="622300" lvl="1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8-bit color ( 256 色 )</a:t>
            </a:r>
          </a:p>
          <a:p>
            <a:pPr marL="311150" indent="-311150" defTabSz="286258">
              <a:spcBef>
                <a:spcPts val="2000"/>
              </a:spcBef>
              <a:buBlip>
                <a:blip r:embed="rId2"/>
              </a:buBlip>
              <a:defRPr sz="2156"/>
            </a:pPr>
            <a:r>
              <a:t>優點</a:t>
            </a:r>
          </a:p>
          <a:p>
            <a:pPr marL="622300" lvl="1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無失真壓縮技術，保留影像品質同時將容量變小</a:t>
            </a:r>
          </a:p>
          <a:p>
            <a:pPr marL="622300" lvl="1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可插入多張影像，實現動畫效果</a:t>
            </a:r>
          </a:p>
          <a:p>
            <a:pPr marL="622300" lvl="1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可設定透明色 ( 於 256 色中指定某一顏色為透明色 )</a:t>
            </a:r>
          </a:p>
          <a:p>
            <a:pPr marL="311150" indent="-311150" defTabSz="286258">
              <a:spcBef>
                <a:spcPts val="2000"/>
              </a:spcBef>
              <a:buBlip>
                <a:blip r:embed="rId2"/>
              </a:buBlip>
              <a:defRPr sz="2156"/>
            </a:pPr>
            <a:r>
              <a:t>缺點</a:t>
            </a:r>
          </a:p>
          <a:p>
            <a:pPr marL="622300" lvl="1" indent="-311150" defTabSz="286258">
              <a:spcBef>
                <a:spcPts val="2000"/>
              </a:spcBef>
              <a:buSzPct val="75000"/>
              <a:buChar char="•"/>
              <a:defRPr sz="2156"/>
            </a:pPr>
            <a:r>
              <a:t>只能呈現 256 色，若將 24 bit 彩色影像轉換成 gif 會造成顏色失真 (意指顏色的失真而非壓縮造成的資訊破壞)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l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Pillow</a:t>
            </a:r>
          </a:p>
        </p:txBody>
      </p:sp>
      <p:sp>
        <p:nvSpPr>
          <p:cNvPr id="126" name="The friendly PIL f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6900" indent="-596900" defTabSz="549148">
              <a:spcBef>
                <a:spcPts val="3900"/>
              </a:spcBef>
              <a:buBlip>
                <a:blip r:embed="rId2"/>
              </a:buBlip>
              <a:defRPr sz="4324"/>
            </a:pPr>
            <a:r>
              <a:t>The friendly PIL fork </a:t>
            </a:r>
          </a:p>
          <a:p>
            <a:pPr marL="1193800" lvl="1" indent="-596900" defTabSz="549148">
              <a:spcBef>
                <a:spcPts val="3900"/>
              </a:spcBef>
              <a:buSzPct val="75000"/>
              <a:buChar char="•"/>
              <a:defRPr sz="4324"/>
            </a:pPr>
            <a:r>
              <a:t>by Alex Clark and Contributors</a:t>
            </a:r>
          </a:p>
          <a:p>
            <a:pPr marL="1193800" lvl="1" indent="-596900" defTabSz="549148">
              <a:spcBef>
                <a:spcPts val="3900"/>
              </a:spcBef>
              <a:buSzPct val="75000"/>
              <a:buChar char="•"/>
              <a:defRPr sz="4324"/>
            </a:pPr>
            <a:r>
              <a:t>python image library</a:t>
            </a:r>
          </a:p>
          <a:p>
            <a:pPr marL="596900" indent="-596900" defTabSz="549148">
              <a:spcBef>
                <a:spcPts val="3900"/>
              </a:spcBef>
              <a:buBlip>
                <a:blip r:embed="rId2"/>
              </a:buBlip>
              <a:defRPr sz="4324"/>
            </a:pPr>
            <a:r>
              <a:t>Documentation  </a:t>
            </a:r>
            <a:br/>
            <a:r>
              <a:t>http://pillow.readthedocs.io/en/latest/</a:t>
            </a:r>
          </a:p>
          <a:p>
            <a:pPr marL="596900" indent="-596900" defTabSz="549148">
              <a:spcBef>
                <a:spcPts val="3900"/>
              </a:spcBef>
              <a:buBlip>
                <a:blip r:embed="rId2"/>
              </a:buBlip>
              <a:defRPr sz="4324"/>
            </a:pPr>
            <a:r>
              <a:t>install with pip or conda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reate GIF Im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Create GIF Image</a:t>
            </a:r>
          </a:p>
        </p:txBody>
      </p:sp>
      <p:sp>
        <p:nvSpPr>
          <p:cNvPr id="129" name="步驟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步驟: 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1. open image by PIL.Image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2. build Image list, example: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FF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    &gt;&gt; imgList = [img1, img2, ...])</a:t>
            </a:r>
            <a:endParaRPr sz="2500" dirty="0">
              <a:solidFill>
                <a:srgbClr val="000000"/>
              </a:solidFill>
            </a:endParaRPr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3. make gif: save first image, then append the rest.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    &gt;&gt; </a:t>
            </a:r>
            <a:r>
              <a:rPr sz="2500" dirty="0">
                <a:solidFill>
                  <a:srgbClr val="FF0000"/>
                </a:solidFill>
              </a:rPr>
              <a:t>imgList[0]</a:t>
            </a:r>
            <a:r>
              <a:rPr sz="2500" dirty="0"/>
              <a:t>.save('imgList.gif',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              </a:t>
            </a:r>
            <a:r>
              <a:rPr sz="2500" dirty="0">
                <a:solidFill>
                  <a:srgbClr val="FF0000"/>
                </a:solidFill>
              </a:rPr>
              <a:t>save_all=True</a:t>
            </a:r>
            <a:r>
              <a:rPr sz="2500" dirty="0"/>
              <a:t>,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FF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>
                <a:solidFill>
                  <a:srgbClr val="000000"/>
                </a:solidFill>
              </a:rPr>
              <a:t>              </a:t>
            </a:r>
            <a:r>
              <a:rPr sz="2500" dirty="0"/>
              <a:t>append_images=imgList[1:]</a:t>
            </a:r>
            <a:r>
              <a:rPr sz="2500" dirty="0">
                <a:solidFill>
                  <a:srgbClr val="000000"/>
                </a:solidFill>
              </a:rPr>
              <a:t>,</a:t>
            </a:r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              duration=500, loop=0, optimize=True)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4. when save as a gif, the mode will be 'L' or 'P'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    'L': (8-bit pixels, black and white)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    'P': (8-bit pixels, mapped to any other mode using a color palette)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5. however, if get msg "ValueError: unrecognized raw mode error",</a:t>
            </a:r>
            <a:endParaRPr sz="2500" dirty="0"/>
          </a:p>
          <a:p>
            <a:pPr marL="109728" indent="0" defTabSz="457200">
              <a:spcBef>
                <a:spcPts val="0"/>
              </a:spcBef>
              <a:buSzTx/>
              <a:buNone/>
              <a:defRPr sz="2350">
                <a:solidFill>
                  <a:srgbClr val="0000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2500" dirty="0"/>
              <a:t>    try convert to ‘L’, ‘RGB’, ‘RGBA’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1 </a:t>
            </a:r>
          </a:p>
        </p:txBody>
      </p:sp>
      <p:pic>
        <p:nvPicPr>
          <p:cNvPr id="132" name="z785YanyUvaP8HqrJZEKP6KW9ndtfg7QaHyj7VB-qojyAcYxEEz12pIcCxbmuz1yqdimer1jbYERsQut676dNTHzinIssue8VLwu4PSKzC2aJUK83dtYbBfu-MyBnKFKIqSQEU9mjhKZLGscng.png" descr="z785YanyUvaP8HqrJZEKP6KW9ndtfg7QaHyj7VB-qojyAcYxEEz12pIcCxbmuz1yqdimer1jbYERsQut676dNTHzinIssue8VLwu4PSKzC2aJUK83dtYbBfu-MyBnKFKIqSQEU9mjhKZLGsc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" y="2615258"/>
            <a:ext cx="12001500" cy="631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ybwclinLarEMOWlF0J_wdXVmYSvzRVWh7FBS9WyhMHVb8sBjgJXepMiKR-1E0FSMI8s5S2QjKvJK3y3WgBlu7HSIQg8f278lvKJh0EWjaFVD7PsRVOZ81cuYQV7xvUTV5mmceqjI8U6e9Sl26w.gif" descr="ybwclinLarEMOWlF0J_wdXVmYSvzRVWh7FBS9WyhMHVb8sBjgJXepMiKR-1E0FSMI8s5S2QjKvJK3y3WgBlu7HSIQg8f278lvKJh0EWjaFVD7PsRVOZ81cuYQV7xvUTV5mmceqjI8U6e9Sl26w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9034" y="203924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2</a:t>
            </a:r>
          </a:p>
        </p:txBody>
      </p:sp>
      <p:sp>
        <p:nvSpPr>
          <p:cNvPr id="136" name="非 ubyte numpy array 轉換範例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r>
              <a:t>非 ubyte numpy array 轉換範例</a:t>
            </a:r>
          </a:p>
        </p:txBody>
      </p:sp>
      <p:pic>
        <p:nvPicPr>
          <p:cNvPr id="137" name="k8g4H51U0YJjB3UQwnymBISfQUSALhaqOpjr5QLzhM-43jBu1uHLLqv2JXi9Vu5dK91Ze3D1y2VwoYbc7g65yQoOuRB7vNlg8EQ6pkBRPO9C1Zudqkj-BmaidoNjwb1zmMU9ljwrjMF1AK-Feg.png" descr="k8g4H51U0YJjB3UQwnymBISfQUSALhaqOpjr5QLzhM-43jBu1uHLLqv2JXi9Vu5dK91Ze3D1y2VwoYbc7g65yQoOuRB7vNlg8EQ6pkBRPO9C1Zudqkj-BmaidoNjwb1zmMU9ljwrjMF1AK-Fe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744" y="3978179"/>
            <a:ext cx="10693401" cy="302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HRESjNZpNkRM3sCu7flQo_8eraNumMEXDQFAppOphlYFZ-1UIEzbJx7Ll9G1KGqOrEIKlt1ohdQWHHfHpkTwCTGMSAIsFgTZN9O4r7paF7SpTA3f4UWXvAS5Iqcx-e9sH5PU49yUHDOtLm0v5w.gif" descr="HRESjNZpNkRM3sCu7flQo_8eraNumMEXDQFAppOphlYFZ-1UIEzbJx7Ll9G1KGqOrEIKlt1ohdQWHHfHpkTwCTGMSAIsFgTZN9O4r7paF7SpTA3f4UWXvAS5Iqcx-e9sH5PU49yUHDOtLm0v5w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5522" y="6314598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0320 練習(1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0320 練習(1)</a:t>
            </a:r>
          </a:p>
        </p:txBody>
      </p:sp>
      <p:pic>
        <p:nvPicPr>
          <p:cNvPr id="141" name="螢幕快照 2018-03-26 上午3.39.23.png" descr="螢幕快照 2018-03-26 上午3.3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129" y="2818458"/>
            <a:ext cx="10194222" cy="590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0320 練習 (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0320 練習 (2)</a:t>
            </a:r>
          </a:p>
        </p:txBody>
      </p:sp>
      <p:pic>
        <p:nvPicPr>
          <p:cNvPr id="144" name="螢幕快照 2018-03-26 上午3.20.29.png" descr="螢幕快照 2018-03-26 上午3.20.29.png"/>
          <p:cNvPicPr>
            <a:picLocks noChangeAspect="1"/>
          </p:cNvPicPr>
          <p:nvPr/>
        </p:nvPicPr>
        <p:blipFill>
          <a:blip r:embed="rId2">
            <a:extLst/>
          </a:blip>
          <a:srcRect l="360" t="360" r="360" b="360"/>
          <a:stretch>
            <a:fillRect/>
          </a:stretch>
        </p:blipFill>
        <p:spPr>
          <a:xfrm>
            <a:off x="2923381" y="3111850"/>
            <a:ext cx="7157938" cy="615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作業1 (1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作業1 (1/2)</a:t>
            </a:r>
          </a:p>
        </p:txBody>
      </p:sp>
      <p:sp>
        <p:nvSpPr>
          <p:cNvPr id="147" name="img1 為底圖，img2 為要往左下移動的原圖，將兩張不同大小影像疊加，疊完的影像大小統一為 ( height = 450, width = 600 )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img1 為底圖，img2 為要往左下移動的原圖，將兩張不同大小影像疊加，疊完的影像大小統一為 ( height = 450, width = 600 )。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製作 50張 frames，每次將 img2 往左移動 3 pixel、向下移動5 pixel，並疊到到 img1。 </a:t>
            </a:r>
            <a:r>
              <a:rPr>
                <a:solidFill>
                  <a:schemeClr val="accent5"/>
                </a:solidFill>
              </a:rPr>
              <a:t>(pixel 移動為 resize 後)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r>
              <a:t>並將這 50張 frames 使用 pillow 製成 gif 影像</a:t>
            </a:r>
          </a:p>
          <a:p>
            <a:pPr marL="425450" indent="-425450" defTabSz="391414">
              <a:spcBef>
                <a:spcPts val="2800"/>
              </a:spcBef>
              <a:buBlip>
                <a:blip r:embed="rId2"/>
              </a:buBlip>
              <a:defRPr sz="3082"/>
            </a:pPr>
            <a:endParaRPr/>
          </a:p>
        </p:txBody>
      </p:sp>
      <p:pic>
        <p:nvPicPr>
          <p:cNvPr id="148" name="2d8bb5264c97f781ef168a27276ab296.jpg" descr="2d8bb5264c97f781ef168a27276ab29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6516" y="7260583"/>
            <a:ext cx="3146835" cy="2360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圖_飛利浦照明以低碳LED照亮台北101夜空_20171228-624x490.jpg" descr="圖_飛利浦照明以低碳LED照亮台北101夜空_20171228-624x49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4389" y="7260583"/>
            <a:ext cx="3005548" cy="236012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img2"/>
          <p:cNvSpPr txBox="1"/>
          <p:nvPr/>
        </p:nvSpPr>
        <p:spPr>
          <a:xfrm>
            <a:off x="6871792" y="7930475"/>
            <a:ext cx="110286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img2</a:t>
            </a:r>
          </a:p>
        </p:txBody>
      </p:sp>
      <p:sp>
        <p:nvSpPr>
          <p:cNvPr id="151" name="img1"/>
          <p:cNvSpPr txBox="1"/>
          <p:nvPr/>
        </p:nvSpPr>
        <p:spPr>
          <a:xfrm>
            <a:off x="2448999" y="7930475"/>
            <a:ext cx="104089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img1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自訂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Helvetica Neue</vt:lpstr>
      <vt:lpstr>Marker Felt</vt:lpstr>
      <vt:lpstr>Microsoft Sans Serif</vt:lpstr>
      <vt:lpstr>GraphPaper</vt:lpstr>
      <vt:lpstr>多媒體概論</vt:lpstr>
      <vt:lpstr>GIF Image</vt:lpstr>
      <vt:lpstr>Pillow</vt:lpstr>
      <vt:lpstr> Create GIF Image</vt:lpstr>
      <vt:lpstr>Example 1 </vt:lpstr>
      <vt:lpstr>Example 2</vt:lpstr>
      <vt:lpstr>0320 練習(1)</vt:lpstr>
      <vt:lpstr>0320 練習 (2)</vt:lpstr>
      <vt:lpstr>作業1 (1/2)</vt:lpstr>
      <vt:lpstr>作業1 (2/2)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</dc:title>
  <cp:lastModifiedBy>黃明揚</cp:lastModifiedBy>
  <cp:revision>1</cp:revision>
  <dcterms:modified xsi:type="dcterms:W3CDTF">2018-03-26T06:38:20Z</dcterms:modified>
</cp:coreProperties>
</file>