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68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EBC19-3EE8-405E-802E-7D6722B23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1DF4E5-6E16-4C85-94CA-D58ACB2A7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97465-11C3-49F8-9F65-30E7C403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7B41-D465-4D9E-964F-D9115E4E0078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7FA97-60F8-479B-BD70-85136800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ABF8E-C18D-4D48-B9FF-2D372763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17B4-D0A5-47BB-AC82-29D1C48F4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31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D236B-6D92-43E6-93C0-455621EB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4188CE-3475-4857-A555-4E2486BC1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286C7-0E3C-4C34-99D7-DC9E179D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7B41-D465-4D9E-964F-D9115E4E0078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24EE86-4089-4538-A4C9-D6C61226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EA432-63AD-44D7-B181-E2237C0F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17B4-D0A5-47BB-AC82-29D1C48F4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54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AB4FF1-02C8-4931-B866-54A3118E4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BD9340-9BAA-4D91-A0AA-45F323AC2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3B5FF-40CB-4D27-91E5-CE18E254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7B41-D465-4D9E-964F-D9115E4E0078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ED84F-FB59-4020-9690-38189EAF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98375E-3E45-4149-9CD7-4E428450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17B4-D0A5-47BB-AC82-29D1C48F4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EB1AC-23D2-4463-953E-C41AF33A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F3955-A9D6-4B01-96E9-61544FFFA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A0F6B-AD87-4E82-8291-D41B96FC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7B41-D465-4D9E-964F-D9115E4E0078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E805F-03CB-48D7-BB5D-75A38679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17639-BDE3-44CA-863F-C8D0754F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17B4-D0A5-47BB-AC82-29D1C48F4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46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757D4-8524-455C-9D7C-FEFD24F8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247C7-289C-43FE-B891-25ABCC7A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F3440B-D46F-4DB0-A750-5C633B9A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7B41-D465-4D9E-964F-D9115E4E0078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72A49-232E-4DFE-87F1-AC527F60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A51DB-24DE-4C7A-B13C-05961170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17B4-D0A5-47BB-AC82-29D1C48F4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20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74CDF-4357-4556-9DDA-6160F117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129A1-983A-4CB8-AB9F-C28553166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7E6809-DAAF-44BF-AD2A-30F54F76B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45F769-11FC-4BE8-831F-B61C229A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7B41-D465-4D9E-964F-D9115E4E0078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8DDF64-4932-4FBA-A1EA-81BA9BCE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4292F6-6016-45A7-BE2D-004E91C1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17B4-D0A5-47BB-AC82-29D1C48F4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58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195F3-6650-4921-9C52-54631B6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1513D9-500D-4331-99E8-323DFA34D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9043BB-B02F-4C4C-AE2D-B2A739892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6D3674-1979-4B0E-B419-3B010E037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36112E-F0F0-4B35-871D-AAED60395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74699D-3E9C-4E66-9E1B-378BE0CA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7B41-D465-4D9E-964F-D9115E4E0078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AE9B4A-16A5-4B6F-82E0-F9782AAA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8E5C42-275F-41BD-9536-1BD33E48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17B4-D0A5-47BB-AC82-29D1C48F4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65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58A52-1B8C-4BDF-89EF-0D931DCD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2CFB4E-E58F-40F1-86DA-92A8183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7B41-D465-4D9E-964F-D9115E4E0078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B11882-8709-43AF-9ECD-80693CF7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AB310E-6555-4CB7-A3EB-6CD0411F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17B4-D0A5-47BB-AC82-29D1C48F4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87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8962CE-190B-462A-B847-4D302CC5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7B41-D465-4D9E-964F-D9115E4E0078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220161-4F58-4828-B418-A3D36AEB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E6F53E-6F58-44B1-9D57-EC0F06A9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17B4-D0A5-47BB-AC82-29D1C48F4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27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9833B-47A4-40FC-8A42-891B3E0E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C514D-7DF4-4C53-90F0-FE993E630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5C9805-D7EB-420E-8D71-D45E477CE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258604-4722-4657-9673-9E58DCC7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7B41-D465-4D9E-964F-D9115E4E0078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42C10D-6F55-46F6-898B-2779BC80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1B1BD2-2DF4-4F60-B3CA-2A5C7C3A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17B4-D0A5-47BB-AC82-29D1C48F4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9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9EB05-5747-4A3C-BBFE-2676AA09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E14EC6-1496-4F5D-A38A-C8EF708BE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F00085-EE87-453D-9EFD-88BD9A150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1DF823-CB62-423D-8141-4CEA7291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7B41-D465-4D9E-964F-D9115E4E0078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5850B-1792-48AA-B214-F0DB49E2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4FB8C-34FF-46CC-9260-A26BA506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317B4-D0A5-47BB-AC82-29D1C48F4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4007A6-378D-4F58-A1AA-466DEBE9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F347DE-6566-465F-93F1-F79B3696D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6F9CF-7312-417A-B364-A3020A7CB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7B41-D465-4D9E-964F-D9115E4E0078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653D5-9BD7-41A0-A8AB-59276C78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E4075F-E3AF-4DD7-94AC-D7D430F92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317B4-D0A5-47BB-AC82-29D1C48F40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68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梯形 48">
            <a:extLst>
              <a:ext uri="{FF2B5EF4-FFF2-40B4-BE49-F238E27FC236}">
                <a16:creationId xmlns:a16="http://schemas.microsoft.com/office/drawing/2014/main" id="{40A92014-1253-4ACA-9520-4733CBF61578}"/>
              </a:ext>
            </a:extLst>
          </p:cNvPr>
          <p:cNvSpPr/>
          <p:nvPr/>
        </p:nvSpPr>
        <p:spPr>
          <a:xfrm rot="5400000">
            <a:off x="1574270" y="2141500"/>
            <a:ext cx="1915756" cy="2574108"/>
          </a:xfrm>
          <a:prstGeom prst="trapezoid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梯形 47">
            <a:extLst>
              <a:ext uri="{FF2B5EF4-FFF2-40B4-BE49-F238E27FC236}">
                <a16:creationId xmlns:a16="http://schemas.microsoft.com/office/drawing/2014/main" id="{780DF710-0DEC-4831-926C-3EA799F93213}"/>
              </a:ext>
            </a:extLst>
          </p:cNvPr>
          <p:cNvSpPr/>
          <p:nvPr/>
        </p:nvSpPr>
        <p:spPr>
          <a:xfrm rot="16200000">
            <a:off x="8513311" y="2075608"/>
            <a:ext cx="3642727" cy="2632741"/>
          </a:xfrm>
          <a:prstGeom prst="trapezoid">
            <a:avLst>
              <a:gd name="adj" fmla="val 35624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F3376A4-6484-4340-A6C6-843C45B740E8}"/>
              </a:ext>
            </a:extLst>
          </p:cNvPr>
          <p:cNvCxnSpPr>
            <a:cxnSpLocks/>
          </p:cNvCxnSpPr>
          <p:nvPr/>
        </p:nvCxnSpPr>
        <p:spPr>
          <a:xfrm>
            <a:off x="236668" y="3407485"/>
            <a:ext cx="11424621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22CDCC0-D5B0-442A-824E-EE666FB83C4A}"/>
              </a:ext>
            </a:extLst>
          </p:cNvPr>
          <p:cNvCxnSpPr/>
          <p:nvPr/>
        </p:nvCxnSpPr>
        <p:spPr>
          <a:xfrm flipV="1">
            <a:off x="6433073" y="1506071"/>
            <a:ext cx="5357308" cy="19014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7B41B98-AA9F-41A3-96B2-92D736E4CF5D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1075766" y="1506071"/>
            <a:ext cx="5381210" cy="18987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AA96E33-35EC-4D5D-8F55-BE5B2BC61B74}"/>
              </a:ext>
            </a:extLst>
          </p:cNvPr>
          <p:cNvCxnSpPr>
            <a:cxnSpLocks/>
          </p:cNvCxnSpPr>
          <p:nvPr/>
        </p:nvCxnSpPr>
        <p:spPr>
          <a:xfrm flipH="1">
            <a:off x="9014909" y="1140311"/>
            <a:ext cx="21515" cy="38297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0D68CC9-BF26-40C0-A6FB-1B57B10D1A82}"/>
              </a:ext>
            </a:extLst>
          </p:cNvPr>
          <p:cNvCxnSpPr>
            <a:cxnSpLocks/>
          </p:cNvCxnSpPr>
          <p:nvPr/>
        </p:nvCxnSpPr>
        <p:spPr>
          <a:xfrm flipH="1">
            <a:off x="3818965" y="1140311"/>
            <a:ext cx="21515" cy="38297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3FAB85F-88B8-4EDC-A4AC-56596EF45AA0}"/>
              </a:ext>
            </a:extLst>
          </p:cNvPr>
          <p:cNvCxnSpPr>
            <a:cxnSpLocks/>
          </p:cNvCxnSpPr>
          <p:nvPr/>
        </p:nvCxnSpPr>
        <p:spPr>
          <a:xfrm flipH="1">
            <a:off x="11629017" y="1140311"/>
            <a:ext cx="21515" cy="38297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303EB4C-6F14-4302-8100-040E794763B2}"/>
              </a:ext>
            </a:extLst>
          </p:cNvPr>
          <p:cNvCxnSpPr>
            <a:cxnSpLocks/>
          </p:cNvCxnSpPr>
          <p:nvPr/>
        </p:nvCxnSpPr>
        <p:spPr>
          <a:xfrm flipH="1">
            <a:off x="1215615" y="1140311"/>
            <a:ext cx="21515" cy="38297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335B337-2710-438D-B74F-2F0BEC6ECA6E}"/>
              </a:ext>
            </a:extLst>
          </p:cNvPr>
          <p:cNvCxnSpPr>
            <a:cxnSpLocks/>
          </p:cNvCxnSpPr>
          <p:nvPr/>
        </p:nvCxnSpPr>
        <p:spPr>
          <a:xfrm>
            <a:off x="355003" y="2470674"/>
            <a:ext cx="1129552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CAE277B-514C-4917-B5FD-1BFA4AB83781}"/>
              </a:ext>
            </a:extLst>
          </p:cNvPr>
          <p:cNvCxnSpPr>
            <a:cxnSpLocks/>
          </p:cNvCxnSpPr>
          <p:nvPr/>
        </p:nvCxnSpPr>
        <p:spPr>
          <a:xfrm>
            <a:off x="355003" y="1936376"/>
            <a:ext cx="11424621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CA4FA40-EFCD-4D59-8784-9360CEEDB6E9}"/>
              </a:ext>
            </a:extLst>
          </p:cNvPr>
          <p:cNvSpPr txBox="1"/>
          <p:nvPr/>
        </p:nvSpPr>
        <p:spPr>
          <a:xfrm>
            <a:off x="6443831" y="1185912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Y</a:t>
            </a:r>
            <a:endParaRPr lang="zh-CN" altLang="en-US" sz="2000" b="1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78F4F2B-FBCC-426C-A1FD-E672600D156E}"/>
              </a:ext>
            </a:extLst>
          </p:cNvPr>
          <p:cNvCxnSpPr>
            <a:cxnSpLocks/>
          </p:cNvCxnSpPr>
          <p:nvPr/>
        </p:nvCxnSpPr>
        <p:spPr>
          <a:xfrm>
            <a:off x="6433073" y="4033222"/>
            <a:ext cx="2581836" cy="0"/>
          </a:xfrm>
          <a:prstGeom prst="line">
            <a:avLst/>
          </a:prstGeom>
          <a:ln w="19050"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8273E68-CF21-4471-8258-D4655C41AEB5}"/>
              </a:ext>
            </a:extLst>
          </p:cNvPr>
          <p:cNvCxnSpPr>
            <a:cxnSpLocks/>
          </p:cNvCxnSpPr>
          <p:nvPr/>
        </p:nvCxnSpPr>
        <p:spPr>
          <a:xfrm>
            <a:off x="6422316" y="4766535"/>
            <a:ext cx="5206701" cy="0"/>
          </a:xfrm>
          <a:prstGeom prst="line">
            <a:avLst/>
          </a:prstGeom>
          <a:ln w="19050"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360D9C2-96F0-4363-BF94-D6F969B32DF3}"/>
              </a:ext>
            </a:extLst>
          </p:cNvPr>
          <p:cNvSpPr txBox="1"/>
          <p:nvPr/>
        </p:nvSpPr>
        <p:spPr>
          <a:xfrm>
            <a:off x="7556317" y="364297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n</a:t>
            </a:r>
            <a:endParaRPr lang="zh-CN" altLang="en-US" sz="2000" b="1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FE43289-EC36-4D57-A277-0C6FBB0FAEC9}"/>
              </a:ext>
            </a:extLst>
          </p:cNvPr>
          <p:cNvSpPr txBox="1"/>
          <p:nvPr/>
        </p:nvSpPr>
        <p:spPr>
          <a:xfrm>
            <a:off x="9036424" y="4766535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f</a:t>
            </a:r>
            <a:endParaRPr lang="zh-CN" altLang="en-US" sz="2000" b="1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9D87D7E-CDA3-4BCA-AF13-AD36E61C3134}"/>
              </a:ext>
            </a:extLst>
          </p:cNvPr>
          <p:cNvCxnSpPr>
            <a:cxnSpLocks/>
          </p:cNvCxnSpPr>
          <p:nvPr/>
        </p:nvCxnSpPr>
        <p:spPr>
          <a:xfrm>
            <a:off x="3840480" y="4033222"/>
            <a:ext cx="2581836" cy="0"/>
          </a:xfrm>
          <a:prstGeom prst="line">
            <a:avLst/>
          </a:prstGeom>
          <a:ln w="19050"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03A97E5-50C3-46C5-B4F8-611B67199ADD}"/>
              </a:ext>
            </a:extLst>
          </p:cNvPr>
          <p:cNvSpPr txBox="1"/>
          <p:nvPr/>
        </p:nvSpPr>
        <p:spPr>
          <a:xfrm>
            <a:off x="4963724" y="364297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n</a:t>
            </a:r>
            <a:endParaRPr lang="zh-CN" altLang="en-US" sz="2000" b="1" dirty="0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62247869-4BCF-4C33-A299-F9CEA7910DB3}"/>
              </a:ext>
            </a:extLst>
          </p:cNvPr>
          <p:cNvCxnSpPr>
            <a:cxnSpLocks/>
          </p:cNvCxnSpPr>
          <p:nvPr/>
        </p:nvCxnSpPr>
        <p:spPr>
          <a:xfrm>
            <a:off x="1204857" y="4765355"/>
            <a:ext cx="5206701" cy="0"/>
          </a:xfrm>
          <a:prstGeom prst="line">
            <a:avLst/>
          </a:prstGeom>
          <a:ln w="19050">
            <a:prstDash val="solid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1E93827-E644-4F56-A646-CC44A73B88FB}"/>
              </a:ext>
            </a:extLst>
          </p:cNvPr>
          <p:cNvSpPr txBox="1"/>
          <p:nvPr/>
        </p:nvSpPr>
        <p:spPr>
          <a:xfrm>
            <a:off x="3818965" y="4776113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f</a:t>
            </a:r>
            <a:endParaRPr lang="zh-CN" altLang="en-US" sz="2000" b="1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0A592883-F417-4A1A-BDB3-BDE405A6AEE6}"/>
              </a:ext>
            </a:extLst>
          </p:cNvPr>
          <p:cNvSpPr/>
          <p:nvPr/>
        </p:nvSpPr>
        <p:spPr>
          <a:xfrm>
            <a:off x="10504674" y="1881684"/>
            <a:ext cx="139090" cy="1425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8F6F7AB-C95F-4DBE-9270-5FA69FB97BD2}"/>
              </a:ext>
            </a:extLst>
          </p:cNvPr>
          <p:cNvSpPr/>
          <p:nvPr/>
        </p:nvSpPr>
        <p:spPr>
          <a:xfrm>
            <a:off x="2003557" y="2440218"/>
            <a:ext cx="72671" cy="609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8B26EE2-8651-428C-8CEF-FA6CAAED26D0}"/>
              </a:ext>
            </a:extLst>
          </p:cNvPr>
          <p:cNvSpPr/>
          <p:nvPr/>
        </p:nvSpPr>
        <p:spPr>
          <a:xfrm>
            <a:off x="1943462" y="2385525"/>
            <a:ext cx="139090" cy="1425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4B4AD69-673E-4CA7-A33B-7BC15FF8F890}"/>
                  </a:ext>
                </a:extLst>
              </p:cNvPr>
              <p:cNvSpPr txBox="1"/>
              <p:nvPr/>
            </p:nvSpPr>
            <p:spPr>
              <a:xfrm>
                <a:off x="10379732" y="2030472"/>
                <a:ext cx="993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54B4AD69-673E-4CA7-A33B-7BC15FF8F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732" y="2030472"/>
                <a:ext cx="993092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3B7890-8830-4AE9-BB59-3D83173A4AC5}"/>
                  </a:ext>
                </a:extLst>
              </p:cNvPr>
              <p:cNvSpPr txBox="1"/>
              <p:nvPr/>
            </p:nvSpPr>
            <p:spPr>
              <a:xfrm>
                <a:off x="1371909" y="2495593"/>
                <a:ext cx="238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𝑡𝑟𝑎𝑛𝑠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𝑡𝑟𝑎𝑛𝑠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𝑡𝑟𝑎𝑛𝑠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C3B7890-8830-4AE9-BB59-3D83173A4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09" y="2495593"/>
                <a:ext cx="2382511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CF878EF-FEA0-4DE3-80DD-16CE6E125B05}"/>
                  </a:ext>
                </a:extLst>
              </p:cNvPr>
              <p:cNvSpPr/>
              <p:nvPr/>
            </p:nvSpPr>
            <p:spPr>
              <a:xfrm>
                <a:off x="6227469" y="3429115"/>
                <a:ext cx="447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CF878EF-FEA0-4DE3-80DD-16CE6E125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469" y="3429115"/>
                <a:ext cx="447558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610ECD9F-7D36-4A7C-85AC-67724B83D622}"/>
              </a:ext>
            </a:extLst>
          </p:cNvPr>
          <p:cNvSpPr txBox="1"/>
          <p:nvPr/>
        </p:nvSpPr>
        <p:spPr>
          <a:xfrm>
            <a:off x="6507353" y="3433058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X</a:t>
            </a:r>
            <a:endParaRPr lang="zh-CN" altLang="en-US" sz="20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868CE94-D6DD-41A2-BE31-D29E2ACD54C1}"/>
              </a:ext>
            </a:extLst>
          </p:cNvPr>
          <p:cNvSpPr txBox="1"/>
          <p:nvPr/>
        </p:nvSpPr>
        <p:spPr>
          <a:xfrm>
            <a:off x="8589070" y="3361149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-n</a:t>
            </a:r>
            <a:endParaRPr lang="zh-CN" altLang="en-US" sz="2000" b="1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78F932C-8DA3-4C88-AF2E-D232B31A5E15}"/>
              </a:ext>
            </a:extLst>
          </p:cNvPr>
          <p:cNvSpPr txBox="1"/>
          <p:nvPr/>
        </p:nvSpPr>
        <p:spPr>
          <a:xfrm>
            <a:off x="11268181" y="3357729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-f</a:t>
            </a:r>
            <a:endParaRPr lang="zh-CN" altLang="en-US" sz="2000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EC880C6-4994-431C-909E-43A27E6E1732}"/>
              </a:ext>
            </a:extLst>
          </p:cNvPr>
          <p:cNvSpPr txBox="1"/>
          <p:nvPr/>
        </p:nvSpPr>
        <p:spPr>
          <a:xfrm>
            <a:off x="948617" y="3402108"/>
            <a:ext cx="272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f</a:t>
            </a:r>
            <a:endParaRPr lang="zh-CN" altLang="en-US" sz="20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9701BF2-11E3-46DB-AE41-408214741894}"/>
              </a:ext>
            </a:extLst>
          </p:cNvPr>
          <p:cNvSpPr txBox="1"/>
          <p:nvPr/>
        </p:nvSpPr>
        <p:spPr>
          <a:xfrm>
            <a:off x="3500555" y="334954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n</a:t>
            </a:r>
            <a:endParaRPr lang="zh-CN" altLang="en-US" sz="2000" b="1" dirty="0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5A880DED-B90A-4867-9273-BD8E06C3924C}"/>
              </a:ext>
            </a:extLst>
          </p:cNvPr>
          <p:cNvSpPr/>
          <p:nvPr/>
        </p:nvSpPr>
        <p:spPr>
          <a:xfrm rot="16200000" flipV="1">
            <a:off x="4689625" y="1636981"/>
            <a:ext cx="909797" cy="2620441"/>
          </a:xfrm>
          <a:prstGeom prst="triangle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6D8C92DE-634A-4346-A8E8-D3A7CBB100F1}"/>
              </a:ext>
            </a:extLst>
          </p:cNvPr>
          <p:cNvSpPr/>
          <p:nvPr/>
        </p:nvSpPr>
        <p:spPr>
          <a:xfrm rot="16200000">
            <a:off x="8125651" y="-98062"/>
            <a:ext cx="1834178" cy="5171529"/>
          </a:xfrm>
          <a:prstGeom prst="triangle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0742CCF-6817-4401-89A8-DD45520B928A}"/>
              </a:ext>
            </a:extLst>
          </p:cNvPr>
          <p:cNvCxnSpPr>
            <a:cxnSpLocks/>
          </p:cNvCxnSpPr>
          <p:nvPr/>
        </p:nvCxnSpPr>
        <p:spPr>
          <a:xfrm flipV="1">
            <a:off x="6433073" y="1398494"/>
            <a:ext cx="0" cy="20305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67B6D67-E567-4AF4-8C13-6EF1009E7A3D}"/>
              </a:ext>
            </a:extLst>
          </p:cNvPr>
          <p:cNvSpPr txBox="1"/>
          <p:nvPr/>
        </p:nvSpPr>
        <p:spPr>
          <a:xfrm>
            <a:off x="4447356" y="3483685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Z</a:t>
            </a:r>
            <a:endParaRPr lang="zh-CN" altLang="en-US" sz="2000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412AAC4-2452-4CD4-84DE-0B567978E742}"/>
              </a:ext>
            </a:extLst>
          </p:cNvPr>
          <p:cNvCxnSpPr>
            <a:cxnSpLocks/>
          </p:cNvCxnSpPr>
          <p:nvPr/>
        </p:nvCxnSpPr>
        <p:spPr>
          <a:xfrm>
            <a:off x="4615030" y="3407485"/>
            <a:ext cx="1818044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77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28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yujinshi(石育金)</dc:creator>
  <cp:lastModifiedBy>yujinshi(石育金)</cp:lastModifiedBy>
  <cp:revision>5</cp:revision>
  <dcterms:created xsi:type="dcterms:W3CDTF">2020-12-30T02:22:27Z</dcterms:created>
  <dcterms:modified xsi:type="dcterms:W3CDTF">2020-12-30T10:08:27Z</dcterms:modified>
</cp:coreProperties>
</file>