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13" y="1906024"/>
            <a:ext cx="2367025" cy="13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187" y="1906025"/>
            <a:ext cx="1331450" cy="13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0637" y="1906025"/>
            <a:ext cx="1331450" cy="13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634188" y="2497000"/>
            <a:ext cx="365700" cy="27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220763" y="2497000"/>
            <a:ext cx="365700" cy="27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362950" y="3610925"/>
            <a:ext cx="29082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Face and facial landmarks extraction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949525" y="1131775"/>
            <a:ext cx="29082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Face and facial landmarks extraction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