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A6E28-7B01-497A-869B-DDC84ED95388}" v="376" dt="2020-04-06T05:02:31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567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Shiang Hu" userId="80fa400d-f861-43d4-af19-39343cd31f21" providerId="ADAL" clId="{E1BA6E28-7B01-497A-869B-DDC84ED95388}"/>
    <pc:docChg chg="undo custSel addSld modSld">
      <pc:chgData name="Andy Shiang Hu" userId="80fa400d-f861-43d4-af19-39343cd31f21" providerId="ADAL" clId="{E1BA6E28-7B01-497A-869B-DDC84ED95388}" dt="2020-04-06T05:02:31.894" v="579" actId="164"/>
      <pc:docMkLst>
        <pc:docMk/>
      </pc:docMkLst>
      <pc:sldChg chg="addSp delSp modSp add">
        <pc:chgData name="Andy Shiang Hu" userId="80fa400d-f861-43d4-af19-39343cd31f21" providerId="ADAL" clId="{E1BA6E28-7B01-497A-869B-DDC84ED95388}" dt="2020-04-06T05:02:31.894" v="579" actId="164"/>
        <pc:sldMkLst>
          <pc:docMk/>
          <pc:sldMk cId="2190832688" sldId="256"/>
        </pc:sldMkLst>
        <pc:spChg chg="del">
          <ac:chgData name="Andy Shiang Hu" userId="80fa400d-f861-43d4-af19-39343cd31f21" providerId="ADAL" clId="{E1BA6E28-7B01-497A-869B-DDC84ED95388}" dt="2020-04-06T04:26:03.239" v="1" actId="478"/>
          <ac:spMkLst>
            <pc:docMk/>
            <pc:sldMk cId="2190832688" sldId="256"/>
            <ac:spMk id="2" creationId="{47812F4A-2BAC-421E-B365-A9FAA62CE5C6}"/>
          </ac:spMkLst>
        </pc:spChg>
        <pc:spChg chg="del">
          <ac:chgData name="Andy Shiang Hu" userId="80fa400d-f861-43d4-af19-39343cd31f21" providerId="ADAL" clId="{E1BA6E28-7B01-497A-869B-DDC84ED95388}" dt="2020-04-06T04:26:04.633" v="2" actId="478"/>
          <ac:spMkLst>
            <pc:docMk/>
            <pc:sldMk cId="2190832688" sldId="256"/>
            <ac:spMk id="3" creationId="{3080D936-5C9B-4D96-809F-1FA082CA7FF9}"/>
          </ac:spMkLst>
        </pc:spChg>
        <pc:spChg chg="add del mod">
          <ac:chgData name="Andy Shiang Hu" userId="80fa400d-f861-43d4-af19-39343cd31f21" providerId="ADAL" clId="{E1BA6E28-7B01-497A-869B-DDC84ED95388}" dt="2020-04-06T04:32:12.830" v="124" actId="478"/>
          <ac:spMkLst>
            <pc:docMk/>
            <pc:sldMk cId="2190832688" sldId="256"/>
            <ac:spMk id="4" creationId="{CD39BE70-85F0-4E5E-B916-91B70288EA9F}"/>
          </ac:spMkLst>
        </pc:spChg>
        <pc:spChg chg="add del mod ord">
          <ac:chgData name="Andy Shiang Hu" userId="80fa400d-f861-43d4-af19-39343cd31f21" providerId="ADAL" clId="{E1BA6E28-7B01-497A-869B-DDC84ED95388}" dt="2020-04-06T04:48:26.641" v="336" actId="478"/>
          <ac:spMkLst>
            <pc:docMk/>
            <pc:sldMk cId="2190832688" sldId="256"/>
            <ac:spMk id="6" creationId="{26222654-F714-4D98-BF54-1FA576883E38}"/>
          </ac:spMkLst>
        </pc:spChg>
        <pc:spChg chg="add del">
          <ac:chgData name="Andy Shiang Hu" userId="80fa400d-f861-43d4-af19-39343cd31f21" providerId="ADAL" clId="{E1BA6E28-7B01-497A-869B-DDC84ED95388}" dt="2020-04-06T04:43:40.767" v="229"/>
          <ac:spMkLst>
            <pc:docMk/>
            <pc:sldMk cId="2190832688" sldId="256"/>
            <ac:spMk id="7" creationId="{89A6FB77-91F4-400F-BA92-D27BA153ACFC}"/>
          </ac:spMkLst>
        </pc:spChg>
        <pc:spChg chg="add del mod ord">
          <ac:chgData name="Andy Shiang Hu" userId="80fa400d-f861-43d4-af19-39343cd31f21" providerId="ADAL" clId="{E1BA6E28-7B01-497A-869B-DDC84ED95388}" dt="2020-04-06T04:48:26.641" v="336" actId="478"/>
          <ac:spMkLst>
            <pc:docMk/>
            <pc:sldMk cId="2190832688" sldId="256"/>
            <ac:spMk id="8" creationId="{C6914DDC-EC20-4708-86BA-FBBEA91AD82C}"/>
          </ac:spMkLst>
        </pc:spChg>
        <pc:spChg chg="add mod ord">
          <ac:chgData name="Andy Shiang Hu" userId="80fa400d-f861-43d4-af19-39343cd31f21" providerId="ADAL" clId="{E1BA6E28-7B01-497A-869B-DDC84ED95388}" dt="2020-04-06T05:02:31.894" v="579" actId="164"/>
          <ac:spMkLst>
            <pc:docMk/>
            <pc:sldMk cId="2190832688" sldId="256"/>
            <ac:spMk id="9" creationId="{56FDB9A0-073D-485D-9B38-057A3E799806}"/>
          </ac:spMkLst>
        </pc:spChg>
        <pc:spChg chg="add mod ord">
          <ac:chgData name="Andy Shiang Hu" userId="80fa400d-f861-43d4-af19-39343cd31f21" providerId="ADAL" clId="{E1BA6E28-7B01-497A-869B-DDC84ED95388}" dt="2020-04-06T05:02:31.894" v="579" actId="164"/>
          <ac:spMkLst>
            <pc:docMk/>
            <pc:sldMk cId="2190832688" sldId="256"/>
            <ac:spMk id="10" creationId="{C6DE5F33-B339-4F7A-B1BE-B534E5FF640D}"/>
          </ac:spMkLst>
        </pc:spChg>
        <pc:spChg chg="add mod">
          <ac:chgData name="Andy Shiang Hu" userId="80fa400d-f861-43d4-af19-39343cd31f21" providerId="ADAL" clId="{E1BA6E28-7B01-497A-869B-DDC84ED95388}" dt="2020-04-06T05:02:31.894" v="579" actId="164"/>
          <ac:spMkLst>
            <pc:docMk/>
            <pc:sldMk cId="2190832688" sldId="256"/>
            <ac:spMk id="11" creationId="{BD9049C1-834A-4909-BF2B-60C93223ABBC}"/>
          </ac:spMkLst>
        </pc:spChg>
        <pc:spChg chg="add del mod">
          <ac:chgData name="Andy Shiang Hu" userId="80fa400d-f861-43d4-af19-39343cd31f21" providerId="ADAL" clId="{E1BA6E28-7B01-497A-869B-DDC84ED95388}" dt="2020-04-06T04:50:13.490" v="379" actId="11529"/>
          <ac:spMkLst>
            <pc:docMk/>
            <pc:sldMk cId="2190832688" sldId="256"/>
            <ac:spMk id="12" creationId="{8729A02D-7B23-46A4-86B1-B61B1DE1AAF8}"/>
          </ac:spMkLst>
        </pc:spChg>
        <pc:spChg chg="add mod">
          <ac:chgData name="Andy Shiang Hu" userId="80fa400d-f861-43d4-af19-39343cd31f21" providerId="ADAL" clId="{E1BA6E28-7B01-497A-869B-DDC84ED95388}" dt="2020-04-06T05:02:31.894" v="579" actId="164"/>
          <ac:spMkLst>
            <pc:docMk/>
            <pc:sldMk cId="2190832688" sldId="256"/>
            <ac:spMk id="13" creationId="{EB63647E-97AE-4606-9E04-039AE971E745}"/>
          </ac:spMkLst>
        </pc:spChg>
        <pc:spChg chg="add mod">
          <ac:chgData name="Andy Shiang Hu" userId="80fa400d-f861-43d4-af19-39343cd31f21" providerId="ADAL" clId="{E1BA6E28-7B01-497A-869B-DDC84ED95388}" dt="2020-04-06T05:02:31.894" v="579" actId="164"/>
          <ac:spMkLst>
            <pc:docMk/>
            <pc:sldMk cId="2190832688" sldId="256"/>
            <ac:spMk id="14" creationId="{FC945045-662D-4CA6-A919-AB7D8A14086A}"/>
          </ac:spMkLst>
        </pc:spChg>
        <pc:grpChg chg="add mod">
          <ac:chgData name="Andy Shiang Hu" userId="80fa400d-f861-43d4-af19-39343cd31f21" providerId="ADAL" clId="{E1BA6E28-7B01-497A-869B-DDC84ED95388}" dt="2020-04-06T05:02:31.894" v="579" actId="164"/>
          <ac:grpSpMkLst>
            <pc:docMk/>
            <pc:sldMk cId="2190832688" sldId="256"/>
            <ac:grpSpMk id="15" creationId="{4E8670A0-EB56-4F4C-969E-2215E39EAE74}"/>
          </ac:grpSpMkLst>
        </pc:grpChg>
        <pc:graphicFrameChg chg="add mod">
          <ac:chgData name="Andy Shiang Hu" userId="80fa400d-f861-43d4-af19-39343cd31f21" providerId="ADAL" clId="{E1BA6E28-7B01-497A-869B-DDC84ED95388}" dt="2020-04-06T05:02:31.894" v="579" actId="164"/>
          <ac:graphicFrameMkLst>
            <pc:docMk/>
            <pc:sldMk cId="2190832688" sldId="256"/>
            <ac:graphicFrameMk id="5" creationId="{9DC423A0-F3ED-419F-8062-67443657B3A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8AB89-C2C8-4117-B0D6-99E4B66B200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F1923-852E-41AF-B4C9-14749AA20E80}">
      <dgm:prSet phldrT="[Text]" custT="1"/>
      <dgm:spPr>
        <a:solidFill>
          <a:schemeClr val="bg1">
            <a:lumMod val="85000"/>
          </a:schemeClr>
        </a:solidFill>
        <a:ln>
          <a:prstDash val="dash"/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定量脑电</a:t>
          </a:r>
          <a:endParaRPr lang="en-US" sz="18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BB0AC03C-3029-4FAD-91E1-FAE2474BB477}" type="parTrans" cxnId="{0C4E9A28-31BB-4CD7-AE74-01FA15E90B3A}">
      <dgm:prSet/>
      <dgm:spPr/>
      <dgm:t>
        <a:bodyPr/>
        <a:lstStyle/>
        <a:p>
          <a:endParaRPr lang="en-US"/>
        </a:p>
      </dgm:t>
    </dgm:pt>
    <dgm:pt modelId="{AA79B2F7-4B64-41CB-A4E3-A937333B7293}" type="sibTrans" cxnId="{0C4E9A28-31BB-4CD7-AE74-01FA15E90B3A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主题</a:t>
          </a:r>
          <a:endParaRPr lang="en-US" dirty="0"/>
        </a:p>
      </dgm:t>
    </dgm:pt>
    <dgm:pt modelId="{E0B30B38-B54D-45D7-83CC-7434FA406CED}">
      <dgm:prSet phldrT="[Text]" custT="1"/>
      <dgm:spPr>
        <a:solidFill>
          <a:schemeClr val="bg1">
            <a:lumMod val="85000"/>
          </a:schemeClr>
        </a:solidFill>
        <a:ln>
          <a:prstDash val="dash"/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参考问题</a:t>
          </a:r>
          <a:endParaRPr lang="en-US" sz="18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C31DDA01-DB6F-4696-A1C7-3A44A0CD3A9C}" type="parTrans" cxnId="{6ADBCDBF-D8A5-4AE8-A8CE-842792F3CA5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9D03E14-B154-4366-9117-7779CA02004E}" type="sibTrans" cxnId="{6ADBCDBF-D8A5-4AE8-A8CE-842792F3CA5F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第一部分</a:t>
          </a:r>
          <a:endParaRPr lang="en-US" dirty="0"/>
        </a:p>
      </dgm:t>
    </dgm:pt>
    <dgm:pt modelId="{CE20803D-483A-4162-BEB9-3A6F8F728ED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物理因素</a:t>
          </a:r>
          <a:endParaRPr lang="en-US" sz="18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ABE394DA-AEC3-4937-A976-03A15EA28B90}" type="parTrans" cxnId="{1DDBD3DD-BBB2-49A2-AEFE-5C2249C235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EDDCD85-9175-446B-98B5-8B7FA6CC5760}" type="sibTrans" cxnId="{1DDBD3DD-BBB2-49A2-AEFE-5C2249C235C7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第二章</a:t>
          </a:r>
          <a:endParaRPr lang="en-US" dirty="0"/>
        </a:p>
      </dgm:t>
    </dgm:pt>
    <dgm:pt modelId="{B0108C86-47A9-4CAD-A8EB-F7C919BF0470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algn="ctr"/>
          <a:r>
            <a:rPr lang="zh-CN" altLang="en-US" sz="14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模型选择</a:t>
          </a:r>
          <a:endParaRPr lang="en-US" sz="14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87016C0E-818D-450A-AD95-4565160F9943}" type="parTrans" cxnId="{12EF5D45-A576-46FB-AFE4-2F93828A313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7080914-819F-4015-A2B8-BDE5707A9578}" type="sibTrans" cxnId="{12EF5D45-A576-46FB-AFE4-2F93828A313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第三章</a:t>
          </a:r>
          <a:endParaRPr lang="en-US" dirty="0"/>
        </a:p>
      </dgm:t>
    </dgm:pt>
    <dgm:pt modelId="{126D38D1-9BA1-4FCB-BFDF-766C9B8FB9A4}">
      <dgm:prSet phldrT="[Text]" custT="1"/>
      <dgm:spPr>
        <a:solidFill>
          <a:schemeClr val="bg1">
            <a:lumMod val="85000"/>
          </a:schemeClr>
        </a:solidFill>
        <a:ln>
          <a:prstDash val="dash"/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谱分析</a:t>
          </a:r>
          <a:endParaRPr lang="en-US" sz="18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1885BCCE-46B5-4487-B740-1246EFE9C163}" type="parTrans" cxnId="{75740037-4C23-4B1E-8118-ED88869C6CD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bg1">
                <a:lumMod val="85000"/>
              </a:schemeClr>
            </a:solidFill>
          </a:endParaRPr>
        </a:p>
      </dgm:t>
    </dgm:pt>
    <dgm:pt modelId="{32A59951-E19E-477A-B47E-27BAE4428248}" type="sibTrans" cxnId="{75740037-4C23-4B1E-8118-ED88869C6CD8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第二部分</a:t>
          </a:r>
          <a:endParaRPr lang="en-US" dirty="0"/>
        </a:p>
      </dgm:t>
    </dgm:pt>
    <dgm:pt modelId="{504850D9-E224-4CE8-BA60-DB7CBB50538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谱质量</a:t>
          </a:r>
          <a:endParaRPr lang="en-US" sz="14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A4C26D8A-F4FA-404C-8880-685858EE29BB}" type="parTrans" cxnId="{17B9D34D-75AF-4323-A94B-9B3DBCD6F8C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8C8E532-BFEE-435E-B100-1F8A777B4589}" type="sibTrans" cxnId="{17B9D34D-75AF-4323-A94B-9B3DBCD6F8C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第五章</a:t>
          </a:r>
          <a:endParaRPr lang="en-US" dirty="0"/>
        </a:p>
      </dgm:t>
    </dgm:pt>
    <dgm:pt modelId="{F96C35E2-B1DE-481A-AACD-D00400B240A0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谱成分分解</a:t>
          </a:r>
          <a:endParaRPr lang="en-US" sz="14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B70E77C2-9192-41D2-8368-657C67AF2121}" type="parTrans" cxnId="{ED37450A-4887-4678-9A66-C190ADC15CF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A53613E-AA16-4DD9-A8EF-20BBD19E8051}" type="sibTrans" cxnId="{ED37450A-4887-4678-9A66-C190ADC15CF0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第七章</a:t>
          </a:r>
          <a:endParaRPr lang="en-US" dirty="0"/>
        </a:p>
      </dgm:t>
    </dgm:pt>
    <dgm:pt modelId="{90AD41AC-4A99-4E97-8CD3-39BE4E0FF55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谱常模</a:t>
          </a:r>
          <a:endParaRPr lang="en-US" sz="14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41D1DE9D-8EF3-4664-8A10-A84346945E96}" type="parTrans" cxnId="{6E24D420-28D2-47A5-801D-D33A59563C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28DB816-94F7-4F19-820F-A47F9E55169B}" type="sibTrans" cxnId="{6E24D420-28D2-47A5-801D-D33A59563CC7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第六章</a:t>
          </a:r>
          <a:endParaRPr lang="en-US" dirty="0"/>
        </a:p>
      </dgm:t>
    </dgm:pt>
    <dgm:pt modelId="{EB4F46BA-5F16-4F25-BBB7-B9AC155EC88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参考家族</a:t>
          </a:r>
          <a:endParaRPr lang="en-US" sz="14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gm:t>
    </dgm:pt>
    <dgm:pt modelId="{7345AC91-AA2B-403F-87EC-826F9DAB112F}" type="parTrans" cxnId="{0293C9CF-1CD0-4EE2-83C8-3E293B37F93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2C8B712-3295-4B35-AC8F-6ECB7D133B21}" type="sibTrans" cxnId="{0293C9CF-1CD0-4EE2-83C8-3E293B37F93A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zh-CN" altLang="en-US" dirty="0"/>
            <a:t>第四章</a:t>
          </a:r>
          <a:endParaRPr lang="en-US" dirty="0"/>
        </a:p>
      </dgm:t>
    </dgm:pt>
    <dgm:pt modelId="{47CA3087-CE20-4352-915C-FC23BCA1EBB4}" type="pres">
      <dgm:prSet presAssocID="{2788AB89-C2C8-4117-B0D6-99E4B66B20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185D9C-DE4B-497E-9F11-C5CB1795A2EB}" type="pres">
      <dgm:prSet presAssocID="{075F1923-852E-41AF-B4C9-14749AA20E80}" presName="hierRoot1" presStyleCnt="0">
        <dgm:presLayoutVars>
          <dgm:hierBranch val="init"/>
        </dgm:presLayoutVars>
      </dgm:prSet>
      <dgm:spPr/>
    </dgm:pt>
    <dgm:pt modelId="{1E49B0E1-6DF3-4061-A5AC-AD1205CC0F71}" type="pres">
      <dgm:prSet presAssocID="{075F1923-852E-41AF-B4C9-14749AA20E80}" presName="rootComposite1" presStyleCnt="0"/>
      <dgm:spPr/>
    </dgm:pt>
    <dgm:pt modelId="{169548AE-1898-4AC2-B792-C4E42A5676EB}" type="pres">
      <dgm:prSet presAssocID="{075F1923-852E-41AF-B4C9-14749AA20E80}" presName="rootText1" presStyleLbl="node0" presStyleIdx="0" presStyleCnt="1">
        <dgm:presLayoutVars>
          <dgm:chMax/>
          <dgm:chPref val="3"/>
        </dgm:presLayoutVars>
      </dgm:prSet>
      <dgm:spPr/>
    </dgm:pt>
    <dgm:pt modelId="{487AD69D-C21E-41DF-9879-F374E86A4B2B}" type="pres">
      <dgm:prSet presAssocID="{075F1923-852E-41AF-B4C9-14749AA20E80}" presName="titleText1" presStyleLbl="fgAcc0" presStyleIdx="0" presStyleCnt="1">
        <dgm:presLayoutVars>
          <dgm:chMax val="0"/>
          <dgm:chPref val="0"/>
        </dgm:presLayoutVars>
      </dgm:prSet>
      <dgm:spPr/>
    </dgm:pt>
    <dgm:pt modelId="{84A30ABC-C172-4768-B401-40AC4F1B3FAA}" type="pres">
      <dgm:prSet presAssocID="{075F1923-852E-41AF-B4C9-14749AA20E80}" presName="rootConnector1" presStyleLbl="node1" presStyleIdx="0" presStyleCnt="8"/>
      <dgm:spPr/>
    </dgm:pt>
    <dgm:pt modelId="{8E430552-0089-4A13-A16A-2B8ABC60E2E8}" type="pres">
      <dgm:prSet presAssocID="{075F1923-852E-41AF-B4C9-14749AA20E80}" presName="hierChild2" presStyleCnt="0"/>
      <dgm:spPr/>
    </dgm:pt>
    <dgm:pt modelId="{5BECACDE-5BCF-4986-95B5-59365B50DA65}" type="pres">
      <dgm:prSet presAssocID="{C31DDA01-DB6F-4696-A1C7-3A44A0CD3A9C}" presName="Name37" presStyleLbl="parChTrans1D2" presStyleIdx="0" presStyleCnt="2"/>
      <dgm:spPr/>
    </dgm:pt>
    <dgm:pt modelId="{4CF1F645-6BA5-472C-99C7-C52C35122C8F}" type="pres">
      <dgm:prSet presAssocID="{E0B30B38-B54D-45D7-83CC-7434FA406CED}" presName="hierRoot2" presStyleCnt="0">
        <dgm:presLayoutVars>
          <dgm:hierBranch val="init"/>
        </dgm:presLayoutVars>
      </dgm:prSet>
      <dgm:spPr/>
    </dgm:pt>
    <dgm:pt modelId="{66492592-647B-43B5-8F18-39A1EF331C93}" type="pres">
      <dgm:prSet presAssocID="{E0B30B38-B54D-45D7-83CC-7434FA406CED}" presName="rootComposite" presStyleCnt="0"/>
      <dgm:spPr/>
    </dgm:pt>
    <dgm:pt modelId="{EB0D5483-9157-41E1-BC80-F9B0DD2A8186}" type="pres">
      <dgm:prSet presAssocID="{E0B30B38-B54D-45D7-83CC-7434FA406CED}" presName="rootText" presStyleLbl="node1" presStyleIdx="0" presStyleCnt="8">
        <dgm:presLayoutVars>
          <dgm:chMax/>
          <dgm:chPref val="3"/>
        </dgm:presLayoutVars>
      </dgm:prSet>
      <dgm:spPr/>
    </dgm:pt>
    <dgm:pt modelId="{2872A6E3-09C6-4A56-9043-B6AC8340DB2F}" type="pres">
      <dgm:prSet presAssocID="{E0B30B38-B54D-45D7-83CC-7434FA406CED}" presName="titleText2" presStyleLbl="fgAcc1" presStyleIdx="0" presStyleCnt="8">
        <dgm:presLayoutVars>
          <dgm:chMax val="0"/>
          <dgm:chPref val="0"/>
        </dgm:presLayoutVars>
      </dgm:prSet>
      <dgm:spPr/>
    </dgm:pt>
    <dgm:pt modelId="{6C76E7DE-C1E2-422C-BC69-0CA918D8AC2E}" type="pres">
      <dgm:prSet presAssocID="{E0B30B38-B54D-45D7-83CC-7434FA406CED}" presName="rootConnector" presStyleLbl="node2" presStyleIdx="0" presStyleCnt="0"/>
      <dgm:spPr/>
    </dgm:pt>
    <dgm:pt modelId="{D92C4996-DE5C-42E0-8A5B-0F9DAD710115}" type="pres">
      <dgm:prSet presAssocID="{E0B30B38-B54D-45D7-83CC-7434FA406CED}" presName="hierChild4" presStyleCnt="0"/>
      <dgm:spPr/>
    </dgm:pt>
    <dgm:pt modelId="{2A6DB864-A4CE-4D17-AB80-E0574DAC3F55}" type="pres">
      <dgm:prSet presAssocID="{ABE394DA-AEC3-4937-A976-03A15EA28B90}" presName="Name37" presStyleLbl="parChTrans1D3" presStyleIdx="0" presStyleCnt="6"/>
      <dgm:spPr/>
    </dgm:pt>
    <dgm:pt modelId="{A7CFC22C-4694-423C-8D24-5B95B65C1D4D}" type="pres">
      <dgm:prSet presAssocID="{CE20803D-483A-4162-BEB9-3A6F8F728ED5}" presName="hierRoot2" presStyleCnt="0">
        <dgm:presLayoutVars>
          <dgm:hierBranch val="init"/>
        </dgm:presLayoutVars>
      </dgm:prSet>
      <dgm:spPr/>
    </dgm:pt>
    <dgm:pt modelId="{6D0E6168-E491-4AED-B7D5-2ECA47D66558}" type="pres">
      <dgm:prSet presAssocID="{CE20803D-483A-4162-BEB9-3A6F8F728ED5}" presName="rootComposite" presStyleCnt="0"/>
      <dgm:spPr/>
    </dgm:pt>
    <dgm:pt modelId="{935CFC4D-FA73-4B5E-8515-C9B19A2D2E63}" type="pres">
      <dgm:prSet presAssocID="{CE20803D-483A-4162-BEB9-3A6F8F728ED5}" presName="rootText" presStyleLbl="node1" presStyleIdx="1" presStyleCnt="8">
        <dgm:presLayoutVars>
          <dgm:chMax/>
          <dgm:chPref val="3"/>
        </dgm:presLayoutVars>
      </dgm:prSet>
      <dgm:spPr/>
    </dgm:pt>
    <dgm:pt modelId="{70B3F337-88AB-4CE7-B461-956557E8F11F}" type="pres">
      <dgm:prSet presAssocID="{CE20803D-483A-4162-BEB9-3A6F8F728ED5}" presName="titleText2" presStyleLbl="fgAcc1" presStyleIdx="1" presStyleCnt="8">
        <dgm:presLayoutVars>
          <dgm:chMax val="0"/>
          <dgm:chPref val="0"/>
        </dgm:presLayoutVars>
      </dgm:prSet>
      <dgm:spPr/>
    </dgm:pt>
    <dgm:pt modelId="{F854ECF6-738F-43D5-9042-B3148DE1E725}" type="pres">
      <dgm:prSet presAssocID="{CE20803D-483A-4162-BEB9-3A6F8F728ED5}" presName="rootConnector" presStyleLbl="node3" presStyleIdx="0" presStyleCnt="0"/>
      <dgm:spPr/>
    </dgm:pt>
    <dgm:pt modelId="{C8CF429B-7B9A-49D9-9B87-E081C1D33F6E}" type="pres">
      <dgm:prSet presAssocID="{CE20803D-483A-4162-BEB9-3A6F8F728ED5}" presName="hierChild4" presStyleCnt="0"/>
      <dgm:spPr/>
    </dgm:pt>
    <dgm:pt modelId="{A6D69DD8-5EF6-452D-B5D5-EEB79F5BD76C}" type="pres">
      <dgm:prSet presAssocID="{CE20803D-483A-4162-BEB9-3A6F8F728ED5}" presName="hierChild5" presStyleCnt="0"/>
      <dgm:spPr/>
    </dgm:pt>
    <dgm:pt modelId="{DA48BA67-5731-4545-B3C6-25B587420278}" type="pres">
      <dgm:prSet presAssocID="{87016C0E-818D-450A-AD95-4565160F9943}" presName="Name37" presStyleLbl="parChTrans1D3" presStyleIdx="1" presStyleCnt="6"/>
      <dgm:spPr/>
    </dgm:pt>
    <dgm:pt modelId="{DC292002-902F-4B87-88E8-5E7930025D78}" type="pres">
      <dgm:prSet presAssocID="{B0108C86-47A9-4CAD-A8EB-F7C919BF0470}" presName="hierRoot2" presStyleCnt="0">
        <dgm:presLayoutVars>
          <dgm:hierBranch val="init"/>
        </dgm:presLayoutVars>
      </dgm:prSet>
      <dgm:spPr/>
    </dgm:pt>
    <dgm:pt modelId="{5A74C3F7-BA76-4468-A80F-51B5EC5A1D47}" type="pres">
      <dgm:prSet presAssocID="{B0108C86-47A9-4CAD-A8EB-F7C919BF0470}" presName="rootComposite" presStyleCnt="0"/>
      <dgm:spPr/>
    </dgm:pt>
    <dgm:pt modelId="{312973CB-BD89-43B1-8293-A259C458DF7D}" type="pres">
      <dgm:prSet presAssocID="{B0108C86-47A9-4CAD-A8EB-F7C919BF0470}" presName="rootText" presStyleLbl="node1" presStyleIdx="2" presStyleCnt="8">
        <dgm:presLayoutVars>
          <dgm:chMax/>
          <dgm:chPref val="3"/>
        </dgm:presLayoutVars>
      </dgm:prSet>
      <dgm:spPr/>
    </dgm:pt>
    <dgm:pt modelId="{4976B9E9-800E-4134-A5D5-6CAAC9A54064}" type="pres">
      <dgm:prSet presAssocID="{B0108C86-47A9-4CAD-A8EB-F7C919BF0470}" presName="titleText2" presStyleLbl="fgAcc1" presStyleIdx="2" presStyleCnt="8">
        <dgm:presLayoutVars>
          <dgm:chMax val="0"/>
          <dgm:chPref val="0"/>
        </dgm:presLayoutVars>
      </dgm:prSet>
      <dgm:spPr/>
    </dgm:pt>
    <dgm:pt modelId="{2FEA2C8D-BB18-4F83-8050-610EF49AEA50}" type="pres">
      <dgm:prSet presAssocID="{B0108C86-47A9-4CAD-A8EB-F7C919BF0470}" presName="rootConnector" presStyleLbl="node3" presStyleIdx="0" presStyleCnt="0"/>
      <dgm:spPr/>
    </dgm:pt>
    <dgm:pt modelId="{3C581DE0-66AC-49E8-A51D-C560DD3DF441}" type="pres">
      <dgm:prSet presAssocID="{B0108C86-47A9-4CAD-A8EB-F7C919BF0470}" presName="hierChild4" presStyleCnt="0"/>
      <dgm:spPr/>
    </dgm:pt>
    <dgm:pt modelId="{2F73759E-7F9E-418B-A943-BB3190ED279F}" type="pres">
      <dgm:prSet presAssocID="{B0108C86-47A9-4CAD-A8EB-F7C919BF0470}" presName="hierChild5" presStyleCnt="0"/>
      <dgm:spPr/>
    </dgm:pt>
    <dgm:pt modelId="{A454E921-6580-43D9-94D5-C25650947C8F}" type="pres">
      <dgm:prSet presAssocID="{7345AC91-AA2B-403F-87EC-826F9DAB112F}" presName="Name37" presStyleLbl="parChTrans1D3" presStyleIdx="2" presStyleCnt="6"/>
      <dgm:spPr/>
    </dgm:pt>
    <dgm:pt modelId="{A744524A-304E-4EA0-9DC3-EAC87D5BD49E}" type="pres">
      <dgm:prSet presAssocID="{EB4F46BA-5F16-4F25-BBB7-B9AC155EC88A}" presName="hierRoot2" presStyleCnt="0">
        <dgm:presLayoutVars>
          <dgm:hierBranch val="init"/>
        </dgm:presLayoutVars>
      </dgm:prSet>
      <dgm:spPr/>
    </dgm:pt>
    <dgm:pt modelId="{B9FF4FE6-3C30-4E05-84D8-CF3476F09A84}" type="pres">
      <dgm:prSet presAssocID="{EB4F46BA-5F16-4F25-BBB7-B9AC155EC88A}" presName="rootComposite" presStyleCnt="0"/>
      <dgm:spPr/>
    </dgm:pt>
    <dgm:pt modelId="{EE3AB86A-1397-411D-865F-211B93FB4C86}" type="pres">
      <dgm:prSet presAssocID="{EB4F46BA-5F16-4F25-BBB7-B9AC155EC88A}" presName="rootText" presStyleLbl="node1" presStyleIdx="3" presStyleCnt="8">
        <dgm:presLayoutVars>
          <dgm:chMax/>
          <dgm:chPref val="3"/>
        </dgm:presLayoutVars>
      </dgm:prSet>
      <dgm:spPr/>
    </dgm:pt>
    <dgm:pt modelId="{969C9BCF-F73A-490F-B11E-4B3326D8750B}" type="pres">
      <dgm:prSet presAssocID="{EB4F46BA-5F16-4F25-BBB7-B9AC155EC88A}" presName="titleText2" presStyleLbl="fgAcc1" presStyleIdx="3" presStyleCnt="8">
        <dgm:presLayoutVars>
          <dgm:chMax val="0"/>
          <dgm:chPref val="0"/>
        </dgm:presLayoutVars>
      </dgm:prSet>
      <dgm:spPr/>
    </dgm:pt>
    <dgm:pt modelId="{693C0481-BC49-46F0-8DC9-1795B40D9432}" type="pres">
      <dgm:prSet presAssocID="{EB4F46BA-5F16-4F25-BBB7-B9AC155EC88A}" presName="rootConnector" presStyleLbl="node3" presStyleIdx="0" presStyleCnt="0"/>
      <dgm:spPr/>
    </dgm:pt>
    <dgm:pt modelId="{DC91C2E4-6CE6-40FE-AC7D-E444E70D0107}" type="pres">
      <dgm:prSet presAssocID="{EB4F46BA-5F16-4F25-BBB7-B9AC155EC88A}" presName="hierChild4" presStyleCnt="0"/>
      <dgm:spPr/>
    </dgm:pt>
    <dgm:pt modelId="{82A5630A-E7A6-4FCD-8CF4-9890BAD8DA74}" type="pres">
      <dgm:prSet presAssocID="{EB4F46BA-5F16-4F25-BBB7-B9AC155EC88A}" presName="hierChild5" presStyleCnt="0"/>
      <dgm:spPr/>
    </dgm:pt>
    <dgm:pt modelId="{EE2E77E0-18D5-400B-A0A9-F0D12AD88A04}" type="pres">
      <dgm:prSet presAssocID="{E0B30B38-B54D-45D7-83CC-7434FA406CED}" presName="hierChild5" presStyleCnt="0"/>
      <dgm:spPr/>
    </dgm:pt>
    <dgm:pt modelId="{A73E227A-5FB1-440E-9B09-0B61CC54496E}" type="pres">
      <dgm:prSet presAssocID="{1885BCCE-46B5-4487-B740-1246EFE9C163}" presName="Name37" presStyleLbl="parChTrans1D2" presStyleIdx="1" presStyleCnt="2"/>
      <dgm:spPr/>
    </dgm:pt>
    <dgm:pt modelId="{08F985C6-6512-47D8-A676-66C12E22D2F1}" type="pres">
      <dgm:prSet presAssocID="{126D38D1-9BA1-4FCB-BFDF-766C9B8FB9A4}" presName="hierRoot2" presStyleCnt="0">
        <dgm:presLayoutVars>
          <dgm:hierBranch val="init"/>
        </dgm:presLayoutVars>
      </dgm:prSet>
      <dgm:spPr/>
    </dgm:pt>
    <dgm:pt modelId="{479851FD-AB8B-4B07-82B9-A7798917F580}" type="pres">
      <dgm:prSet presAssocID="{126D38D1-9BA1-4FCB-BFDF-766C9B8FB9A4}" presName="rootComposite" presStyleCnt="0"/>
      <dgm:spPr/>
    </dgm:pt>
    <dgm:pt modelId="{B739A0B9-8C96-46A3-95B4-E2406B756C57}" type="pres">
      <dgm:prSet presAssocID="{126D38D1-9BA1-4FCB-BFDF-766C9B8FB9A4}" presName="rootText" presStyleLbl="node1" presStyleIdx="4" presStyleCnt="8">
        <dgm:presLayoutVars>
          <dgm:chMax/>
          <dgm:chPref val="3"/>
        </dgm:presLayoutVars>
      </dgm:prSet>
      <dgm:spPr/>
    </dgm:pt>
    <dgm:pt modelId="{9383FCB4-4032-4D99-92EB-69B977B2DEDB}" type="pres">
      <dgm:prSet presAssocID="{126D38D1-9BA1-4FCB-BFDF-766C9B8FB9A4}" presName="titleText2" presStyleLbl="fgAcc1" presStyleIdx="4" presStyleCnt="8">
        <dgm:presLayoutVars>
          <dgm:chMax val="0"/>
          <dgm:chPref val="0"/>
        </dgm:presLayoutVars>
      </dgm:prSet>
      <dgm:spPr/>
    </dgm:pt>
    <dgm:pt modelId="{EB58BDC4-BF06-45C5-A67B-9F05C584ECD8}" type="pres">
      <dgm:prSet presAssocID="{126D38D1-9BA1-4FCB-BFDF-766C9B8FB9A4}" presName="rootConnector" presStyleLbl="node2" presStyleIdx="0" presStyleCnt="0"/>
      <dgm:spPr/>
    </dgm:pt>
    <dgm:pt modelId="{ADA9429D-58E7-4B55-A21B-DE0A705A4C31}" type="pres">
      <dgm:prSet presAssocID="{126D38D1-9BA1-4FCB-BFDF-766C9B8FB9A4}" presName="hierChild4" presStyleCnt="0"/>
      <dgm:spPr/>
    </dgm:pt>
    <dgm:pt modelId="{4F374728-3A3D-4F03-BA59-6E78B1A4CE02}" type="pres">
      <dgm:prSet presAssocID="{A4C26D8A-F4FA-404C-8880-685858EE29BB}" presName="Name37" presStyleLbl="parChTrans1D3" presStyleIdx="3" presStyleCnt="6"/>
      <dgm:spPr/>
    </dgm:pt>
    <dgm:pt modelId="{D434C675-AEFA-4322-AE56-318C215EA57C}" type="pres">
      <dgm:prSet presAssocID="{504850D9-E224-4CE8-BA60-DB7CBB505385}" presName="hierRoot2" presStyleCnt="0">
        <dgm:presLayoutVars>
          <dgm:hierBranch val="init"/>
        </dgm:presLayoutVars>
      </dgm:prSet>
      <dgm:spPr/>
    </dgm:pt>
    <dgm:pt modelId="{912A7EB5-620E-4A19-AD6C-0659DFBD9D47}" type="pres">
      <dgm:prSet presAssocID="{504850D9-E224-4CE8-BA60-DB7CBB505385}" presName="rootComposite" presStyleCnt="0"/>
      <dgm:spPr/>
    </dgm:pt>
    <dgm:pt modelId="{F3C2F480-A50E-4471-B518-697F72BCE6FE}" type="pres">
      <dgm:prSet presAssocID="{504850D9-E224-4CE8-BA60-DB7CBB505385}" presName="rootText" presStyleLbl="node1" presStyleIdx="5" presStyleCnt="8">
        <dgm:presLayoutVars>
          <dgm:chMax/>
          <dgm:chPref val="3"/>
        </dgm:presLayoutVars>
      </dgm:prSet>
      <dgm:spPr/>
    </dgm:pt>
    <dgm:pt modelId="{1D1EC709-D9D6-44BC-86E1-26B52573F71C}" type="pres">
      <dgm:prSet presAssocID="{504850D9-E224-4CE8-BA60-DB7CBB505385}" presName="titleText2" presStyleLbl="fgAcc1" presStyleIdx="5" presStyleCnt="8">
        <dgm:presLayoutVars>
          <dgm:chMax val="0"/>
          <dgm:chPref val="0"/>
        </dgm:presLayoutVars>
      </dgm:prSet>
      <dgm:spPr/>
    </dgm:pt>
    <dgm:pt modelId="{DCEA0904-73B4-443A-88C6-0BBD7B456290}" type="pres">
      <dgm:prSet presAssocID="{504850D9-E224-4CE8-BA60-DB7CBB505385}" presName="rootConnector" presStyleLbl="node3" presStyleIdx="0" presStyleCnt="0"/>
      <dgm:spPr/>
    </dgm:pt>
    <dgm:pt modelId="{9845E683-4A86-4C1F-A1A0-DB5B686059C6}" type="pres">
      <dgm:prSet presAssocID="{504850D9-E224-4CE8-BA60-DB7CBB505385}" presName="hierChild4" presStyleCnt="0"/>
      <dgm:spPr/>
    </dgm:pt>
    <dgm:pt modelId="{0AE48F6F-4658-4091-9DD6-83ECEEE3FDFE}" type="pres">
      <dgm:prSet presAssocID="{504850D9-E224-4CE8-BA60-DB7CBB505385}" presName="hierChild5" presStyleCnt="0"/>
      <dgm:spPr/>
    </dgm:pt>
    <dgm:pt modelId="{3A143933-947B-4C86-B5F5-13D5A0948300}" type="pres">
      <dgm:prSet presAssocID="{41D1DE9D-8EF3-4664-8A10-A84346945E96}" presName="Name37" presStyleLbl="parChTrans1D3" presStyleIdx="4" presStyleCnt="6"/>
      <dgm:spPr/>
    </dgm:pt>
    <dgm:pt modelId="{06675A7B-AC28-4F39-8FF2-BCBD3BF160B5}" type="pres">
      <dgm:prSet presAssocID="{90AD41AC-4A99-4E97-8CD3-39BE4E0FF557}" presName="hierRoot2" presStyleCnt="0">
        <dgm:presLayoutVars>
          <dgm:hierBranch val="init"/>
        </dgm:presLayoutVars>
      </dgm:prSet>
      <dgm:spPr/>
    </dgm:pt>
    <dgm:pt modelId="{BB4127B2-DFBC-4891-985E-4B3AACE735B8}" type="pres">
      <dgm:prSet presAssocID="{90AD41AC-4A99-4E97-8CD3-39BE4E0FF557}" presName="rootComposite" presStyleCnt="0"/>
      <dgm:spPr/>
    </dgm:pt>
    <dgm:pt modelId="{A4DF345C-7292-4706-8824-A26E9B0C13CB}" type="pres">
      <dgm:prSet presAssocID="{90AD41AC-4A99-4E97-8CD3-39BE4E0FF557}" presName="rootText" presStyleLbl="node1" presStyleIdx="6" presStyleCnt="8">
        <dgm:presLayoutVars>
          <dgm:chMax/>
          <dgm:chPref val="3"/>
        </dgm:presLayoutVars>
      </dgm:prSet>
      <dgm:spPr/>
    </dgm:pt>
    <dgm:pt modelId="{817C978D-ECB0-4B9C-BAC3-526324566CDA}" type="pres">
      <dgm:prSet presAssocID="{90AD41AC-4A99-4E97-8CD3-39BE4E0FF557}" presName="titleText2" presStyleLbl="fgAcc1" presStyleIdx="6" presStyleCnt="8">
        <dgm:presLayoutVars>
          <dgm:chMax val="0"/>
          <dgm:chPref val="0"/>
        </dgm:presLayoutVars>
      </dgm:prSet>
      <dgm:spPr/>
    </dgm:pt>
    <dgm:pt modelId="{D98A92A7-1F9C-44A2-B64D-4B76407309CA}" type="pres">
      <dgm:prSet presAssocID="{90AD41AC-4A99-4E97-8CD3-39BE4E0FF557}" presName="rootConnector" presStyleLbl="node3" presStyleIdx="0" presStyleCnt="0"/>
      <dgm:spPr/>
    </dgm:pt>
    <dgm:pt modelId="{8981251E-F84C-4889-8C19-F8F40AD41E4A}" type="pres">
      <dgm:prSet presAssocID="{90AD41AC-4A99-4E97-8CD3-39BE4E0FF557}" presName="hierChild4" presStyleCnt="0"/>
      <dgm:spPr/>
    </dgm:pt>
    <dgm:pt modelId="{A8D60EEA-DF59-4987-8CE8-98E6BE27A80C}" type="pres">
      <dgm:prSet presAssocID="{90AD41AC-4A99-4E97-8CD3-39BE4E0FF557}" presName="hierChild5" presStyleCnt="0"/>
      <dgm:spPr/>
    </dgm:pt>
    <dgm:pt modelId="{909CE831-3B71-4B2D-84E2-D40DF0CB96C4}" type="pres">
      <dgm:prSet presAssocID="{B70E77C2-9192-41D2-8368-657C67AF2121}" presName="Name37" presStyleLbl="parChTrans1D3" presStyleIdx="5" presStyleCnt="6"/>
      <dgm:spPr/>
    </dgm:pt>
    <dgm:pt modelId="{8FAA2899-E989-4A07-924B-1CEF8B29963B}" type="pres">
      <dgm:prSet presAssocID="{F96C35E2-B1DE-481A-AACD-D00400B240A0}" presName="hierRoot2" presStyleCnt="0">
        <dgm:presLayoutVars>
          <dgm:hierBranch val="init"/>
        </dgm:presLayoutVars>
      </dgm:prSet>
      <dgm:spPr/>
    </dgm:pt>
    <dgm:pt modelId="{25F95972-A52D-4CCC-B8A5-FD29A205A600}" type="pres">
      <dgm:prSet presAssocID="{F96C35E2-B1DE-481A-AACD-D00400B240A0}" presName="rootComposite" presStyleCnt="0"/>
      <dgm:spPr/>
    </dgm:pt>
    <dgm:pt modelId="{6EC1F397-B3F8-4C35-8DF4-B898741D95A5}" type="pres">
      <dgm:prSet presAssocID="{F96C35E2-B1DE-481A-AACD-D00400B240A0}" presName="rootText" presStyleLbl="node1" presStyleIdx="7" presStyleCnt="8">
        <dgm:presLayoutVars>
          <dgm:chMax/>
          <dgm:chPref val="3"/>
        </dgm:presLayoutVars>
      </dgm:prSet>
      <dgm:spPr/>
    </dgm:pt>
    <dgm:pt modelId="{5DDD142B-72A3-45D5-A9B7-3585A6E905FF}" type="pres">
      <dgm:prSet presAssocID="{F96C35E2-B1DE-481A-AACD-D00400B240A0}" presName="titleText2" presStyleLbl="fgAcc1" presStyleIdx="7" presStyleCnt="8">
        <dgm:presLayoutVars>
          <dgm:chMax val="0"/>
          <dgm:chPref val="0"/>
        </dgm:presLayoutVars>
      </dgm:prSet>
      <dgm:spPr/>
    </dgm:pt>
    <dgm:pt modelId="{060786D2-EF2E-4BE1-9B8C-CCCC9E5D7AF9}" type="pres">
      <dgm:prSet presAssocID="{F96C35E2-B1DE-481A-AACD-D00400B240A0}" presName="rootConnector" presStyleLbl="node3" presStyleIdx="0" presStyleCnt="0"/>
      <dgm:spPr/>
    </dgm:pt>
    <dgm:pt modelId="{9B9E6624-D387-48E8-8E63-9A93D95B2E4A}" type="pres">
      <dgm:prSet presAssocID="{F96C35E2-B1DE-481A-AACD-D00400B240A0}" presName="hierChild4" presStyleCnt="0"/>
      <dgm:spPr/>
    </dgm:pt>
    <dgm:pt modelId="{572CC9B5-B865-43C2-8258-BB2BB709851B}" type="pres">
      <dgm:prSet presAssocID="{F96C35E2-B1DE-481A-AACD-D00400B240A0}" presName="hierChild5" presStyleCnt="0"/>
      <dgm:spPr/>
    </dgm:pt>
    <dgm:pt modelId="{6FC06E84-367A-4634-912C-A5742E56950F}" type="pres">
      <dgm:prSet presAssocID="{126D38D1-9BA1-4FCB-BFDF-766C9B8FB9A4}" presName="hierChild5" presStyleCnt="0"/>
      <dgm:spPr/>
    </dgm:pt>
    <dgm:pt modelId="{2EC38AB8-2109-405B-8C79-C32CE1E55F3B}" type="pres">
      <dgm:prSet presAssocID="{075F1923-852E-41AF-B4C9-14749AA20E80}" presName="hierChild3" presStyleCnt="0"/>
      <dgm:spPr/>
    </dgm:pt>
  </dgm:ptLst>
  <dgm:cxnLst>
    <dgm:cxn modelId="{9AB30103-6DDA-4B03-9715-C772094BDF4D}" type="presOf" srcId="{A4C26D8A-F4FA-404C-8880-685858EE29BB}" destId="{4F374728-3A3D-4F03-BA59-6E78B1A4CE02}" srcOrd="0" destOrd="0" presId="urn:microsoft.com/office/officeart/2008/layout/NameandTitleOrganizationalChart"/>
    <dgm:cxn modelId="{58A7EF07-2822-43B9-94E9-DF9CF9637EBF}" type="presOf" srcId="{504850D9-E224-4CE8-BA60-DB7CBB505385}" destId="{DCEA0904-73B4-443A-88C6-0BBD7B456290}" srcOrd="1" destOrd="0" presId="urn:microsoft.com/office/officeart/2008/layout/NameandTitleOrganizationalChart"/>
    <dgm:cxn modelId="{2A40E209-FC83-456E-AB22-15EE8A6AA4CA}" type="presOf" srcId="{126D38D1-9BA1-4FCB-BFDF-766C9B8FB9A4}" destId="{EB58BDC4-BF06-45C5-A67B-9F05C584ECD8}" srcOrd="1" destOrd="0" presId="urn:microsoft.com/office/officeart/2008/layout/NameandTitleOrganizationalChart"/>
    <dgm:cxn modelId="{ED37450A-4887-4678-9A66-C190ADC15CF0}" srcId="{126D38D1-9BA1-4FCB-BFDF-766C9B8FB9A4}" destId="{F96C35E2-B1DE-481A-AACD-D00400B240A0}" srcOrd="2" destOrd="0" parTransId="{B70E77C2-9192-41D2-8368-657C67AF2121}" sibTransId="{BA53613E-AA16-4DD9-A8EF-20BBD19E8051}"/>
    <dgm:cxn modelId="{8E669613-A1C7-4F50-AF5A-9D45672D8BF6}" type="presOf" srcId="{AA79B2F7-4B64-41CB-A4E3-A937333B7293}" destId="{487AD69D-C21E-41DF-9879-F374E86A4B2B}" srcOrd="0" destOrd="0" presId="urn:microsoft.com/office/officeart/2008/layout/NameandTitleOrganizationalChart"/>
    <dgm:cxn modelId="{4D181F1A-2A33-4382-AEBC-E0C23B9138EB}" type="presOf" srcId="{CE20803D-483A-4162-BEB9-3A6F8F728ED5}" destId="{F854ECF6-738F-43D5-9042-B3148DE1E725}" srcOrd="1" destOrd="0" presId="urn:microsoft.com/office/officeart/2008/layout/NameandTitleOrganizationalChart"/>
    <dgm:cxn modelId="{5F41D41C-1FB1-4492-8B28-E81C058DA7D9}" type="presOf" srcId="{ABE394DA-AEC3-4937-A976-03A15EA28B90}" destId="{2A6DB864-A4CE-4D17-AB80-E0574DAC3F55}" srcOrd="0" destOrd="0" presId="urn:microsoft.com/office/officeart/2008/layout/NameandTitleOrganizationalChart"/>
    <dgm:cxn modelId="{6E24D420-28D2-47A5-801D-D33A59563CC7}" srcId="{126D38D1-9BA1-4FCB-BFDF-766C9B8FB9A4}" destId="{90AD41AC-4A99-4E97-8CD3-39BE4E0FF557}" srcOrd="1" destOrd="0" parTransId="{41D1DE9D-8EF3-4664-8A10-A84346945E96}" sibTransId="{728DB816-94F7-4F19-820F-A47F9E55169B}"/>
    <dgm:cxn modelId="{F4360227-32BD-486B-9E49-13B23974CF4B}" type="presOf" srcId="{E0B30B38-B54D-45D7-83CC-7434FA406CED}" destId="{6C76E7DE-C1E2-422C-BC69-0CA918D8AC2E}" srcOrd="1" destOrd="0" presId="urn:microsoft.com/office/officeart/2008/layout/NameandTitleOrganizationalChart"/>
    <dgm:cxn modelId="{0C4E9A28-31BB-4CD7-AE74-01FA15E90B3A}" srcId="{2788AB89-C2C8-4117-B0D6-99E4B66B2007}" destId="{075F1923-852E-41AF-B4C9-14749AA20E80}" srcOrd="0" destOrd="0" parTransId="{BB0AC03C-3029-4FAD-91E1-FAE2474BB477}" sibTransId="{AA79B2F7-4B64-41CB-A4E3-A937333B7293}"/>
    <dgm:cxn modelId="{8462AA29-CAF9-4C86-81F2-33B3EB512962}" type="presOf" srcId="{EB4F46BA-5F16-4F25-BBB7-B9AC155EC88A}" destId="{693C0481-BC49-46F0-8DC9-1795B40D9432}" srcOrd="1" destOrd="0" presId="urn:microsoft.com/office/officeart/2008/layout/NameandTitleOrganizationalChart"/>
    <dgm:cxn modelId="{C1711634-B010-4065-BAF6-8D3DCA3C84DD}" type="presOf" srcId="{F96C35E2-B1DE-481A-AACD-D00400B240A0}" destId="{060786D2-EF2E-4BE1-9B8C-CCCC9E5D7AF9}" srcOrd="1" destOrd="0" presId="urn:microsoft.com/office/officeart/2008/layout/NameandTitleOrganizationalChart"/>
    <dgm:cxn modelId="{75740037-4C23-4B1E-8118-ED88869C6CD8}" srcId="{075F1923-852E-41AF-B4C9-14749AA20E80}" destId="{126D38D1-9BA1-4FCB-BFDF-766C9B8FB9A4}" srcOrd="1" destOrd="0" parTransId="{1885BCCE-46B5-4487-B740-1246EFE9C163}" sibTransId="{32A59951-E19E-477A-B47E-27BAE4428248}"/>
    <dgm:cxn modelId="{62647337-FADF-4384-879A-712D2F5BD401}" type="presOf" srcId="{90AD41AC-4A99-4E97-8CD3-39BE4E0FF557}" destId="{A4DF345C-7292-4706-8824-A26E9B0C13CB}" srcOrd="0" destOrd="0" presId="urn:microsoft.com/office/officeart/2008/layout/NameandTitleOrganizationalChart"/>
    <dgm:cxn modelId="{6009623E-32F1-43F3-B5B3-8F5B4C0AADBB}" type="presOf" srcId="{41D1DE9D-8EF3-4664-8A10-A84346945E96}" destId="{3A143933-947B-4C86-B5F5-13D5A0948300}" srcOrd="0" destOrd="0" presId="urn:microsoft.com/office/officeart/2008/layout/NameandTitleOrganizationalChart"/>
    <dgm:cxn modelId="{3AD8C43F-378E-4307-9708-7525DDC01C51}" type="presOf" srcId="{126D38D1-9BA1-4FCB-BFDF-766C9B8FB9A4}" destId="{B739A0B9-8C96-46A3-95B4-E2406B756C57}" srcOrd="0" destOrd="0" presId="urn:microsoft.com/office/officeart/2008/layout/NameandTitleOrganizationalChart"/>
    <dgm:cxn modelId="{F5716261-DD19-41CC-8CC3-962057F1EBD2}" type="presOf" srcId="{BA53613E-AA16-4DD9-A8EF-20BBD19E8051}" destId="{5DDD142B-72A3-45D5-A9B7-3585A6E905FF}" srcOrd="0" destOrd="0" presId="urn:microsoft.com/office/officeart/2008/layout/NameandTitleOrganizationalChart"/>
    <dgm:cxn modelId="{12EF5D45-A576-46FB-AFE4-2F93828A3134}" srcId="{E0B30B38-B54D-45D7-83CC-7434FA406CED}" destId="{B0108C86-47A9-4CAD-A8EB-F7C919BF0470}" srcOrd="1" destOrd="0" parTransId="{87016C0E-818D-450A-AD95-4565160F9943}" sibTransId="{C7080914-819F-4015-A2B8-BDE5707A9578}"/>
    <dgm:cxn modelId="{A858E649-F4CD-4103-9B0C-A5DF7E79F1E4}" type="presOf" srcId="{87016C0E-818D-450A-AD95-4565160F9943}" destId="{DA48BA67-5731-4545-B3C6-25B587420278}" srcOrd="0" destOrd="0" presId="urn:microsoft.com/office/officeart/2008/layout/NameandTitleOrganizationalChart"/>
    <dgm:cxn modelId="{A4C2B34B-37BE-4C25-A018-F4F15EF84F01}" type="presOf" srcId="{C31DDA01-DB6F-4696-A1C7-3A44A0CD3A9C}" destId="{5BECACDE-5BCF-4986-95B5-59365B50DA65}" srcOrd="0" destOrd="0" presId="urn:microsoft.com/office/officeart/2008/layout/NameandTitleOrganizationalChart"/>
    <dgm:cxn modelId="{17B9D34D-75AF-4323-A94B-9B3DBCD6F8C4}" srcId="{126D38D1-9BA1-4FCB-BFDF-766C9B8FB9A4}" destId="{504850D9-E224-4CE8-BA60-DB7CBB505385}" srcOrd="0" destOrd="0" parTransId="{A4C26D8A-F4FA-404C-8880-685858EE29BB}" sibTransId="{98C8E532-BFEE-435E-B100-1F8A777B4589}"/>
    <dgm:cxn modelId="{C277744E-2844-489A-9BF5-9426DC11E150}" type="presOf" srcId="{B0108C86-47A9-4CAD-A8EB-F7C919BF0470}" destId="{2FEA2C8D-BB18-4F83-8050-610EF49AEA50}" srcOrd="1" destOrd="0" presId="urn:microsoft.com/office/officeart/2008/layout/NameandTitleOrganizationalChart"/>
    <dgm:cxn modelId="{4B1BE14F-14C5-46C9-963D-2333CA29BCBB}" type="presOf" srcId="{32A59951-E19E-477A-B47E-27BAE4428248}" destId="{9383FCB4-4032-4D99-92EB-69B977B2DEDB}" srcOrd="0" destOrd="0" presId="urn:microsoft.com/office/officeart/2008/layout/NameandTitleOrganizationalChart"/>
    <dgm:cxn modelId="{CB2CC150-4492-407F-AECD-FC4F5D6641BF}" type="presOf" srcId="{E0B30B38-B54D-45D7-83CC-7434FA406CED}" destId="{EB0D5483-9157-41E1-BC80-F9B0DD2A8186}" srcOrd="0" destOrd="0" presId="urn:microsoft.com/office/officeart/2008/layout/NameandTitleOrganizationalChart"/>
    <dgm:cxn modelId="{C8EDF250-9A1D-4DF2-A848-AE4E7F0FCBBA}" type="presOf" srcId="{69D03E14-B154-4366-9117-7779CA02004E}" destId="{2872A6E3-09C6-4A56-9043-B6AC8340DB2F}" srcOrd="0" destOrd="0" presId="urn:microsoft.com/office/officeart/2008/layout/NameandTitleOrganizationalChart"/>
    <dgm:cxn modelId="{7F037073-EAFD-498E-A98F-AD96BADCD028}" type="presOf" srcId="{7345AC91-AA2B-403F-87EC-826F9DAB112F}" destId="{A454E921-6580-43D9-94D5-C25650947C8F}" srcOrd="0" destOrd="0" presId="urn:microsoft.com/office/officeart/2008/layout/NameandTitleOrganizationalChart"/>
    <dgm:cxn modelId="{46B4C678-8AA2-412B-A3D8-C642C3960A21}" type="presOf" srcId="{EB4F46BA-5F16-4F25-BBB7-B9AC155EC88A}" destId="{EE3AB86A-1397-411D-865F-211B93FB4C86}" srcOrd="0" destOrd="0" presId="urn:microsoft.com/office/officeart/2008/layout/NameandTitleOrganizationalChart"/>
    <dgm:cxn modelId="{4360FF79-EC22-476E-B644-583D8A069FC8}" type="presOf" srcId="{075F1923-852E-41AF-B4C9-14749AA20E80}" destId="{84A30ABC-C172-4768-B401-40AC4F1B3FAA}" srcOrd="1" destOrd="0" presId="urn:microsoft.com/office/officeart/2008/layout/NameandTitleOrganizationalChart"/>
    <dgm:cxn modelId="{33B2EC89-A7C4-498B-BB65-BC8F10848361}" type="presOf" srcId="{728DB816-94F7-4F19-820F-A47F9E55169B}" destId="{817C978D-ECB0-4B9C-BAC3-526324566CDA}" srcOrd="0" destOrd="0" presId="urn:microsoft.com/office/officeart/2008/layout/NameandTitleOrganizationalChart"/>
    <dgm:cxn modelId="{B03A608A-DE43-4B37-A6C1-DC4130F9638B}" type="presOf" srcId="{B70E77C2-9192-41D2-8368-657C67AF2121}" destId="{909CE831-3B71-4B2D-84E2-D40DF0CB96C4}" srcOrd="0" destOrd="0" presId="urn:microsoft.com/office/officeart/2008/layout/NameandTitleOrganizationalChart"/>
    <dgm:cxn modelId="{9A1B7092-7CC0-43C1-8D95-72B2E21BB4D7}" type="presOf" srcId="{1885BCCE-46B5-4487-B740-1246EFE9C163}" destId="{A73E227A-5FB1-440E-9B09-0B61CC54496E}" srcOrd="0" destOrd="0" presId="urn:microsoft.com/office/officeart/2008/layout/NameandTitleOrganizationalChart"/>
    <dgm:cxn modelId="{6CA27497-E206-45D7-9433-CAA0CD4ED60B}" type="presOf" srcId="{90AD41AC-4A99-4E97-8CD3-39BE4E0FF557}" destId="{D98A92A7-1F9C-44A2-B64D-4B76407309CA}" srcOrd="1" destOrd="0" presId="urn:microsoft.com/office/officeart/2008/layout/NameandTitleOrganizationalChart"/>
    <dgm:cxn modelId="{D82981B4-D11D-4676-90AA-B52D10E5A5BD}" type="presOf" srcId="{504850D9-E224-4CE8-BA60-DB7CBB505385}" destId="{F3C2F480-A50E-4471-B518-697F72BCE6FE}" srcOrd="0" destOrd="0" presId="urn:microsoft.com/office/officeart/2008/layout/NameandTitleOrganizationalChart"/>
    <dgm:cxn modelId="{23749FB5-B4E0-4E0A-BF07-C7CD65311676}" type="presOf" srcId="{52C8B712-3295-4B35-AC8F-6ECB7D133B21}" destId="{969C9BCF-F73A-490F-B11E-4B3326D8750B}" srcOrd="0" destOrd="0" presId="urn:microsoft.com/office/officeart/2008/layout/NameandTitleOrganizationalChart"/>
    <dgm:cxn modelId="{68DF0FBD-33B8-4172-9445-32E5FE61A65B}" type="presOf" srcId="{2788AB89-C2C8-4117-B0D6-99E4B66B2007}" destId="{47CA3087-CE20-4352-915C-FC23BCA1EBB4}" srcOrd="0" destOrd="0" presId="urn:microsoft.com/office/officeart/2008/layout/NameandTitleOrganizationalChart"/>
    <dgm:cxn modelId="{984EF4BE-0A02-441C-A7E3-E24C4CE3D2F0}" type="presOf" srcId="{0EDDCD85-9175-446B-98B5-8B7FA6CC5760}" destId="{70B3F337-88AB-4CE7-B461-956557E8F11F}" srcOrd="0" destOrd="0" presId="urn:microsoft.com/office/officeart/2008/layout/NameandTitleOrganizationalChart"/>
    <dgm:cxn modelId="{6ADBCDBF-D8A5-4AE8-A8CE-842792F3CA5F}" srcId="{075F1923-852E-41AF-B4C9-14749AA20E80}" destId="{E0B30B38-B54D-45D7-83CC-7434FA406CED}" srcOrd="0" destOrd="0" parTransId="{C31DDA01-DB6F-4696-A1C7-3A44A0CD3A9C}" sibTransId="{69D03E14-B154-4366-9117-7779CA02004E}"/>
    <dgm:cxn modelId="{1DC89ACB-2B1A-4035-8C82-4578E02EFBA5}" type="presOf" srcId="{075F1923-852E-41AF-B4C9-14749AA20E80}" destId="{169548AE-1898-4AC2-B792-C4E42A5676EB}" srcOrd="0" destOrd="0" presId="urn:microsoft.com/office/officeart/2008/layout/NameandTitleOrganizationalChart"/>
    <dgm:cxn modelId="{0293C9CF-1CD0-4EE2-83C8-3E293B37F93A}" srcId="{E0B30B38-B54D-45D7-83CC-7434FA406CED}" destId="{EB4F46BA-5F16-4F25-BBB7-B9AC155EC88A}" srcOrd="2" destOrd="0" parTransId="{7345AC91-AA2B-403F-87EC-826F9DAB112F}" sibTransId="{52C8B712-3295-4B35-AC8F-6ECB7D133B21}"/>
    <dgm:cxn modelId="{1DDBD3DD-BBB2-49A2-AEFE-5C2249C235C7}" srcId="{E0B30B38-B54D-45D7-83CC-7434FA406CED}" destId="{CE20803D-483A-4162-BEB9-3A6F8F728ED5}" srcOrd="0" destOrd="0" parTransId="{ABE394DA-AEC3-4937-A976-03A15EA28B90}" sibTransId="{0EDDCD85-9175-446B-98B5-8B7FA6CC5760}"/>
    <dgm:cxn modelId="{85C7EBE1-76C0-4CC9-B826-D12EB99198C0}" type="presOf" srcId="{F96C35E2-B1DE-481A-AACD-D00400B240A0}" destId="{6EC1F397-B3F8-4C35-8DF4-B898741D95A5}" srcOrd="0" destOrd="0" presId="urn:microsoft.com/office/officeart/2008/layout/NameandTitleOrganizationalChart"/>
    <dgm:cxn modelId="{82D83FE8-2F3F-4388-9102-057077069D8A}" type="presOf" srcId="{B0108C86-47A9-4CAD-A8EB-F7C919BF0470}" destId="{312973CB-BD89-43B1-8293-A259C458DF7D}" srcOrd="0" destOrd="0" presId="urn:microsoft.com/office/officeart/2008/layout/NameandTitleOrganizationalChart"/>
    <dgm:cxn modelId="{107EE9EB-B88A-47FD-BA0C-95E6AF5AEAC7}" type="presOf" srcId="{98C8E532-BFEE-435E-B100-1F8A777B4589}" destId="{1D1EC709-D9D6-44BC-86E1-26B52573F71C}" srcOrd="0" destOrd="0" presId="urn:microsoft.com/office/officeart/2008/layout/NameandTitleOrganizationalChart"/>
    <dgm:cxn modelId="{A0A549EE-BFF0-4DE4-B1F8-8272A9A69CC0}" type="presOf" srcId="{C7080914-819F-4015-A2B8-BDE5707A9578}" destId="{4976B9E9-800E-4134-A5D5-6CAAC9A54064}" srcOrd="0" destOrd="0" presId="urn:microsoft.com/office/officeart/2008/layout/NameandTitleOrganizationalChart"/>
    <dgm:cxn modelId="{0E7BE6FD-1CDB-400C-A945-4EB76B61939C}" type="presOf" srcId="{CE20803D-483A-4162-BEB9-3A6F8F728ED5}" destId="{935CFC4D-FA73-4B5E-8515-C9B19A2D2E63}" srcOrd="0" destOrd="0" presId="urn:microsoft.com/office/officeart/2008/layout/NameandTitleOrganizationalChart"/>
    <dgm:cxn modelId="{182EAEC4-AC00-4598-BE7A-5C0E60DB0863}" type="presParOf" srcId="{47CA3087-CE20-4352-915C-FC23BCA1EBB4}" destId="{2C185D9C-DE4B-497E-9F11-C5CB1795A2EB}" srcOrd="0" destOrd="0" presId="urn:microsoft.com/office/officeart/2008/layout/NameandTitleOrganizationalChart"/>
    <dgm:cxn modelId="{F6BD5D38-3AB8-4800-9E9B-0FF8D0192B1E}" type="presParOf" srcId="{2C185D9C-DE4B-497E-9F11-C5CB1795A2EB}" destId="{1E49B0E1-6DF3-4061-A5AC-AD1205CC0F71}" srcOrd="0" destOrd="0" presId="urn:microsoft.com/office/officeart/2008/layout/NameandTitleOrganizationalChart"/>
    <dgm:cxn modelId="{3E4109B4-B5AF-488F-855A-6679DCD7C1D9}" type="presParOf" srcId="{1E49B0E1-6DF3-4061-A5AC-AD1205CC0F71}" destId="{169548AE-1898-4AC2-B792-C4E42A5676EB}" srcOrd="0" destOrd="0" presId="urn:microsoft.com/office/officeart/2008/layout/NameandTitleOrganizationalChart"/>
    <dgm:cxn modelId="{7E308494-DCAF-44F5-8287-8AF42A2FED1F}" type="presParOf" srcId="{1E49B0E1-6DF3-4061-A5AC-AD1205CC0F71}" destId="{487AD69D-C21E-41DF-9879-F374E86A4B2B}" srcOrd="1" destOrd="0" presId="urn:microsoft.com/office/officeart/2008/layout/NameandTitleOrganizationalChart"/>
    <dgm:cxn modelId="{F1B9EFD9-BAFE-4ACB-9FE9-52581DE60955}" type="presParOf" srcId="{1E49B0E1-6DF3-4061-A5AC-AD1205CC0F71}" destId="{84A30ABC-C172-4768-B401-40AC4F1B3FAA}" srcOrd="2" destOrd="0" presId="urn:microsoft.com/office/officeart/2008/layout/NameandTitleOrganizationalChart"/>
    <dgm:cxn modelId="{32B02D0E-162A-4081-AF02-784A2769B12F}" type="presParOf" srcId="{2C185D9C-DE4B-497E-9F11-C5CB1795A2EB}" destId="{8E430552-0089-4A13-A16A-2B8ABC60E2E8}" srcOrd="1" destOrd="0" presId="urn:microsoft.com/office/officeart/2008/layout/NameandTitleOrganizationalChart"/>
    <dgm:cxn modelId="{96AD4EC0-567F-46F0-A792-C556B78EEF7E}" type="presParOf" srcId="{8E430552-0089-4A13-A16A-2B8ABC60E2E8}" destId="{5BECACDE-5BCF-4986-95B5-59365B50DA65}" srcOrd="0" destOrd="0" presId="urn:microsoft.com/office/officeart/2008/layout/NameandTitleOrganizationalChart"/>
    <dgm:cxn modelId="{65770827-7C69-4AD7-B2D2-1CCDABB5AA16}" type="presParOf" srcId="{8E430552-0089-4A13-A16A-2B8ABC60E2E8}" destId="{4CF1F645-6BA5-472C-99C7-C52C35122C8F}" srcOrd="1" destOrd="0" presId="urn:microsoft.com/office/officeart/2008/layout/NameandTitleOrganizationalChart"/>
    <dgm:cxn modelId="{301A5EB0-C2F9-44B4-86D0-250958D95AA6}" type="presParOf" srcId="{4CF1F645-6BA5-472C-99C7-C52C35122C8F}" destId="{66492592-647B-43B5-8F18-39A1EF331C93}" srcOrd="0" destOrd="0" presId="urn:microsoft.com/office/officeart/2008/layout/NameandTitleOrganizationalChart"/>
    <dgm:cxn modelId="{6B315F8E-33A9-4F8E-B2CD-19993E223196}" type="presParOf" srcId="{66492592-647B-43B5-8F18-39A1EF331C93}" destId="{EB0D5483-9157-41E1-BC80-F9B0DD2A8186}" srcOrd="0" destOrd="0" presId="urn:microsoft.com/office/officeart/2008/layout/NameandTitleOrganizationalChart"/>
    <dgm:cxn modelId="{B52A5C14-F987-4736-9A9D-6C0CD0CC7622}" type="presParOf" srcId="{66492592-647B-43B5-8F18-39A1EF331C93}" destId="{2872A6E3-09C6-4A56-9043-B6AC8340DB2F}" srcOrd="1" destOrd="0" presId="urn:microsoft.com/office/officeart/2008/layout/NameandTitleOrganizationalChart"/>
    <dgm:cxn modelId="{A2F41862-BC8D-4E7A-8583-AD1ADDCD2706}" type="presParOf" srcId="{66492592-647B-43B5-8F18-39A1EF331C93}" destId="{6C76E7DE-C1E2-422C-BC69-0CA918D8AC2E}" srcOrd="2" destOrd="0" presId="urn:microsoft.com/office/officeart/2008/layout/NameandTitleOrganizationalChart"/>
    <dgm:cxn modelId="{18909B2E-B59A-4522-BBAD-76676EF37467}" type="presParOf" srcId="{4CF1F645-6BA5-472C-99C7-C52C35122C8F}" destId="{D92C4996-DE5C-42E0-8A5B-0F9DAD710115}" srcOrd="1" destOrd="0" presId="urn:microsoft.com/office/officeart/2008/layout/NameandTitleOrganizationalChart"/>
    <dgm:cxn modelId="{5670EDC8-F26B-401B-954E-75170E89F665}" type="presParOf" srcId="{D92C4996-DE5C-42E0-8A5B-0F9DAD710115}" destId="{2A6DB864-A4CE-4D17-AB80-E0574DAC3F55}" srcOrd="0" destOrd="0" presId="urn:microsoft.com/office/officeart/2008/layout/NameandTitleOrganizationalChart"/>
    <dgm:cxn modelId="{E076315D-08FB-4435-9FF7-457C28AD72AC}" type="presParOf" srcId="{D92C4996-DE5C-42E0-8A5B-0F9DAD710115}" destId="{A7CFC22C-4694-423C-8D24-5B95B65C1D4D}" srcOrd="1" destOrd="0" presId="urn:microsoft.com/office/officeart/2008/layout/NameandTitleOrganizationalChart"/>
    <dgm:cxn modelId="{D834A89D-ED29-4C97-9714-6D5865D4264A}" type="presParOf" srcId="{A7CFC22C-4694-423C-8D24-5B95B65C1D4D}" destId="{6D0E6168-E491-4AED-B7D5-2ECA47D66558}" srcOrd="0" destOrd="0" presId="urn:microsoft.com/office/officeart/2008/layout/NameandTitleOrganizationalChart"/>
    <dgm:cxn modelId="{4AEBFB06-1D6A-41E1-95E6-F8F04399A981}" type="presParOf" srcId="{6D0E6168-E491-4AED-B7D5-2ECA47D66558}" destId="{935CFC4D-FA73-4B5E-8515-C9B19A2D2E63}" srcOrd="0" destOrd="0" presId="urn:microsoft.com/office/officeart/2008/layout/NameandTitleOrganizationalChart"/>
    <dgm:cxn modelId="{6B3E0940-5AFA-41AB-A4FF-E27427A4B51A}" type="presParOf" srcId="{6D0E6168-E491-4AED-B7D5-2ECA47D66558}" destId="{70B3F337-88AB-4CE7-B461-956557E8F11F}" srcOrd="1" destOrd="0" presId="urn:microsoft.com/office/officeart/2008/layout/NameandTitleOrganizationalChart"/>
    <dgm:cxn modelId="{DB7B9BB3-D17B-45A6-9BD6-1FB7B7E2E4E8}" type="presParOf" srcId="{6D0E6168-E491-4AED-B7D5-2ECA47D66558}" destId="{F854ECF6-738F-43D5-9042-B3148DE1E725}" srcOrd="2" destOrd="0" presId="urn:microsoft.com/office/officeart/2008/layout/NameandTitleOrganizationalChart"/>
    <dgm:cxn modelId="{87BE0F22-49A7-4F3C-AD8A-DF6BB4D6561A}" type="presParOf" srcId="{A7CFC22C-4694-423C-8D24-5B95B65C1D4D}" destId="{C8CF429B-7B9A-49D9-9B87-E081C1D33F6E}" srcOrd="1" destOrd="0" presId="urn:microsoft.com/office/officeart/2008/layout/NameandTitleOrganizationalChart"/>
    <dgm:cxn modelId="{28BCE209-B5AF-4C0B-95CE-02A04B8EB8CE}" type="presParOf" srcId="{A7CFC22C-4694-423C-8D24-5B95B65C1D4D}" destId="{A6D69DD8-5EF6-452D-B5D5-EEB79F5BD76C}" srcOrd="2" destOrd="0" presId="urn:microsoft.com/office/officeart/2008/layout/NameandTitleOrganizationalChart"/>
    <dgm:cxn modelId="{2605C122-5CF3-4AB5-B8B0-B6CE8B94D616}" type="presParOf" srcId="{D92C4996-DE5C-42E0-8A5B-0F9DAD710115}" destId="{DA48BA67-5731-4545-B3C6-25B587420278}" srcOrd="2" destOrd="0" presId="urn:microsoft.com/office/officeart/2008/layout/NameandTitleOrganizationalChart"/>
    <dgm:cxn modelId="{DBE97B02-AC54-4EF9-A788-7C5DD40797AF}" type="presParOf" srcId="{D92C4996-DE5C-42E0-8A5B-0F9DAD710115}" destId="{DC292002-902F-4B87-88E8-5E7930025D78}" srcOrd="3" destOrd="0" presId="urn:microsoft.com/office/officeart/2008/layout/NameandTitleOrganizationalChart"/>
    <dgm:cxn modelId="{397F59EB-209D-4D50-AA28-2F0BD88DB866}" type="presParOf" srcId="{DC292002-902F-4B87-88E8-5E7930025D78}" destId="{5A74C3F7-BA76-4468-A80F-51B5EC5A1D47}" srcOrd="0" destOrd="0" presId="urn:microsoft.com/office/officeart/2008/layout/NameandTitleOrganizationalChart"/>
    <dgm:cxn modelId="{8C04BD28-844C-4A3C-8FA2-65F568476F32}" type="presParOf" srcId="{5A74C3F7-BA76-4468-A80F-51B5EC5A1D47}" destId="{312973CB-BD89-43B1-8293-A259C458DF7D}" srcOrd="0" destOrd="0" presId="urn:microsoft.com/office/officeart/2008/layout/NameandTitleOrganizationalChart"/>
    <dgm:cxn modelId="{CE8E37B3-08C3-48B8-8C26-413C6CC78E5B}" type="presParOf" srcId="{5A74C3F7-BA76-4468-A80F-51B5EC5A1D47}" destId="{4976B9E9-800E-4134-A5D5-6CAAC9A54064}" srcOrd="1" destOrd="0" presId="urn:microsoft.com/office/officeart/2008/layout/NameandTitleOrganizationalChart"/>
    <dgm:cxn modelId="{2E35715C-6A4E-4340-8291-3DDDAEA944AE}" type="presParOf" srcId="{5A74C3F7-BA76-4468-A80F-51B5EC5A1D47}" destId="{2FEA2C8D-BB18-4F83-8050-610EF49AEA50}" srcOrd="2" destOrd="0" presId="urn:microsoft.com/office/officeart/2008/layout/NameandTitleOrganizationalChart"/>
    <dgm:cxn modelId="{660791B3-3895-4FED-BDE7-4042A2B0C528}" type="presParOf" srcId="{DC292002-902F-4B87-88E8-5E7930025D78}" destId="{3C581DE0-66AC-49E8-A51D-C560DD3DF441}" srcOrd="1" destOrd="0" presId="urn:microsoft.com/office/officeart/2008/layout/NameandTitleOrganizationalChart"/>
    <dgm:cxn modelId="{8E27586D-1E79-4416-B952-EFF6632B8565}" type="presParOf" srcId="{DC292002-902F-4B87-88E8-5E7930025D78}" destId="{2F73759E-7F9E-418B-A943-BB3190ED279F}" srcOrd="2" destOrd="0" presId="urn:microsoft.com/office/officeart/2008/layout/NameandTitleOrganizationalChart"/>
    <dgm:cxn modelId="{0C3CF472-A7A0-4433-AAF2-A3A6A137EF84}" type="presParOf" srcId="{D92C4996-DE5C-42E0-8A5B-0F9DAD710115}" destId="{A454E921-6580-43D9-94D5-C25650947C8F}" srcOrd="4" destOrd="0" presId="urn:microsoft.com/office/officeart/2008/layout/NameandTitleOrganizationalChart"/>
    <dgm:cxn modelId="{E5EED2C7-5684-4AB4-AC42-8E70158371EE}" type="presParOf" srcId="{D92C4996-DE5C-42E0-8A5B-0F9DAD710115}" destId="{A744524A-304E-4EA0-9DC3-EAC87D5BD49E}" srcOrd="5" destOrd="0" presId="urn:microsoft.com/office/officeart/2008/layout/NameandTitleOrganizationalChart"/>
    <dgm:cxn modelId="{94C03AD0-9EA4-4D2D-8BEF-61B36E97595F}" type="presParOf" srcId="{A744524A-304E-4EA0-9DC3-EAC87D5BD49E}" destId="{B9FF4FE6-3C30-4E05-84D8-CF3476F09A84}" srcOrd="0" destOrd="0" presId="urn:microsoft.com/office/officeart/2008/layout/NameandTitleOrganizationalChart"/>
    <dgm:cxn modelId="{7B7FF0E5-26A1-47F5-9B14-25015F645B62}" type="presParOf" srcId="{B9FF4FE6-3C30-4E05-84D8-CF3476F09A84}" destId="{EE3AB86A-1397-411D-865F-211B93FB4C86}" srcOrd="0" destOrd="0" presId="urn:microsoft.com/office/officeart/2008/layout/NameandTitleOrganizationalChart"/>
    <dgm:cxn modelId="{2B69604C-3AD3-49AA-A308-39E00306C30E}" type="presParOf" srcId="{B9FF4FE6-3C30-4E05-84D8-CF3476F09A84}" destId="{969C9BCF-F73A-490F-B11E-4B3326D8750B}" srcOrd="1" destOrd="0" presId="urn:microsoft.com/office/officeart/2008/layout/NameandTitleOrganizationalChart"/>
    <dgm:cxn modelId="{687A789C-6ABC-4307-97BE-4A5AA740D91B}" type="presParOf" srcId="{B9FF4FE6-3C30-4E05-84D8-CF3476F09A84}" destId="{693C0481-BC49-46F0-8DC9-1795B40D9432}" srcOrd="2" destOrd="0" presId="urn:microsoft.com/office/officeart/2008/layout/NameandTitleOrganizationalChart"/>
    <dgm:cxn modelId="{74FEC1D8-0367-42CC-B3A7-3DE140F03CA5}" type="presParOf" srcId="{A744524A-304E-4EA0-9DC3-EAC87D5BD49E}" destId="{DC91C2E4-6CE6-40FE-AC7D-E444E70D0107}" srcOrd="1" destOrd="0" presId="urn:microsoft.com/office/officeart/2008/layout/NameandTitleOrganizationalChart"/>
    <dgm:cxn modelId="{FF8017D2-8C0D-4621-808D-FAF7439E5376}" type="presParOf" srcId="{A744524A-304E-4EA0-9DC3-EAC87D5BD49E}" destId="{82A5630A-E7A6-4FCD-8CF4-9890BAD8DA74}" srcOrd="2" destOrd="0" presId="urn:microsoft.com/office/officeart/2008/layout/NameandTitleOrganizationalChart"/>
    <dgm:cxn modelId="{3251476B-57F7-4DA2-941F-AC55A421EFCA}" type="presParOf" srcId="{4CF1F645-6BA5-472C-99C7-C52C35122C8F}" destId="{EE2E77E0-18D5-400B-A0A9-F0D12AD88A04}" srcOrd="2" destOrd="0" presId="urn:microsoft.com/office/officeart/2008/layout/NameandTitleOrganizationalChart"/>
    <dgm:cxn modelId="{57FFC8F8-5A39-474C-80A2-02EC2B1366ED}" type="presParOf" srcId="{8E430552-0089-4A13-A16A-2B8ABC60E2E8}" destId="{A73E227A-5FB1-440E-9B09-0B61CC54496E}" srcOrd="2" destOrd="0" presId="urn:microsoft.com/office/officeart/2008/layout/NameandTitleOrganizationalChart"/>
    <dgm:cxn modelId="{6B98DE5E-86CF-4919-BEE8-96DB5A6FE1C5}" type="presParOf" srcId="{8E430552-0089-4A13-A16A-2B8ABC60E2E8}" destId="{08F985C6-6512-47D8-A676-66C12E22D2F1}" srcOrd="3" destOrd="0" presId="urn:microsoft.com/office/officeart/2008/layout/NameandTitleOrganizationalChart"/>
    <dgm:cxn modelId="{5AEE5268-766D-4B51-B139-2318142A80AF}" type="presParOf" srcId="{08F985C6-6512-47D8-A676-66C12E22D2F1}" destId="{479851FD-AB8B-4B07-82B9-A7798917F580}" srcOrd="0" destOrd="0" presId="urn:microsoft.com/office/officeart/2008/layout/NameandTitleOrganizationalChart"/>
    <dgm:cxn modelId="{D4451B6C-4D46-4766-8CA9-4F6D8CCACF5C}" type="presParOf" srcId="{479851FD-AB8B-4B07-82B9-A7798917F580}" destId="{B739A0B9-8C96-46A3-95B4-E2406B756C57}" srcOrd="0" destOrd="0" presId="urn:microsoft.com/office/officeart/2008/layout/NameandTitleOrganizationalChart"/>
    <dgm:cxn modelId="{5134A3BC-44D7-43A5-9436-5317B46E3CBC}" type="presParOf" srcId="{479851FD-AB8B-4B07-82B9-A7798917F580}" destId="{9383FCB4-4032-4D99-92EB-69B977B2DEDB}" srcOrd="1" destOrd="0" presId="urn:microsoft.com/office/officeart/2008/layout/NameandTitleOrganizationalChart"/>
    <dgm:cxn modelId="{AC50015E-4017-4EC7-9C6B-2DBDEC6CA222}" type="presParOf" srcId="{479851FD-AB8B-4B07-82B9-A7798917F580}" destId="{EB58BDC4-BF06-45C5-A67B-9F05C584ECD8}" srcOrd="2" destOrd="0" presId="urn:microsoft.com/office/officeart/2008/layout/NameandTitleOrganizationalChart"/>
    <dgm:cxn modelId="{641611BB-2440-49EE-8A2E-A296D5DB9EA1}" type="presParOf" srcId="{08F985C6-6512-47D8-A676-66C12E22D2F1}" destId="{ADA9429D-58E7-4B55-A21B-DE0A705A4C31}" srcOrd="1" destOrd="0" presId="urn:microsoft.com/office/officeart/2008/layout/NameandTitleOrganizationalChart"/>
    <dgm:cxn modelId="{0B6096DB-1AD4-4642-8202-3190F7C8AC90}" type="presParOf" srcId="{ADA9429D-58E7-4B55-A21B-DE0A705A4C31}" destId="{4F374728-3A3D-4F03-BA59-6E78B1A4CE02}" srcOrd="0" destOrd="0" presId="urn:microsoft.com/office/officeart/2008/layout/NameandTitleOrganizationalChart"/>
    <dgm:cxn modelId="{B42B8F86-361A-4BD2-8DA6-998BD220B7FD}" type="presParOf" srcId="{ADA9429D-58E7-4B55-A21B-DE0A705A4C31}" destId="{D434C675-AEFA-4322-AE56-318C215EA57C}" srcOrd="1" destOrd="0" presId="urn:microsoft.com/office/officeart/2008/layout/NameandTitleOrganizationalChart"/>
    <dgm:cxn modelId="{BEFD93C3-E57B-4D1C-BB12-BBB8F726D5D2}" type="presParOf" srcId="{D434C675-AEFA-4322-AE56-318C215EA57C}" destId="{912A7EB5-620E-4A19-AD6C-0659DFBD9D47}" srcOrd="0" destOrd="0" presId="urn:microsoft.com/office/officeart/2008/layout/NameandTitleOrganizationalChart"/>
    <dgm:cxn modelId="{C70DBE43-F7C6-416C-8C1E-079B1052337C}" type="presParOf" srcId="{912A7EB5-620E-4A19-AD6C-0659DFBD9D47}" destId="{F3C2F480-A50E-4471-B518-697F72BCE6FE}" srcOrd="0" destOrd="0" presId="urn:microsoft.com/office/officeart/2008/layout/NameandTitleOrganizationalChart"/>
    <dgm:cxn modelId="{C4C53FAC-F288-48E4-BBA8-B6D066EF43A4}" type="presParOf" srcId="{912A7EB5-620E-4A19-AD6C-0659DFBD9D47}" destId="{1D1EC709-D9D6-44BC-86E1-26B52573F71C}" srcOrd="1" destOrd="0" presId="urn:microsoft.com/office/officeart/2008/layout/NameandTitleOrganizationalChart"/>
    <dgm:cxn modelId="{9CCC661B-626D-4F0D-B0A1-D38930C99AD9}" type="presParOf" srcId="{912A7EB5-620E-4A19-AD6C-0659DFBD9D47}" destId="{DCEA0904-73B4-443A-88C6-0BBD7B456290}" srcOrd="2" destOrd="0" presId="urn:microsoft.com/office/officeart/2008/layout/NameandTitleOrganizationalChart"/>
    <dgm:cxn modelId="{D71E1FA8-60F0-4CFB-9366-047FC457B5E7}" type="presParOf" srcId="{D434C675-AEFA-4322-AE56-318C215EA57C}" destId="{9845E683-4A86-4C1F-A1A0-DB5B686059C6}" srcOrd="1" destOrd="0" presId="urn:microsoft.com/office/officeart/2008/layout/NameandTitleOrganizationalChart"/>
    <dgm:cxn modelId="{33234219-10F9-4CA0-B4BB-B8A3CD882CB4}" type="presParOf" srcId="{D434C675-AEFA-4322-AE56-318C215EA57C}" destId="{0AE48F6F-4658-4091-9DD6-83ECEEE3FDFE}" srcOrd="2" destOrd="0" presId="urn:microsoft.com/office/officeart/2008/layout/NameandTitleOrganizationalChart"/>
    <dgm:cxn modelId="{37C70DB9-16AB-49EE-98C3-2D2D323A7DDC}" type="presParOf" srcId="{ADA9429D-58E7-4B55-A21B-DE0A705A4C31}" destId="{3A143933-947B-4C86-B5F5-13D5A0948300}" srcOrd="2" destOrd="0" presId="urn:microsoft.com/office/officeart/2008/layout/NameandTitleOrganizationalChart"/>
    <dgm:cxn modelId="{1FC166AF-79A6-4CB1-ACC8-2F154380E840}" type="presParOf" srcId="{ADA9429D-58E7-4B55-A21B-DE0A705A4C31}" destId="{06675A7B-AC28-4F39-8FF2-BCBD3BF160B5}" srcOrd="3" destOrd="0" presId="urn:microsoft.com/office/officeart/2008/layout/NameandTitleOrganizationalChart"/>
    <dgm:cxn modelId="{32BC4E78-5CD1-4DA4-98D3-5C16A3265647}" type="presParOf" srcId="{06675A7B-AC28-4F39-8FF2-BCBD3BF160B5}" destId="{BB4127B2-DFBC-4891-985E-4B3AACE735B8}" srcOrd="0" destOrd="0" presId="urn:microsoft.com/office/officeart/2008/layout/NameandTitleOrganizationalChart"/>
    <dgm:cxn modelId="{7D593AF2-52BF-40BF-B581-7F26B3589322}" type="presParOf" srcId="{BB4127B2-DFBC-4891-985E-4B3AACE735B8}" destId="{A4DF345C-7292-4706-8824-A26E9B0C13CB}" srcOrd="0" destOrd="0" presId="urn:microsoft.com/office/officeart/2008/layout/NameandTitleOrganizationalChart"/>
    <dgm:cxn modelId="{AC50022B-A84B-4CB3-B27B-3168ADA8BE98}" type="presParOf" srcId="{BB4127B2-DFBC-4891-985E-4B3AACE735B8}" destId="{817C978D-ECB0-4B9C-BAC3-526324566CDA}" srcOrd="1" destOrd="0" presId="urn:microsoft.com/office/officeart/2008/layout/NameandTitleOrganizationalChart"/>
    <dgm:cxn modelId="{D043C437-3B3A-46A7-B196-36AE9B159EF8}" type="presParOf" srcId="{BB4127B2-DFBC-4891-985E-4B3AACE735B8}" destId="{D98A92A7-1F9C-44A2-B64D-4B76407309CA}" srcOrd="2" destOrd="0" presId="urn:microsoft.com/office/officeart/2008/layout/NameandTitleOrganizationalChart"/>
    <dgm:cxn modelId="{CECCD596-8CBC-4762-A334-1FE8A479B851}" type="presParOf" srcId="{06675A7B-AC28-4F39-8FF2-BCBD3BF160B5}" destId="{8981251E-F84C-4889-8C19-F8F40AD41E4A}" srcOrd="1" destOrd="0" presId="urn:microsoft.com/office/officeart/2008/layout/NameandTitleOrganizationalChart"/>
    <dgm:cxn modelId="{508B5910-B77E-4FA0-B779-97677FD16E15}" type="presParOf" srcId="{06675A7B-AC28-4F39-8FF2-BCBD3BF160B5}" destId="{A8D60EEA-DF59-4987-8CE8-98E6BE27A80C}" srcOrd="2" destOrd="0" presId="urn:microsoft.com/office/officeart/2008/layout/NameandTitleOrganizationalChart"/>
    <dgm:cxn modelId="{BC3AB9D3-127A-4C92-8BAE-9442E6FD2735}" type="presParOf" srcId="{ADA9429D-58E7-4B55-A21B-DE0A705A4C31}" destId="{909CE831-3B71-4B2D-84E2-D40DF0CB96C4}" srcOrd="4" destOrd="0" presId="urn:microsoft.com/office/officeart/2008/layout/NameandTitleOrganizationalChart"/>
    <dgm:cxn modelId="{84E6E113-BC33-4442-B651-283783234398}" type="presParOf" srcId="{ADA9429D-58E7-4B55-A21B-DE0A705A4C31}" destId="{8FAA2899-E989-4A07-924B-1CEF8B29963B}" srcOrd="5" destOrd="0" presId="urn:microsoft.com/office/officeart/2008/layout/NameandTitleOrganizationalChart"/>
    <dgm:cxn modelId="{A80C0C2F-111F-494E-B963-CC711FA72E92}" type="presParOf" srcId="{8FAA2899-E989-4A07-924B-1CEF8B29963B}" destId="{25F95972-A52D-4CCC-B8A5-FD29A205A600}" srcOrd="0" destOrd="0" presId="urn:microsoft.com/office/officeart/2008/layout/NameandTitleOrganizationalChart"/>
    <dgm:cxn modelId="{35C7910B-1580-4D47-9C4A-11C89C15D98F}" type="presParOf" srcId="{25F95972-A52D-4CCC-B8A5-FD29A205A600}" destId="{6EC1F397-B3F8-4C35-8DF4-B898741D95A5}" srcOrd="0" destOrd="0" presId="urn:microsoft.com/office/officeart/2008/layout/NameandTitleOrganizationalChart"/>
    <dgm:cxn modelId="{20694374-4686-455C-B20C-38D736273BCC}" type="presParOf" srcId="{25F95972-A52D-4CCC-B8A5-FD29A205A600}" destId="{5DDD142B-72A3-45D5-A9B7-3585A6E905FF}" srcOrd="1" destOrd="0" presId="urn:microsoft.com/office/officeart/2008/layout/NameandTitleOrganizationalChart"/>
    <dgm:cxn modelId="{9E217648-9BAE-4A8D-A8B6-BB6A85281DCB}" type="presParOf" srcId="{25F95972-A52D-4CCC-B8A5-FD29A205A600}" destId="{060786D2-EF2E-4BE1-9B8C-CCCC9E5D7AF9}" srcOrd="2" destOrd="0" presId="urn:microsoft.com/office/officeart/2008/layout/NameandTitleOrganizationalChart"/>
    <dgm:cxn modelId="{9A4BAE7C-609B-4F4D-A62E-27A9E79C5479}" type="presParOf" srcId="{8FAA2899-E989-4A07-924B-1CEF8B29963B}" destId="{9B9E6624-D387-48E8-8E63-9A93D95B2E4A}" srcOrd="1" destOrd="0" presId="urn:microsoft.com/office/officeart/2008/layout/NameandTitleOrganizationalChart"/>
    <dgm:cxn modelId="{3201F098-D48F-45BD-BD5F-01788D7D5A14}" type="presParOf" srcId="{8FAA2899-E989-4A07-924B-1CEF8B29963B}" destId="{572CC9B5-B865-43C2-8258-BB2BB709851B}" srcOrd="2" destOrd="0" presId="urn:microsoft.com/office/officeart/2008/layout/NameandTitleOrganizationalChart"/>
    <dgm:cxn modelId="{E7C74328-3F59-45CF-9316-842124E28A7A}" type="presParOf" srcId="{08F985C6-6512-47D8-A676-66C12E22D2F1}" destId="{6FC06E84-367A-4634-912C-A5742E56950F}" srcOrd="2" destOrd="0" presId="urn:microsoft.com/office/officeart/2008/layout/NameandTitleOrganizationalChart"/>
    <dgm:cxn modelId="{5866B69C-7BAE-4A2F-924A-59A9E089AC9D}" type="presParOf" srcId="{2C185D9C-DE4B-497E-9F11-C5CB1795A2EB}" destId="{2EC38AB8-2109-405B-8C79-C32CE1E55F3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CE831-3B71-4B2D-84E2-D40DF0CB96C4}">
      <dsp:nvSpPr>
        <dsp:cNvPr id="0" name=""/>
        <dsp:cNvSpPr/>
      </dsp:nvSpPr>
      <dsp:spPr>
        <a:xfrm>
          <a:off x="6964168" y="2978959"/>
          <a:ext cx="1571983" cy="35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59"/>
              </a:lnTo>
              <a:lnTo>
                <a:pt x="1571983" y="208959"/>
              </a:lnTo>
              <a:lnTo>
                <a:pt x="1571983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43933-947B-4C86-B5F5-13D5A0948300}">
      <dsp:nvSpPr>
        <dsp:cNvPr id="0" name=""/>
        <dsp:cNvSpPr/>
      </dsp:nvSpPr>
      <dsp:spPr>
        <a:xfrm>
          <a:off x="6918448" y="2978959"/>
          <a:ext cx="91440" cy="350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74728-3A3D-4F03-BA59-6E78B1A4CE02}">
      <dsp:nvSpPr>
        <dsp:cNvPr id="0" name=""/>
        <dsp:cNvSpPr/>
      </dsp:nvSpPr>
      <dsp:spPr>
        <a:xfrm>
          <a:off x="5392184" y="2978959"/>
          <a:ext cx="1571983" cy="350513"/>
        </a:xfrm>
        <a:custGeom>
          <a:avLst/>
          <a:gdLst/>
          <a:ahLst/>
          <a:cxnLst/>
          <a:rect l="0" t="0" r="0" b="0"/>
          <a:pathLst>
            <a:path>
              <a:moveTo>
                <a:pt x="1571983" y="0"/>
              </a:moveTo>
              <a:lnTo>
                <a:pt x="1571983" y="208959"/>
              </a:lnTo>
              <a:lnTo>
                <a:pt x="0" y="208959"/>
              </a:lnTo>
              <a:lnTo>
                <a:pt x="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E227A-5FB1-440E-9B09-0B61CC54496E}">
      <dsp:nvSpPr>
        <dsp:cNvPr id="0" name=""/>
        <dsp:cNvSpPr/>
      </dsp:nvSpPr>
      <dsp:spPr>
        <a:xfrm>
          <a:off x="4606193" y="2021788"/>
          <a:ext cx="2357975" cy="35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59"/>
              </a:lnTo>
              <a:lnTo>
                <a:pt x="2357975" y="208959"/>
              </a:lnTo>
              <a:lnTo>
                <a:pt x="2357975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4E921-6580-43D9-94D5-C25650947C8F}">
      <dsp:nvSpPr>
        <dsp:cNvPr id="0" name=""/>
        <dsp:cNvSpPr/>
      </dsp:nvSpPr>
      <dsp:spPr>
        <a:xfrm>
          <a:off x="2248217" y="2978959"/>
          <a:ext cx="1571983" cy="35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59"/>
              </a:lnTo>
              <a:lnTo>
                <a:pt x="1571983" y="208959"/>
              </a:lnTo>
              <a:lnTo>
                <a:pt x="1571983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8BA67-5731-4545-B3C6-25B587420278}">
      <dsp:nvSpPr>
        <dsp:cNvPr id="0" name=""/>
        <dsp:cNvSpPr/>
      </dsp:nvSpPr>
      <dsp:spPr>
        <a:xfrm>
          <a:off x="2202497" y="2978959"/>
          <a:ext cx="91440" cy="350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DB864-A4CE-4D17-AB80-E0574DAC3F55}">
      <dsp:nvSpPr>
        <dsp:cNvPr id="0" name=""/>
        <dsp:cNvSpPr/>
      </dsp:nvSpPr>
      <dsp:spPr>
        <a:xfrm>
          <a:off x="676234" y="2978959"/>
          <a:ext cx="1571983" cy="350513"/>
        </a:xfrm>
        <a:custGeom>
          <a:avLst/>
          <a:gdLst/>
          <a:ahLst/>
          <a:cxnLst/>
          <a:rect l="0" t="0" r="0" b="0"/>
          <a:pathLst>
            <a:path>
              <a:moveTo>
                <a:pt x="1571983" y="0"/>
              </a:moveTo>
              <a:lnTo>
                <a:pt x="1571983" y="208959"/>
              </a:lnTo>
              <a:lnTo>
                <a:pt x="0" y="208959"/>
              </a:lnTo>
              <a:lnTo>
                <a:pt x="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CACDE-5BCF-4986-95B5-59365B50DA65}">
      <dsp:nvSpPr>
        <dsp:cNvPr id="0" name=""/>
        <dsp:cNvSpPr/>
      </dsp:nvSpPr>
      <dsp:spPr>
        <a:xfrm>
          <a:off x="2248217" y="2021788"/>
          <a:ext cx="2357975" cy="350513"/>
        </a:xfrm>
        <a:custGeom>
          <a:avLst/>
          <a:gdLst/>
          <a:ahLst/>
          <a:cxnLst/>
          <a:rect l="0" t="0" r="0" b="0"/>
          <a:pathLst>
            <a:path>
              <a:moveTo>
                <a:pt x="2357975" y="0"/>
              </a:moveTo>
              <a:lnTo>
                <a:pt x="2357975" y="208959"/>
              </a:lnTo>
              <a:lnTo>
                <a:pt x="0" y="208959"/>
              </a:lnTo>
              <a:lnTo>
                <a:pt x="0" y="3505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548AE-1898-4AC2-B792-C4E42A5676EB}">
      <dsp:nvSpPr>
        <dsp:cNvPr id="0" name=""/>
        <dsp:cNvSpPr/>
      </dsp:nvSpPr>
      <dsp:spPr>
        <a:xfrm>
          <a:off x="4020340" y="1415130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6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定量脑电</a:t>
          </a:r>
          <a:endParaRPr lang="en-US" sz="18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4020340" y="1415130"/>
        <a:ext cx="1171706" cy="606657"/>
      </dsp:txXfrm>
    </dsp:sp>
    <dsp:sp modelId="{487AD69D-C21E-41DF-9879-F374E86A4B2B}">
      <dsp:nvSpPr>
        <dsp:cNvPr id="0" name=""/>
        <dsp:cNvSpPr/>
      </dsp:nvSpPr>
      <dsp:spPr>
        <a:xfrm>
          <a:off x="4254681" y="1886975"/>
          <a:ext cx="1054535" cy="20221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主题</a:t>
          </a:r>
          <a:endParaRPr lang="en-US" sz="1100" kern="1200" dirty="0"/>
        </a:p>
      </dsp:txBody>
      <dsp:txXfrm>
        <a:off x="4254681" y="1886975"/>
        <a:ext cx="1054535" cy="202219"/>
      </dsp:txXfrm>
    </dsp:sp>
    <dsp:sp modelId="{EB0D5483-9157-41E1-BC80-F9B0DD2A8186}">
      <dsp:nvSpPr>
        <dsp:cNvPr id="0" name=""/>
        <dsp:cNvSpPr/>
      </dsp:nvSpPr>
      <dsp:spPr>
        <a:xfrm>
          <a:off x="1662364" y="2372301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6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参考问题</a:t>
          </a:r>
          <a:endParaRPr lang="en-US" sz="18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1662364" y="2372301"/>
        <a:ext cx="1171706" cy="606657"/>
      </dsp:txXfrm>
    </dsp:sp>
    <dsp:sp modelId="{2872A6E3-09C6-4A56-9043-B6AC8340DB2F}">
      <dsp:nvSpPr>
        <dsp:cNvPr id="0" name=""/>
        <dsp:cNvSpPr/>
      </dsp:nvSpPr>
      <dsp:spPr>
        <a:xfrm>
          <a:off x="1896705" y="2844146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第一部分</a:t>
          </a:r>
          <a:endParaRPr lang="en-US" sz="1100" kern="1200" dirty="0"/>
        </a:p>
      </dsp:txBody>
      <dsp:txXfrm>
        <a:off x="1896705" y="2844146"/>
        <a:ext cx="1054535" cy="202219"/>
      </dsp:txXfrm>
    </dsp:sp>
    <dsp:sp modelId="{935CFC4D-FA73-4B5E-8515-C9B19A2D2E63}">
      <dsp:nvSpPr>
        <dsp:cNvPr id="0" name=""/>
        <dsp:cNvSpPr/>
      </dsp:nvSpPr>
      <dsp:spPr>
        <a:xfrm>
          <a:off x="90381" y="3329472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物理因素</a:t>
          </a:r>
          <a:endParaRPr lang="en-US" sz="18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90381" y="3329472"/>
        <a:ext cx="1171706" cy="606657"/>
      </dsp:txXfrm>
    </dsp:sp>
    <dsp:sp modelId="{70B3F337-88AB-4CE7-B461-956557E8F11F}">
      <dsp:nvSpPr>
        <dsp:cNvPr id="0" name=""/>
        <dsp:cNvSpPr/>
      </dsp:nvSpPr>
      <dsp:spPr>
        <a:xfrm>
          <a:off x="324722" y="3801317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第二章</a:t>
          </a:r>
          <a:endParaRPr lang="en-US" sz="1100" kern="1200" dirty="0"/>
        </a:p>
      </dsp:txBody>
      <dsp:txXfrm>
        <a:off x="324722" y="3801317"/>
        <a:ext cx="1054535" cy="202219"/>
      </dsp:txXfrm>
    </dsp:sp>
    <dsp:sp modelId="{312973CB-BD89-43B1-8293-A259C458DF7D}">
      <dsp:nvSpPr>
        <dsp:cNvPr id="0" name=""/>
        <dsp:cNvSpPr/>
      </dsp:nvSpPr>
      <dsp:spPr>
        <a:xfrm>
          <a:off x="1662364" y="3329472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模型选择</a:t>
          </a:r>
          <a:endParaRPr lang="en-US" sz="14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1662364" y="3329472"/>
        <a:ext cx="1171706" cy="606657"/>
      </dsp:txXfrm>
    </dsp:sp>
    <dsp:sp modelId="{4976B9E9-800E-4134-A5D5-6CAAC9A54064}">
      <dsp:nvSpPr>
        <dsp:cNvPr id="0" name=""/>
        <dsp:cNvSpPr/>
      </dsp:nvSpPr>
      <dsp:spPr>
        <a:xfrm>
          <a:off x="1896705" y="3801317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第三章</a:t>
          </a:r>
          <a:endParaRPr lang="en-US" sz="1100" kern="1200" dirty="0"/>
        </a:p>
      </dsp:txBody>
      <dsp:txXfrm>
        <a:off x="1896705" y="3801317"/>
        <a:ext cx="1054535" cy="202219"/>
      </dsp:txXfrm>
    </dsp:sp>
    <dsp:sp modelId="{EE3AB86A-1397-411D-865F-211B93FB4C86}">
      <dsp:nvSpPr>
        <dsp:cNvPr id="0" name=""/>
        <dsp:cNvSpPr/>
      </dsp:nvSpPr>
      <dsp:spPr>
        <a:xfrm>
          <a:off x="3234348" y="3329472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参考家族</a:t>
          </a:r>
          <a:endParaRPr lang="en-US" sz="14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3234348" y="3329472"/>
        <a:ext cx="1171706" cy="606657"/>
      </dsp:txXfrm>
    </dsp:sp>
    <dsp:sp modelId="{969C9BCF-F73A-490F-B11E-4B3326D8750B}">
      <dsp:nvSpPr>
        <dsp:cNvPr id="0" name=""/>
        <dsp:cNvSpPr/>
      </dsp:nvSpPr>
      <dsp:spPr>
        <a:xfrm>
          <a:off x="3468689" y="3801317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第四章</a:t>
          </a:r>
          <a:endParaRPr lang="en-US" sz="1100" kern="1200" dirty="0"/>
        </a:p>
      </dsp:txBody>
      <dsp:txXfrm>
        <a:off x="3468689" y="3801317"/>
        <a:ext cx="1054535" cy="202219"/>
      </dsp:txXfrm>
    </dsp:sp>
    <dsp:sp modelId="{B739A0B9-8C96-46A3-95B4-E2406B756C57}">
      <dsp:nvSpPr>
        <dsp:cNvPr id="0" name=""/>
        <dsp:cNvSpPr/>
      </dsp:nvSpPr>
      <dsp:spPr>
        <a:xfrm>
          <a:off x="6378315" y="2372301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6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谱分析</a:t>
          </a:r>
          <a:endParaRPr lang="en-US" sz="18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6378315" y="2372301"/>
        <a:ext cx="1171706" cy="606657"/>
      </dsp:txXfrm>
    </dsp:sp>
    <dsp:sp modelId="{9383FCB4-4032-4D99-92EB-69B977B2DEDB}">
      <dsp:nvSpPr>
        <dsp:cNvPr id="0" name=""/>
        <dsp:cNvSpPr/>
      </dsp:nvSpPr>
      <dsp:spPr>
        <a:xfrm>
          <a:off x="6612656" y="2844146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第二部分</a:t>
          </a:r>
          <a:endParaRPr lang="en-US" sz="1100" kern="1200" dirty="0"/>
        </a:p>
      </dsp:txBody>
      <dsp:txXfrm>
        <a:off x="6612656" y="2844146"/>
        <a:ext cx="1054535" cy="202219"/>
      </dsp:txXfrm>
    </dsp:sp>
    <dsp:sp modelId="{F3C2F480-A50E-4471-B518-697F72BCE6FE}">
      <dsp:nvSpPr>
        <dsp:cNvPr id="0" name=""/>
        <dsp:cNvSpPr/>
      </dsp:nvSpPr>
      <dsp:spPr>
        <a:xfrm>
          <a:off x="4806331" y="3329472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谱质量</a:t>
          </a:r>
          <a:endParaRPr lang="en-US" sz="14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4806331" y="3329472"/>
        <a:ext cx="1171706" cy="606657"/>
      </dsp:txXfrm>
    </dsp:sp>
    <dsp:sp modelId="{1D1EC709-D9D6-44BC-86E1-26B52573F71C}">
      <dsp:nvSpPr>
        <dsp:cNvPr id="0" name=""/>
        <dsp:cNvSpPr/>
      </dsp:nvSpPr>
      <dsp:spPr>
        <a:xfrm>
          <a:off x="5040673" y="3801317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第五章</a:t>
          </a:r>
          <a:endParaRPr lang="en-US" sz="1100" kern="1200" dirty="0"/>
        </a:p>
      </dsp:txBody>
      <dsp:txXfrm>
        <a:off x="5040673" y="3801317"/>
        <a:ext cx="1054535" cy="202219"/>
      </dsp:txXfrm>
    </dsp:sp>
    <dsp:sp modelId="{A4DF345C-7292-4706-8824-A26E9B0C13CB}">
      <dsp:nvSpPr>
        <dsp:cNvPr id="0" name=""/>
        <dsp:cNvSpPr/>
      </dsp:nvSpPr>
      <dsp:spPr>
        <a:xfrm>
          <a:off x="6378315" y="3329472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谱常模</a:t>
          </a:r>
          <a:endParaRPr lang="en-US" sz="14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6378315" y="3329472"/>
        <a:ext cx="1171706" cy="606657"/>
      </dsp:txXfrm>
    </dsp:sp>
    <dsp:sp modelId="{817C978D-ECB0-4B9C-BAC3-526324566CDA}">
      <dsp:nvSpPr>
        <dsp:cNvPr id="0" name=""/>
        <dsp:cNvSpPr/>
      </dsp:nvSpPr>
      <dsp:spPr>
        <a:xfrm>
          <a:off x="6612656" y="3801317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第六章</a:t>
          </a:r>
          <a:endParaRPr lang="en-US" sz="1100" kern="1200" dirty="0"/>
        </a:p>
      </dsp:txBody>
      <dsp:txXfrm>
        <a:off x="6612656" y="3801317"/>
        <a:ext cx="1054535" cy="202219"/>
      </dsp:txXfrm>
    </dsp:sp>
    <dsp:sp modelId="{6EC1F397-B3F8-4C35-8DF4-B898741D95A5}">
      <dsp:nvSpPr>
        <dsp:cNvPr id="0" name=""/>
        <dsp:cNvSpPr/>
      </dsp:nvSpPr>
      <dsp:spPr>
        <a:xfrm>
          <a:off x="7950299" y="3329472"/>
          <a:ext cx="1171706" cy="60665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6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rPr>
            <a:t>谱成分分解</a:t>
          </a:r>
          <a:endParaRPr lang="en-US" sz="1400" kern="1200" dirty="0">
            <a:solidFill>
              <a:schemeClr val="tx1"/>
            </a:solidFill>
            <a:latin typeface="SimSun-ExtB" panose="02010609060101010101" pitchFamily="49" charset="-122"/>
            <a:ea typeface="SimSun-ExtB" panose="02010609060101010101" pitchFamily="49" charset="-122"/>
          </a:endParaRPr>
        </a:p>
      </dsp:txBody>
      <dsp:txXfrm>
        <a:off x="7950299" y="3329472"/>
        <a:ext cx="1171706" cy="606657"/>
      </dsp:txXfrm>
    </dsp:sp>
    <dsp:sp modelId="{5DDD142B-72A3-45D5-A9B7-3585A6E905FF}">
      <dsp:nvSpPr>
        <dsp:cNvPr id="0" name=""/>
        <dsp:cNvSpPr/>
      </dsp:nvSpPr>
      <dsp:spPr>
        <a:xfrm>
          <a:off x="8184640" y="3801317"/>
          <a:ext cx="1054535" cy="202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第七章</a:t>
          </a:r>
          <a:endParaRPr lang="en-US" sz="1100" kern="1200" dirty="0"/>
        </a:p>
      </dsp:txBody>
      <dsp:txXfrm>
        <a:off x="8184640" y="3801317"/>
        <a:ext cx="1054535" cy="202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4A9-69E2-4AB8-8832-2C0E7FCC4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E6229-1F30-40CC-9B53-6F9B08514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91E73-08F6-4090-AF3A-703C9BC1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5A44-F090-46D9-9639-7E828A0B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25DE-1C17-48C4-AABA-EE65FE06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0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6270-3F00-4224-9943-D0FCCC05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8ADB7-F4BD-4088-AFF1-C33A3E76D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DB1C-6231-4B7F-81BB-89E74855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E741-33DD-49A9-BA8A-2FD4FDBB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617C-4164-4544-AB56-83A2EC65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8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073A5-0691-46CF-A626-DAFE6C016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1853E-4BD6-402B-A457-036F21F21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0EE6-8A93-4836-A22E-38042B31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E64E6-0D70-44BE-A2E1-9BF766BF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6AD4-550D-4946-8C3F-8AC0DE69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8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9300-ECCB-424E-A9D0-2E6A1D98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6267-A69A-4CDC-ACBC-72AD87CBD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1442-E8E9-4068-8197-9D7C260E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9A698-D1B5-48DB-9B65-664D937B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0910-BEA3-485B-83B5-22EEE1B2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A9C7-83BC-4E39-9E2C-09DF1F58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4A93E-BCB3-4A90-B59B-1009ECB2A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5982-9F1E-4AD0-900A-60CA7E20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14041-2B4F-4214-9719-D450EB51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4E7B3-8E4A-49C4-B7CD-633B55CB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CCA3-2BF3-46B0-ADFC-F349BB77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6A29-12BF-4954-9509-6DC9D1FC2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C6634-3D8D-4F6C-BD3B-8B382A6F4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049F3-8F5F-45AA-8EA4-E7C295C3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6FB8D-46E2-4759-B386-84F88831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E2D2C-A202-4809-A2B4-DC0B3C93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364A-BE3E-4302-A5E5-F22F3151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2EE6-0AE9-4D64-BB6F-287DC5BD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9DC1C-A174-4FF6-B7F8-E2A634FB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C0939-1891-49E9-B02E-6355F2C4B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B4D8D-8F4E-432D-A446-10D4E3812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B89AA-87CE-48AC-AD89-D85887EB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D8AE2-DD47-40B5-841A-DB092996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0DFC7-B75A-48E0-9AFB-44C44957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BC58-EC12-494A-AFDC-FD48B850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17613-91BB-4099-83C8-7260531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5888C-DDCE-4D1F-907A-296687D8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7001C-09E1-41AE-8F40-4E956211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5A912-FEFD-417E-AC0B-FAE86361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85E20-77E9-4EE3-8D2C-654D6B32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96922-051D-4D56-8686-5694C6DE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8048-1B4C-4265-82A0-B56AD8A2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0219-2073-4256-97E5-178A6B7B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52245-C58D-4FC7-9092-B33743345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D144B-F1B1-4B10-8239-D43D2B64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3346B-013A-41E5-B71A-471F1D04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D41D0-E290-49F6-8FC5-490D35F1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B54D-A97D-48A7-90FC-2C293947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3EC10-3CFE-43CA-AAC7-6CEF1D452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1EC3D-6146-4F6E-AB3D-5084A1493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0E16-8781-4C97-8E12-4CF62936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E86-C563-4213-A992-F9247260A7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0DF94-326C-46C9-AAB5-4AE5B661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CB728-6068-4DE0-B1AD-2CB12E37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2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2AE15-F3D7-4615-93E0-D093E5A9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92C2F-A32B-4EF9-A493-3F02D018A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FB58-5377-4854-B653-D29F437D0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EE86-C563-4213-A992-F9247260A7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D17E-A759-4908-AE84-964BB042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34E3F-61EA-4BFE-96E1-E088F792D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2464-8215-4FF1-9C14-1D5EC3DD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E8670A0-EB56-4F4C-969E-2215E39EAE74}"/>
              </a:ext>
            </a:extLst>
          </p:cNvPr>
          <p:cNvGrpSpPr/>
          <p:nvPr/>
        </p:nvGrpSpPr>
        <p:grpSpPr>
          <a:xfrm>
            <a:off x="1254486" y="719666"/>
            <a:ext cx="9329557" cy="5418667"/>
            <a:chOff x="1254486" y="719666"/>
            <a:chExt cx="9329557" cy="5418667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9DC423A0-F3ED-419F-8062-67443657B3A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9356091"/>
                </p:ext>
              </p:extLst>
            </p:nvPr>
          </p:nvGraphicFramePr>
          <p:xfrm>
            <a:off x="1254486" y="719666"/>
            <a:ext cx="9329557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BD9049C1-834A-4909-BF2B-60C93223ABBC}"/>
                </a:ext>
              </a:extLst>
            </p:cNvPr>
            <p:cNvSpPr/>
            <p:nvPr/>
          </p:nvSpPr>
          <p:spPr>
            <a:xfrm>
              <a:off x="4418687" y="3213404"/>
              <a:ext cx="2863963" cy="43119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SimSun-ExtB" panose="02010609060101010101" pitchFamily="49" charset="-122"/>
                  <a:ea typeface="SimSun-ExtB" panose="02010609060101010101" pitchFamily="49" charset="-122"/>
                </a:rPr>
                <a:t>显著影响</a:t>
              </a:r>
              <a:endParaRPr lang="en-US" sz="1200" dirty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EB63647E-97AE-4606-9E04-039AE971E745}"/>
                </a:ext>
              </a:extLst>
            </p:cNvPr>
            <p:cNvSpPr/>
            <p:nvPr/>
          </p:nvSpPr>
          <p:spPr>
            <a:xfrm rot="-5400000">
              <a:off x="4155214" y="2553223"/>
              <a:ext cx="332634" cy="4727991"/>
            </a:xfrm>
            <a:prstGeom prst="leftBrace">
              <a:avLst>
                <a:gd name="adj1" fmla="val 8333"/>
                <a:gd name="adj2" fmla="val 50226"/>
              </a:avLst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DB9A0-073D-485D-9B38-057A3E799806}"/>
                </a:ext>
              </a:extLst>
            </p:cNvPr>
            <p:cNvSpPr txBox="1"/>
            <p:nvPr/>
          </p:nvSpPr>
          <p:spPr>
            <a:xfrm>
              <a:off x="3680070" y="4998970"/>
              <a:ext cx="1282918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SimSun-ExtB" panose="02010609060101010101" pitchFamily="49" charset="-122"/>
                  <a:ea typeface="SimSun-ExtB" panose="02010609060101010101" pitchFamily="49" charset="-122"/>
                </a:rPr>
                <a:t>与质量控制有关</a:t>
              </a:r>
              <a:endParaRPr lang="en-US" sz="1200" dirty="0"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FC945045-662D-4CA6-A919-AB7D8A14086A}"/>
                </a:ext>
              </a:extLst>
            </p:cNvPr>
            <p:cNvSpPr/>
            <p:nvPr/>
          </p:nvSpPr>
          <p:spPr>
            <a:xfrm rot="-5400000">
              <a:off x="8866640" y="4100427"/>
              <a:ext cx="332634" cy="1633583"/>
            </a:xfrm>
            <a:prstGeom prst="leftBrace">
              <a:avLst>
                <a:gd name="adj1" fmla="val 8333"/>
                <a:gd name="adj2" fmla="val 50226"/>
              </a:avLst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DE5F33-B339-4F7A-B1BE-B534E5FF640D}"/>
                </a:ext>
              </a:extLst>
            </p:cNvPr>
            <p:cNvSpPr txBox="1"/>
            <p:nvPr/>
          </p:nvSpPr>
          <p:spPr>
            <a:xfrm>
              <a:off x="8585184" y="4998970"/>
              <a:ext cx="895546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SimSun-ExtB" panose="02010609060101010101" pitchFamily="49" charset="-122"/>
                  <a:ea typeface="SimSun-ExtB" panose="02010609060101010101" pitchFamily="49" charset="-122"/>
                </a:rPr>
                <a:t>面向应用</a:t>
              </a:r>
              <a:endParaRPr lang="en-US" sz="1200" dirty="0"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83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SimSun-ExtB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Shiang Hu</dc:creator>
  <cp:lastModifiedBy>Andy Shiang Hu</cp:lastModifiedBy>
  <cp:revision>1</cp:revision>
  <dcterms:created xsi:type="dcterms:W3CDTF">2020-04-06T04:25:56Z</dcterms:created>
  <dcterms:modified xsi:type="dcterms:W3CDTF">2020-04-06T05:02:41Z</dcterms:modified>
</cp:coreProperties>
</file>