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7988C-2F71-48FE-8B9E-F2425DEE80E2}" v="65" dt="2020-06-13T07:43:52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Shiang Hu" userId="80fa400d-f861-43d4-af19-39343cd31f21" providerId="ADAL" clId="{2A17988C-2F71-48FE-8B9E-F2425DEE80E2}"/>
    <pc:docChg chg="undo custSel addSld delSld modSld">
      <pc:chgData name="Andy Shiang Hu" userId="80fa400d-f861-43d4-af19-39343cd31f21" providerId="ADAL" clId="{2A17988C-2F71-48FE-8B9E-F2425DEE80E2}" dt="2020-06-13T09:58:50.434" v="308" actId="1076"/>
      <pc:docMkLst>
        <pc:docMk/>
      </pc:docMkLst>
      <pc:sldChg chg="addSp delSp modSp new mod">
        <pc:chgData name="Andy Shiang Hu" userId="80fa400d-f861-43d4-af19-39343cd31f21" providerId="ADAL" clId="{2A17988C-2F71-48FE-8B9E-F2425DEE80E2}" dt="2020-06-13T07:18:04.593" v="83" actId="164"/>
        <pc:sldMkLst>
          <pc:docMk/>
          <pc:sldMk cId="1333632693" sldId="256"/>
        </pc:sldMkLst>
        <pc:spChg chg="del">
          <ac:chgData name="Andy Shiang Hu" userId="80fa400d-f861-43d4-af19-39343cd31f21" providerId="ADAL" clId="{2A17988C-2F71-48FE-8B9E-F2425DEE80E2}" dt="2020-06-13T07:14:22.308" v="1" actId="478"/>
          <ac:spMkLst>
            <pc:docMk/>
            <pc:sldMk cId="1333632693" sldId="256"/>
            <ac:spMk id="2" creationId="{B092853A-A827-4D07-8487-0B483FE9CC41}"/>
          </ac:spMkLst>
        </pc:spChg>
        <pc:spChg chg="del mod">
          <ac:chgData name="Andy Shiang Hu" userId="80fa400d-f861-43d4-af19-39343cd31f21" providerId="ADAL" clId="{2A17988C-2F71-48FE-8B9E-F2425DEE80E2}" dt="2020-06-13T07:14:25.739" v="3" actId="478"/>
          <ac:spMkLst>
            <pc:docMk/>
            <pc:sldMk cId="1333632693" sldId="256"/>
            <ac:spMk id="3" creationId="{1148034A-EB41-4944-B915-986555CEE350}"/>
          </ac:spMkLst>
        </pc:spChg>
        <pc:spChg chg="add mod">
          <ac:chgData name="Andy Shiang Hu" userId="80fa400d-f861-43d4-af19-39343cd31f21" providerId="ADAL" clId="{2A17988C-2F71-48FE-8B9E-F2425DEE80E2}" dt="2020-06-13T07:18:04.593" v="83" actId="164"/>
          <ac:spMkLst>
            <pc:docMk/>
            <pc:sldMk cId="1333632693" sldId="256"/>
            <ac:spMk id="6" creationId="{EB1230CA-324D-4B60-877F-83316CB84CF9}"/>
          </ac:spMkLst>
        </pc:spChg>
        <pc:spChg chg="add mod">
          <ac:chgData name="Andy Shiang Hu" userId="80fa400d-f861-43d4-af19-39343cd31f21" providerId="ADAL" clId="{2A17988C-2F71-48FE-8B9E-F2425DEE80E2}" dt="2020-06-13T07:18:04.593" v="83" actId="164"/>
          <ac:spMkLst>
            <pc:docMk/>
            <pc:sldMk cId="1333632693" sldId="256"/>
            <ac:spMk id="7" creationId="{0BC2A876-2509-44B1-AAF0-6ACB43961DFF}"/>
          </ac:spMkLst>
        </pc:spChg>
        <pc:spChg chg="add mod">
          <ac:chgData name="Andy Shiang Hu" userId="80fa400d-f861-43d4-af19-39343cd31f21" providerId="ADAL" clId="{2A17988C-2F71-48FE-8B9E-F2425DEE80E2}" dt="2020-06-13T07:18:04.593" v="83" actId="164"/>
          <ac:spMkLst>
            <pc:docMk/>
            <pc:sldMk cId="1333632693" sldId="256"/>
            <ac:spMk id="8" creationId="{DE6C5E40-0C38-4073-A8DA-CD1B4D2A8025}"/>
          </ac:spMkLst>
        </pc:spChg>
        <pc:spChg chg="add mod">
          <ac:chgData name="Andy Shiang Hu" userId="80fa400d-f861-43d4-af19-39343cd31f21" providerId="ADAL" clId="{2A17988C-2F71-48FE-8B9E-F2425DEE80E2}" dt="2020-06-13T07:18:04.593" v="83" actId="164"/>
          <ac:spMkLst>
            <pc:docMk/>
            <pc:sldMk cId="1333632693" sldId="256"/>
            <ac:spMk id="9" creationId="{5DE76656-7ABD-4D94-BCE9-EBBD64E7B984}"/>
          </ac:spMkLst>
        </pc:spChg>
        <pc:spChg chg="add mod">
          <ac:chgData name="Andy Shiang Hu" userId="80fa400d-f861-43d4-af19-39343cd31f21" providerId="ADAL" clId="{2A17988C-2F71-48FE-8B9E-F2425DEE80E2}" dt="2020-06-13T07:18:04.593" v="83" actId="164"/>
          <ac:spMkLst>
            <pc:docMk/>
            <pc:sldMk cId="1333632693" sldId="256"/>
            <ac:spMk id="10" creationId="{79FF1AC1-D7F5-4EBD-9625-E45FD0E3A4D2}"/>
          </ac:spMkLst>
        </pc:spChg>
        <pc:grpChg chg="add mod">
          <ac:chgData name="Andy Shiang Hu" userId="80fa400d-f861-43d4-af19-39343cd31f21" providerId="ADAL" clId="{2A17988C-2F71-48FE-8B9E-F2425DEE80E2}" dt="2020-06-13T07:18:04.593" v="83" actId="164"/>
          <ac:grpSpMkLst>
            <pc:docMk/>
            <pc:sldMk cId="1333632693" sldId="256"/>
            <ac:grpSpMk id="11" creationId="{8187A0F2-1086-423D-8EB1-1AEFDA29D476}"/>
          </ac:grpSpMkLst>
        </pc:grpChg>
        <pc:picChg chg="add mod">
          <ac:chgData name="Andy Shiang Hu" userId="80fa400d-f861-43d4-af19-39343cd31f21" providerId="ADAL" clId="{2A17988C-2F71-48FE-8B9E-F2425DEE80E2}" dt="2020-06-13T07:18:04.593" v="83" actId="164"/>
          <ac:picMkLst>
            <pc:docMk/>
            <pc:sldMk cId="1333632693" sldId="256"/>
            <ac:picMk id="5" creationId="{06FDAA9D-A1F5-4D74-AB24-239B08E981FE}"/>
          </ac:picMkLst>
        </pc:picChg>
      </pc:sldChg>
      <pc:sldChg chg="addSp delSp modSp new mod">
        <pc:chgData name="Andy Shiang Hu" userId="80fa400d-f861-43d4-af19-39343cd31f21" providerId="ADAL" clId="{2A17988C-2F71-48FE-8B9E-F2425DEE80E2}" dt="2020-06-13T07:20:42.221" v="97" actId="1076"/>
        <pc:sldMkLst>
          <pc:docMk/>
          <pc:sldMk cId="171049508" sldId="257"/>
        </pc:sldMkLst>
        <pc:spChg chg="del">
          <ac:chgData name="Andy Shiang Hu" userId="80fa400d-f861-43d4-af19-39343cd31f21" providerId="ADAL" clId="{2A17988C-2F71-48FE-8B9E-F2425DEE80E2}" dt="2020-06-13T07:19:10.257" v="85" actId="478"/>
          <ac:spMkLst>
            <pc:docMk/>
            <pc:sldMk cId="171049508" sldId="257"/>
            <ac:spMk id="2" creationId="{04C0EFFF-12CF-4C9A-94A8-DE1AFFD64F1F}"/>
          </ac:spMkLst>
        </pc:spChg>
        <pc:spChg chg="del">
          <ac:chgData name="Andy Shiang Hu" userId="80fa400d-f861-43d4-af19-39343cd31f21" providerId="ADAL" clId="{2A17988C-2F71-48FE-8B9E-F2425DEE80E2}" dt="2020-06-13T07:19:11.001" v="86" actId="478"/>
          <ac:spMkLst>
            <pc:docMk/>
            <pc:sldMk cId="171049508" sldId="257"/>
            <ac:spMk id="3" creationId="{E823FA51-87B9-4848-87EC-472080C63306}"/>
          </ac:spMkLst>
        </pc:spChg>
        <pc:spChg chg="add del">
          <ac:chgData name="Andy Shiang Hu" userId="80fa400d-f861-43d4-af19-39343cd31f21" providerId="ADAL" clId="{2A17988C-2F71-48FE-8B9E-F2425DEE80E2}" dt="2020-06-13T07:20:07.800" v="90" actId="11529"/>
          <ac:spMkLst>
            <pc:docMk/>
            <pc:sldMk cId="171049508" sldId="257"/>
            <ac:spMk id="6" creationId="{8871173A-33B7-4C9F-950C-B2CB8D84889D}"/>
          </ac:spMkLst>
        </pc:spChg>
        <pc:spChg chg="add mod">
          <ac:chgData name="Andy Shiang Hu" userId="80fa400d-f861-43d4-af19-39343cd31f21" providerId="ADAL" clId="{2A17988C-2F71-48FE-8B9E-F2425DEE80E2}" dt="2020-06-13T07:20:15.165" v="93" actId="2085"/>
          <ac:spMkLst>
            <pc:docMk/>
            <pc:sldMk cId="171049508" sldId="257"/>
            <ac:spMk id="7" creationId="{2955FE1E-B275-4C83-A99B-DE90105912D8}"/>
          </ac:spMkLst>
        </pc:spChg>
        <pc:spChg chg="add mod">
          <ac:chgData name="Andy Shiang Hu" userId="80fa400d-f861-43d4-af19-39343cd31f21" providerId="ADAL" clId="{2A17988C-2F71-48FE-8B9E-F2425DEE80E2}" dt="2020-06-13T07:20:19.581" v="95" actId="1076"/>
          <ac:spMkLst>
            <pc:docMk/>
            <pc:sldMk cId="171049508" sldId="257"/>
            <ac:spMk id="8" creationId="{263562F7-581F-4897-BA3B-28CE80D07CA7}"/>
          </ac:spMkLst>
        </pc:spChg>
        <pc:spChg chg="add mod">
          <ac:chgData name="Andy Shiang Hu" userId="80fa400d-f861-43d4-af19-39343cd31f21" providerId="ADAL" clId="{2A17988C-2F71-48FE-8B9E-F2425DEE80E2}" dt="2020-06-13T07:20:42.221" v="97" actId="1076"/>
          <ac:spMkLst>
            <pc:docMk/>
            <pc:sldMk cId="171049508" sldId="257"/>
            <ac:spMk id="9" creationId="{5DE46957-57C8-4508-A45E-7C6FCE122E44}"/>
          </ac:spMkLst>
        </pc:spChg>
        <pc:spChg chg="add mod">
          <ac:chgData name="Andy Shiang Hu" userId="80fa400d-f861-43d4-af19-39343cd31f21" providerId="ADAL" clId="{2A17988C-2F71-48FE-8B9E-F2425DEE80E2}" dt="2020-06-13T07:20:42.221" v="97" actId="1076"/>
          <ac:spMkLst>
            <pc:docMk/>
            <pc:sldMk cId="171049508" sldId="257"/>
            <ac:spMk id="10" creationId="{BEDAFBCA-53AC-46DF-82DE-7E4E7242572B}"/>
          </ac:spMkLst>
        </pc:spChg>
        <pc:picChg chg="add mod">
          <ac:chgData name="Andy Shiang Hu" userId="80fa400d-f861-43d4-af19-39343cd31f21" providerId="ADAL" clId="{2A17988C-2F71-48FE-8B9E-F2425DEE80E2}" dt="2020-06-13T07:19:58.353" v="88" actId="27614"/>
          <ac:picMkLst>
            <pc:docMk/>
            <pc:sldMk cId="171049508" sldId="257"/>
            <ac:picMk id="5" creationId="{2F901C94-18E5-4A5F-907F-88BFF8526AA0}"/>
          </ac:picMkLst>
        </pc:picChg>
      </pc:sldChg>
      <pc:sldChg chg="addSp delSp modSp new mod">
        <pc:chgData name="Andy Shiang Hu" userId="80fa400d-f861-43d4-af19-39343cd31f21" providerId="ADAL" clId="{2A17988C-2F71-48FE-8B9E-F2425DEE80E2}" dt="2020-06-13T07:24:28.018" v="127" actId="1076"/>
        <pc:sldMkLst>
          <pc:docMk/>
          <pc:sldMk cId="1989545561" sldId="258"/>
        </pc:sldMkLst>
        <pc:spChg chg="del">
          <ac:chgData name="Andy Shiang Hu" userId="80fa400d-f861-43d4-af19-39343cd31f21" providerId="ADAL" clId="{2A17988C-2F71-48FE-8B9E-F2425DEE80E2}" dt="2020-06-13T07:22:32.671" v="99" actId="478"/>
          <ac:spMkLst>
            <pc:docMk/>
            <pc:sldMk cId="1989545561" sldId="258"/>
            <ac:spMk id="2" creationId="{C6BAA33B-3807-41BE-8E1B-0695F4FC22E3}"/>
          </ac:spMkLst>
        </pc:spChg>
        <pc:spChg chg="del">
          <ac:chgData name="Andy Shiang Hu" userId="80fa400d-f861-43d4-af19-39343cd31f21" providerId="ADAL" clId="{2A17988C-2F71-48FE-8B9E-F2425DEE80E2}" dt="2020-06-13T07:22:34.015" v="100" actId="478"/>
          <ac:spMkLst>
            <pc:docMk/>
            <pc:sldMk cId="1989545561" sldId="258"/>
            <ac:spMk id="3" creationId="{76972B5D-E64B-43C4-80AD-6200A32D0768}"/>
          </ac:spMkLst>
        </pc:spChg>
        <pc:spChg chg="add del">
          <ac:chgData name="Andy Shiang Hu" userId="80fa400d-f861-43d4-af19-39343cd31f21" providerId="ADAL" clId="{2A17988C-2F71-48FE-8B9E-F2425DEE80E2}" dt="2020-06-13T07:23:02.327" v="109" actId="11529"/>
          <ac:spMkLst>
            <pc:docMk/>
            <pc:sldMk cId="1989545561" sldId="258"/>
            <ac:spMk id="6" creationId="{CDB18A88-346F-4DDC-B01B-9FB29136B5D3}"/>
          </ac:spMkLst>
        </pc:spChg>
        <pc:spChg chg="add mod">
          <ac:chgData name="Andy Shiang Hu" userId="80fa400d-f861-43d4-af19-39343cd31f21" providerId="ADAL" clId="{2A17988C-2F71-48FE-8B9E-F2425DEE80E2}" dt="2020-06-13T07:23:22.627" v="115" actId="2085"/>
          <ac:spMkLst>
            <pc:docMk/>
            <pc:sldMk cId="1989545561" sldId="258"/>
            <ac:spMk id="7" creationId="{6DF82E29-F1C5-42E3-BB5C-98B9B47D3356}"/>
          </ac:spMkLst>
        </pc:spChg>
        <pc:spChg chg="add mod">
          <ac:chgData name="Andy Shiang Hu" userId="80fa400d-f861-43d4-af19-39343cd31f21" providerId="ADAL" clId="{2A17988C-2F71-48FE-8B9E-F2425DEE80E2}" dt="2020-06-13T07:23:18.523" v="113" actId="2085"/>
          <ac:spMkLst>
            <pc:docMk/>
            <pc:sldMk cId="1989545561" sldId="258"/>
            <ac:spMk id="8" creationId="{F18DBFB6-7525-4A31-AD80-A8625B0A54E1}"/>
          </ac:spMkLst>
        </pc:spChg>
        <pc:spChg chg="add mod">
          <ac:chgData name="Andy Shiang Hu" userId="80fa400d-f861-43d4-af19-39343cd31f21" providerId="ADAL" clId="{2A17988C-2F71-48FE-8B9E-F2425DEE80E2}" dt="2020-06-13T07:24:28.018" v="127" actId="1076"/>
          <ac:spMkLst>
            <pc:docMk/>
            <pc:sldMk cId="1989545561" sldId="258"/>
            <ac:spMk id="10" creationId="{BE0FE783-548F-496A-A3C9-063F6309A74E}"/>
          </ac:spMkLst>
        </pc:spChg>
        <pc:spChg chg="add mod">
          <ac:chgData name="Andy Shiang Hu" userId="80fa400d-f861-43d4-af19-39343cd31f21" providerId="ADAL" clId="{2A17988C-2F71-48FE-8B9E-F2425DEE80E2}" dt="2020-06-13T07:24:24.499" v="126" actId="1076"/>
          <ac:spMkLst>
            <pc:docMk/>
            <pc:sldMk cId="1989545561" sldId="258"/>
            <ac:spMk id="11" creationId="{F56B5A12-7170-474F-80BC-E86D3BAFB790}"/>
          </ac:spMkLst>
        </pc:spChg>
        <pc:graphicFrameChg chg="add del mod">
          <ac:chgData name="Andy Shiang Hu" userId="80fa400d-f861-43d4-af19-39343cd31f21" providerId="ADAL" clId="{2A17988C-2F71-48FE-8B9E-F2425DEE80E2}" dt="2020-06-13T07:23:31.835" v="121"/>
          <ac:graphicFrameMkLst>
            <pc:docMk/>
            <pc:sldMk cId="1989545561" sldId="258"/>
            <ac:graphicFrameMk id="9" creationId="{B8E2BE24-A589-4E61-81E8-B1845979990B}"/>
          </ac:graphicFrameMkLst>
        </pc:graphicFrameChg>
        <pc:picChg chg="add mod">
          <ac:chgData name="Andy Shiang Hu" userId="80fa400d-f861-43d4-af19-39343cd31f21" providerId="ADAL" clId="{2A17988C-2F71-48FE-8B9E-F2425DEE80E2}" dt="2020-06-13T07:22:57.819" v="107" actId="1076"/>
          <ac:picMkLst>
            <pc:docMk/>
            <pc:sldMk cId="1989545561" sldId="258"/>
            <ac:picMk id="5" creationId="{165DEB2D-A9E3-455D-A0EF-41F89023D936}"/>
          </ac:picMkLst>
        </pc:picChg>
      </pc:sldChg>
      <pc:sldChg chg="addSp delSp modSp new mod">
        <pc:chgData name="Andy Shiang Hu" userId="80fa400d-f861-43d4-af19-39343cd31f21" providerId="ADAL" clId="{2A17988C-2F71-48FE-8B9E-F2425DEE80E2}" dt="2020-06-13T09:56:40.279" v="300" actId="1076"/>
        <pc:sldMkLst>
          <pc:docMk/>
          <pc:sldMk cId="539853634" sldId="259"/>
        </pc:sldMkLst>
        <pc:spChg chg="del">
          <ac:chgData name="Andy Shiang Hu" userId="80fa400d-f861-43d4-af19-39343cd31f21" providerId="ADAL" clId="{2A17988C-2F71-48FE-8B9E-F2425DEE80E2}" dt="2020-06-13T07:26:12.597" v="129" actId="478"/>
          <ac:spMkLst>
            <pc:docMk/>
            <pc:sldMk cId="539853634" sldId="259"/>
            <ac:spMk id="2" creationId="{A116B088-0A6A-4CE0-B278-FAD8006714BF}"/>
          </ac:spMkLst>
        </pc:spChg>
        <pc:spChg chg="del">
          <ac:chgData name="Andy Shiang Hu" userId="80fa400d-f861-43d4-af19-39343cd31f21" providerId="ADAL" clId="{2A17988C-2F71-48FE-8B9E-F2425DEE80E2}" dt="2020-06-13T07:26:13.838" v="130" actId="478"/>
          <ac:spMkLst>
            <pc:docMk/>
            <pc:sldMk cId="539853634" sldId="259"/>
            <ac:spMk id="3" creationId="{754D45D0-6212-4615-B291-F0E37699989A}"/>
          </ac:spMkLst>
        </pc:spChg>
        <pc:spChg chg="add mod">
          <ac:chgData name="Andy Shiang Hu" userId="80fa400d-f861-43d4-af19-39343cd31f21" providerId="ADAL" clId="{2A17988C-2F71-48FE-8B9E-F2425DEE80E2}" dt="2020-06-13T09:56:08.244" v="298" actId="1038"/>
          <ac:spMkLst>
            <pc:docMk/>
            <pc:sldMk cId="539853634" sldId="259"/>
            <ac:spMk id="6" creationId="{6AA8A125-64C4-458F-B5B0-429D8CCF1224}"/>
          </ac:spMkLst>
        </pc:spChg>
        <pc:spChg chg="add mod">
          <ac:chgData name="Andy Shiang Hu" userId="80fa400d-f861-43d4-af19-39343cd31f21" providerId="ADAL" clId="{2A17988C-2F71-48FE-8B9E-F2425DEE80E2}" dt="2020-06-13T09:56:34.591" v="299" actId="1076"/>
          <ac:spMkLst>
            <pc:docMk/>
            <pc:sldMk cId="539853634" sldId="259"/>
            <ac:spMk id="7" creationId="{0421FAC9-9241-42B5-8EF9-D06D1B26FA77}"/>
          </ac:spMkLst>
        </pc:spChg>
        <pc:spChg chg="add mod">
          <ac:chgData name="Andy Shiang Hu" userId="80fa400d-f861-43d4-af19-39343cd31f21" providerId="ADAL" clId="{2A17988C-2F71-48FE-8B9E-F2425DEE80E2}" dt="2020-06-13T09:56:08.244" v="298" actId="1038"/>
          <ac:spMkLst>
            <pc:docMk/>
            <pc:sldMk cId="539853634" sldId="259"/>
            <ac:spMk id="8" creationId="{834EC344-15A0-4D71-9934-8689B5DF6B0D}"/>
          </ac:spMkLst>
        </pc:spChg>
        <pc:spChg chg="add mod">
          <ac:chgData name="Andy Shiang Hu" userId="80fa400d-f861-43d4-af19-39343cd31f21" providerId="ADAL" clId="{2A17988C-2F71-48FE-8B9E-F2425DEE80E2}" dt="2020-06-13T09:56:40.279" v="300" actId="1076"/>
          <ac:spMkLst>
            <pc:docMk/>
            <pc:sldMk cId="539853634" sldId="259"/>
            <ac:spMk id="9" creationId="{E64B27C7-753B-4772-A231-5305F7218229}"/>
          </ac:spMkLst>
        </pc:spChg>
        <pc:spChg chg="add del mod">
          <ac:chgData name="Andy Shiang Hu" userId="80fa400d-f861-43d4-af19-39343cd31f21" providerId="ADAL" clId="{2A17988C-2F71-48FE-8B9E-F2425DEE80E2}" dt="2020-06-13T07:26:35.454" v="136"/>
          <ac:spMkLst>
            <pc:docMk/>
            <pc:sldMk cId="539853634" sldId="259"/>
            <ac:spMk id="10" creationId="{B2DEFFC7-FFD5-42D6-8D19-98187F1D5734}"/>
          </ac:spMkLst>
        </pc:spChg>
        <pc:spChg chg="add del mod">
          <ac:chgData name="Andy Shiang Hu" userId="80fa400d-f861-43d4-af19-39343cd31f21" providerId="ADAL" clId="{2A17988C-2F71-48FE-8B9E-F2425DEE80E2}" dt="2020-06-13T07:26:35.454" v="136"/>
          <ac:spMkLst>
            <pc:docMk/>
            <pc:sldMk cId="539853634" sldId="259"/>
            <ac:spMk id="11" creationId="{0B4B0FCD-340E-4A15-9557-3DDE739F46CE}"/>
          </ac:spMkLst>
        </pc:spChg>
        <pc:spChg chg="add del mod">
          <ac:chgData name="Andy Shiang Hu" userId="80fa400d-f861-43d4-af19-39343cd31f21" providerId="ADAL" clId="{2A17988C-2F71-48FE-8B9E-F2425DEE80E2}" dt="2020-06-13T07:26:35.454" v="136"/>
          <ac:spMkLst>
            <pc:docMk/>
            <pc:sldMk cId="539853634" sldId="259"/>
            <ac:spMk id="12" creationId="{90BB1E1E-8752-4B45-B3A0-88FEF80FA927}"/>
          </ac:spMkLst>
        </pc:spChg>
        <pc:spChg chg="add del mod">
          <ac:chgData name="Andy Shiang Hu" userId="80fa400d-f861-43d4-af19-39343cd31f21" providerId="ADAL" clId="{2A17988C-2F71-48FE-8B9E-F2425DEE80E2}" dt="2020-06-13T07:26:35.454" v="136"/>
          <ac:spMkLst>
            <pc:docMk/>
            <pc:sldMk cId="539853634" sldId="259"/>
            <ac:spMk id="13" creationId="{54CF51DC-3056-4E4E-A85C-8730EE9F88A0}"/>
          </ac:spMkLst>
        </pc:spChg>
        <pc:spChg chg="add mod">
          <ac:chgData name="Andy Shiang Hu" userId="80fa400d-f861-43d4-af19-39343cd31f21" providerId="ADAL" clId="{2A17988C-2F71-48FE-8B9E-F2425DEE80E2}" dt="2020-06-13T07:26:51.241" v="140" actId="2085"/>
          <ac:spMkLst>
            <pc:docMk/>
            <pc:sldMk cId="539853634" sldId="259"/>
            <ac:spMk id="14" creationId="{FEA83927-D4CF-4DDC-81E8-676CDDDB7395}"/>
          </ac:spMkLst>
        </pc:spChg>
        <pc:spChg chg="add mod">
          <ac:chgData name="Andy Shiang Hu" userId="80fa400d-f861-43d4-af19-39343cd31f21" providerId="ADAL" clId="{2A17988C-2F71-48FE-8B9E-F2425DEE80E2}" dt="2020-06-13T07:26:58.866" v="142" actId="1076"/>
          <ac:spMkLst>
            <pc:docMk/>
            <pc:sldMk cId="539853634" sldId="259"/>
            <ac:spMk id="15" creationId="{6BC70AEC-3FF3-41EC-AC8B-7AD18DC6EA2D}"/>
          </ac:spMkLst>
        </pc:spChg>
        <pc:spChg chg="add mod">
          <ac:chgData name="Andy Shiang Hu" userId="80fa400d-f861-43d4-af19-39343cd31f21" providerId="ADAL" clId="{2A17988C-2F71-48FE-8B9E-F2425DEE80E2}" dt="2020-06-13T07:27:05.234" v="144" actId="1076"/>
          <ac:spMkLst>
            <pc:docMk/>
            <pc:sldMk cId="539853634" sldId="259"/>
            <ac:spMk id="16" creationId="{D373FDA3-1BD4-4331-8E7E-C21410C1807F}"/>
          </ac:spMkLst>
        </pc:spChg>
        <pc:spChg chg="add mod">
          <ac:chgData name="Andy Shiang Hu" userId="80fa400d-f861-43d4-af19-39343cd31f21" providerId="ADAL" clId="{2A17988C-2F71-48FE-8B9E-F2425DEE80E2}" dt="2020-06-13T07:27:10.377" v="146" actId="1076"/>
          <ac:spMkLst>
            <pc:docMk/>
            <pc:sldMk cId="539853634" sldId="259"/>
            <ac:spMk id="17" creationId="{CE339035-E5C2-4FEC-9997-F2C9C6DC9D20}"/>
          </ac:spMkLst>
        </pc:spChg>
        <pc:spChg chg="add mod">
          <ac:chgData name="Andy Shiang Hu" userId="80fa400d-f861-43d4-af19-39343cd31f21" providerId="ADAL" clId="{2A17988C-2F71-48FE-8B9E-F2425DEE80E2}" dt="2020-06-13T07:27:16.394" v="148" actId="1076"/>
          <ac:spMkLst>
            <pc:docMk/>
            <pc:sldMk cId="539853634" sldId="259"/>
            <ac:spMk id="18" creationId="{0A282638-251A-4324-AA87-A00B5AD30EA5}"/>
          </ac:spMkLst>
        </pc:spChg>
        <pc:spChg chg="add mod">
          <ac:chgData name="Andy Shiang Hu" userId="80fa400d-f861-43d4-af19-39343cd31f21" providerId="ADAL" clId="{2A17988C-2F71-48FE-8B9E-F2425DEE80E2}" dt="2020-06-13T09:56:08.244" v="298" actId="1038"/>
          <ac:spMkLst>
            <pc:docMk/>
            <pc:sldMk cId="539853634" sldId="259"/>
            <ac:spMk id="19" creationId="{29632D7F-B1D6-4B79-99D8-810F9FAA89D0}"/>
          </ac:spMkLst>
        </pc:spChg>
        <pc:picChg chg="add mod">
          <ac:chgData name="Andy Shiang Hu" userId="80fa400d-f861-43d4-af19-39343cd31f21" providerId="ADAL" clId="{2A17988C-2F71-48FE-8B9E-F2425DEE80E2}" dt="2020-06-13T07:26:21.388" v="133" actId="962"/>
          <ac:picMkLst>
            <pc:docMk/>
            <pc:sldMk cId="539853634" sldId="259"/>
            <ac:picMk id="5" creationId="{65F8D8BB-35AA-499E-B729-78DC86A2D69D}"/>
          </ac:picMkLst>
        </pc:picChg>
      </pc:sldChg>
      <pc:sldChg chg="add del">
        <pc:chgData name="Andy Shiang Hu" userId="80fa400d-f861-43d4-af19-39343cd31f21" providerId="ADAL" clId="{2A17988C-2F71-48FE-8B9E-F2425DEE80E2}" dt="2020-06-13T07:23:31.835" v="121"/>
        <pc:sldMkLst>
          <pc:docMk/>
          <pc:sldMk cId="548942534" sldId="259"/>
        </pc:sldMkLst>
      </pc:sldChg>
      <pc:sldChg chg="addSp delSp modSp new mod">
        <pc:chgData name="Andy Shiang Hu" userId="80fa400d-f861-43d4-af19-39343cd31f21" providerId="ADAL" clId="{2A17988C-2F71-48FE-8B9E-F2425DEE80E2}" dt="2020-06-13T07:32:44.510" v="183" actId="1076"/>
        <pc:sldMkLst>
          <pc:docMk/>
          <pc:sldMk cId="1851748639" sldId="260"/>
        </pc:sldMkLst>
        <pc:spChg chg="del">
          <ac:chgData name="Andy Shiang Hu" userId="80fa400d-f861-43d4-af19-39343cd31f21" providerId="ADAL" clId="{2A17988C-2F71-48FE-8B9E-F2425DEE80E2}" dt="2020-06-13T07:31:25.035" v="163" actId="478"/>
          <ac:spMkLst>
            <pc:docMk/>
            <pc:sldMk cId="1851748639" sldId="260"/>
            <ac:spMk id="2" creationId="{BCABBFA3-1E53-4F01-9097-844E9077E26D}"/>
          </ac:spMkLst>
        </pc:spChg>
        <pc:spChg chg="del">
          <ac:chgData name="Andy Shiang Hu" userId="80fa400d-f861-43d4-af19-39343cd31f21" providerId="ADAL" clId="{2A17988C-2F71-48FE-8B9E-F2425DEE80E2}" dt="2020-06-13T07:31:23.699" v="162" actId="478"/>
          <ac:spMkLst>
            <pc:docMk/>
            <pc:sldMk cId="1851748639" sldId="260"/>
            <ac:spMk id="3" creationId="{80C8D4E6-F5F2-453E-A875-6FFF56E3F18F}"/>
          </ac:spMkLst>
        </pc:spChg>
        <pc:spChg chg="add mod ord">
          <ac:chgData name="Andy Shiang Hu" userId="80fa400d-f861-43d4-af19-39343cd31f21" providerId="ADAL" clId="{2A17988C-2F71-48FE-8B9E-F2425DEE80E2}" dt="2020-06-13T07:32:36.255" v="182" actId="1076"/>
          <ac:spMkLst>
            <pc:docMk/>
            <pc:sldMk cId="1851748639" sldId="260"/>
            <ac:spMk id="6" creationId="{A4934212-1648-41D7-A197-DAE1E11F80C6}"/>
          </ac:spMkLst>
        </pc:spChg>
        <pc:spChg chg="add mod ord">
          <ac:chgData name="Andy Shiang Hu" userId="80fa400d-f861-43d4-af19-39343cd31f21" providerId="ADAL" clId="{2A17988C-2F71-48FE-8B9E-F2425DEE80E2}" dt="2020-06-13T07:32:44.510" v="183" actId="1076"/>
          <ac:spMkLst>
            <pc:docMk/>
            <pc:sldMk cId="1851748639" sldId="260"/>
            <ac:spMk id="7" creationId="{29D1F6AF-65B2-4F6D-8101-1B0F7E01C45B}"/>
          </ac:spMkLst>
        </pc:spChg>
        <pc:spChg chg="add mod">
          <ac:chgData name="Andy Shiang Hu" userId="80fa400d-f861-43d4-af19-39343cd31f21" providerId="ADAL" clId="{2A17988C-2F71-48FE-8B9E-F2425DEE80E2}" dt="2020-06-13T07:31:51.879" v="172" actId="2085"/>
          <ac:spMkLst>
            <pc:docMk/>
            <pc:sldMk cId="1851748639" sldId="260"/>
            <ac:spMk id="8" creationId="{ECB6808E-4B47-4493-BB29-09E23D9B7CD7}"/>
          </ac:spMkLst>
        </pc:spChg>
        <pc:spChg chg="add mod">
          <ac:chgData name="Andy Shiang Hu" userId="80fa400d-f861-43d4-af19-39343cd31f21" providerId="ADAL" clId="{2A17988C-2F71-48FE-8B9E-F2425DEE80E2}" dt="2020-06-13T07:31:58.039" v="174" actId="1076"/>
          <ac:spMkLst>
            <pc:docMk/>
            <pc:sldMk cId="1851748639" sldId="260"/>
            <ac:spMk id="9" creationId="{B1549BB8-E13C-473D-9A18-01C1D2E5943B}"/>
          </ac:spMkLst>
        </pc:spChg>
        <pc:picChg chg="add mod">
          <ac:chgData name="Andy Shiang Hu" userId="80fa400d-f861-43d4-af19-39343cd31f21" providerId="ADAL" clId="{2A17988C-2F71-48FE-8B9E-F2425DEE80E2}" dt="2020-06-13T07:31:38.522" v="168" actId="1076"/>
          <ac:picMkLst>
            <pc:docMk/>
            <pc:sldMk cId="1851748639" sldId="260"/>
            <ac:picMk id="5" creationId="{1016FD9C-F2B2-446A-9426-FB99A7A699BC}"/>
          </ac:picMkLst>
        </pc:picChg>
      </pc:sldChg>
      <pc:sldChg chg="addSp delSp modSp new mod">
        <pc:chgData name="Andy Shiang Hu" userId="80fa400d-f861-43d4-af19-39343cd31f21" providerId="ADAL" clId="{2A17988C-2F71-48FE-8B9E-F2425DEE80E2}" dt="2020-06-13T09:58:50.434" v="308" actId="1076"/>
        <pc:sldMkLst>
          <pc:docMk/>
          <pc:sldMk cId="2898910310" sldId="261"/>
        </pc:sldMkLst>
        <pc:spChg chg="del">
          <ac:chgData name="Andy Shiang Hu" userId="80fa400d-f861-43d4-af19-39343cd31f21" providerId="ADAL" clId="{2A17988C-2F71-48FE-8B9E-F2425DEE80E2}" dt="2020-06-13T07:34:19.882" v="186" actId="478"/>
          <ac:spMkLst>
            <pc:docMk/>
            <pc:sldMk cId="2898910310" sldId="261"/>
            <ac:spMk id="2" creationId="{FCE252F7-E331-407C-9A44-BE2E3A49637F}"/>
          </ac:spMkLst>
        </pc:spChg>
        <pc:spChg chg="del">
          <ac:chgData name="Andy Shiang Hu" userId="80fa400d-f861-43d4-af19-39343cd31f21" providerId="ADAL" clId="{2A17988C-2F71-48FE-8B9E-F2425DEE80E2}" dt="2020-06-13T07:34:18.090" v="185" actId="478"/>
          <ac:spMkLst>
            <pc:docMk/>
            <pc:sldMk cId="2898910310" sldId="261"/>
            <ac:spMk id="3" creationId="{AD73A0F4-4858-485E-8959-F7AE61F312B5}"/>
          </ac:spMkLst>
        </pc:spChg>
        <pc:spChg chg="add mod ord">
          <ac:chgData name="Andy Shiang Hu" userId="80fa400d-f861-43d4-af19-39343cd31f21" providerId="ADAL" clId="{2A17988C-2F71-48FE-8B9E-F2425DEE80E2}" dt="2020-06-13T09:58:17.203" v="305" actId="404"/>
          <ac:spMkLst>
            <pc:docMk/>
            <pc:sldMk cId="2898910310" sldId="261"/>
            <ac:spMk id="7" creationId="{A2E77CEF-10F3-43F3-B46B-E3D9B0402D4C}"/>
          </ac:spMkLst>
        </pc:spChg>
        <pc:spChg chg="add mod ord">
          <ac:chgData name="Andy Shiang Hu" userId="80fa400d-f861-43d4-af19-39343cd31f21" providerId="ADAL" clId="{2A17988C-2F71-48FE-8B9E-F2425DEE80E2}" dt="2020-06-13T09:58:41.060" v="307" actId="1076"/>
          <ac:spMkLst>
            <pc:docMk/>
            <pc:sldMk cId="2898910310" sldId="261"/>
            <ac:spMk id="8" creationId="{36B19F7D-223C-437C-BE16-AB1E2FDA42AA}"/>
          </ac:spMkLst>
        </pc:spChg>
        <pc:spChg chg="add mod">
          <ac:chgData name="Andy Shiang Hu" userId="80fa400d-f861-43d4-af19-39343cd31f21" providerId="ADAL" clId="{2A17988C-2F71-48FE-8B9E-F2425DEE80E2}" dt="2020-06-13T07:34:47.839" v="195" actId="2085"/>
          <ac:spMkLst>
            <pc:docMk/>
            <pc:sldMk cId="2898910310" sldId="261"/>
            <ac:spMk id="9" creationId="{A497627E-98FF-4910-AB7C-BD76D73BF03E}"/>
          </ac:spMkLst>
        </pc:spChg>
        <pc:spChg chg="add mod">
          <ac:chgData name="Andy Shiang Hu" userId="80fa400d-f861-43d4-af19-39343cd31f21" providerId="ADAL" clId="{2A17988C-2F71-48FE-8B9E-F2425DEE80E2}" dt="2020-06-13T07:35:09.368" v="205" actId="1035"/>
          <ac:spMkLst>
            <pc:docMk/>
            <pc:sldMk cId="2898910310" sldId="261"/>
            <ac:spMk id="10" creationId="{5D002666-0AFB-496F-8B5B-22C03CC15663}"/>
          </ac:spMkLst>
        </pc:spChg>
        <pc:spChg chg="add mod">
          <ac:chgData name="Andy Shiang Hu" userId="80fa400d-f861-43d4-af19-39343cd31f21" providerId="ADAL" clId="{2A17988C-2F71-48FE-8B9E-F2425DEE80E2}" dt="2020-06-13T07:34:58.213" v="199" actId="1076"/>
          <ac:spMkLst>
            <pc:docMk/>
            <pc:sldMk cId="2898910310" sldId="261"/>
            <ac:spMk id="11" creationId="{0C0FFC3F-9AE0-4A24-A1BE-1B2BE1425727}"/>
          </ac:spMkLst>
        </pc:spChg>
        <pc:spChg chg="add mod">
          <ac:chgData name="Andy Shiang Hu" userId="80fa400d-f861-43d4-af19-39343cd31f21" providerId="ADAL" clId="{2A17988C-2F71-48FE-8B9E-F2425DEE80E2}" dt="2020-06-13T07:35:04.150" v="201" actId="1076"/>
          <ac:spMkLst>
            <pc:docMk/>
            <pc:sldMk cId="2898910310" sldId="261"/>
            <ac:spMk id="12" creationId="{903101E4-1208-4055-AF47-28CE91C94749}"/>
          </ac:spMkLst>
        </pc:spChg>
        <pc:spChg chg="add mod">
          <ac:chgData name="Andy Shiang Hu" userId="80fa400d-f861-43d4-af19-39343cd31f21" providerId="ADAL" clId="{2A17988C-2F71-48FE-8B9E-F2425DEE80E2}" dt="2020-06-13T09:58:17.203" v="305" actId="404"/>
          <ac:spMkLst>
            <pc:docMk/>
            <pc:sldMk cId="2898910310" sldId="261"/>
            <ac:spMk id="13" creationId="{8D015078-F5AA-4029-BC05-1C186AD69E36}"/>
          </ac:spMkLst>
        </pc:spChg>
        <pc:spChg chg="add mod">
          <ac:chgData name="Andy Shiang Hu" userId="80fa400d-f861-43d4-af19-39343cd31f21" providerId="ADAL" clId="{2A17988C-2F71-48FE-8B9E-F2425DEE80E2}" dt="2020-06-13T09:58:50.434" v="308" actId="1076"/>
          <ac:spMkLst>
            <pc:docMk/>
            <pc:sldMk cId="2898910310" sldId="261"/>
            <ac:spMk id="14" creationId="{31CCDDD1-97A4-4882-9C89-96ED3448B873}"/>
          </ac:spMkLst>
        </pc:spChg>
        <pc:picChg chg="add mod">
          <ac:chgData name="Andy Shiang Hu" userId="80fa400d-f861-43d4-af19-39343cd31f21" providerId="ADAL" clId="{2A17988C-2F71-48FE-8B9E-F2425DEE80E2}" dt="2020-06-13T07:34:28.917" v="188" actId="27614"/>
          <ac:picMkLst>
            <pc:docMk/>
            <pc:sldMk cId="2898910310" sldId="261"/>
            <ac:picMk id="5" creationId="{AE587B67-D046-4184-9E88-ED79AE463025}"/>
          </ac:picMkLst>
        </pc:picChg>
        <pc:picChg chg="add del">
          <ac:chgData name="Andy Shiang Hu" userId="80fa400d-f861-43d4-af19-39343cd31f21" providerId="ADAL" clId="{2A17988C-2F71-48FE-8B9E-F2425DEE80E2}" dt="2020-06-13T07:34:32.097" v="190"/>
          <ac:picMkLst>
            <pc:docMk/>
            <pc:sldMk cId="2898910310" sldId="261"/>
            <ac:picMk id="6" creationId="{3F1ABEFD-CCFD-4BCB-9A7F-54795F7F67D1}"/>
          </ac:picMkLst>
        </pc:picChg>
      </pc:sldChg>
      <pc:sldChg chg="addSp delSp modSp new mod">
        <pc:chgData name="Andy Shiang Hu" userId="80fa400d-f861-43d4-af19-39343cd31f21" providerId="ADAL" clId="{2A17988C-2F71-48FE-8B9E-F2425DEE80E2}" dt="2020-06-13T07:43:13.454" v="263" actId="962"/>
        <pc:sldMkLst>
          <pc:docMk/>
          <pc:sldMk cId="100590531" sldId="262"/>
        </pc:sldMkLst>
        <pc:spChg chg="del">
          <ac:chgData name="Andy Shiang Hu" userId="80fa400d-f861-43d4-af19-39343cd31f21" providerId="ADAL" clId="{2A17988C-2F71-48FE-8B9E-F2425DEE80E2}" dt="2020-06-13T07:40:18.342" v="233" actId="478"/>
          <ac:spMkLst>
            <pc:docMk/>
            <pc:sldMk cId="100590531" sldId="262"/>
            <ac:spMk id="2" creationId="{6A28FDE8-427C-450D-BEAF-0F6BC80F5291}"/>
          </ac:spMkLst>
        </pc:spChg>
        <pc:spChg chg="del">
          <ac:chgData name="Andy Shiang Hu" userId="80fa400d-f861-43d4-af19-39343cd31f21" providerId="ADAL" clId="{2A17988C-2F71-48FE-8B9E-F2425DEE80E2}" dt="2020-06-13T07:40:19.110" v="234" actId="478"/>
          <ac:spMkLst>
            <pc:docMk/>
            <pc:sldMk cId="100590531" sldId="262"/>
            <ac:spMk id="3" creationId="{B7C42EC0-4DF4-420E-AF16-6B0986F5A003}"/>
          </ac:spMkLst>
        </pc:spChg>
        <pc:spChg chg="add mod">
          <ac:chgData name="Andy Shiang Hu" userId="80fa400d-f861-43d4-af19-39343cd31f21" providerId="ADAL" clId="{2A17988C-2F71-48FE-8B9E-F2425DEE80E2}" dt="2020-06-13T07:41:12.419" v="251" actId="1076"/>
          <ac:spMkLst>
            <pc:docMk/>
            <pc:sldMk cId="100590531" sldId="262"/>
            <ac:spMk id="6" creationId="{A1E1710A-CC95-42A7-B595-ED997550CB26}"/>
          </ac:spMkLst>
        </pc:spChg>
        <pc:spChg chg="add mod">
          <ac:chgData name="Andy Shiang Hu" userId="80fa400d-f861-43d4-af19-39343cd31f21" providerId="ADAL" clId="{2A17988C-2F71-48FE-8B9E-F2425DEE80E2}" dt="2020-06-13T07:40:35.508" v="239" actId="2085"/>
          <ac:spMkLst>
            <pc:docMk/>
            <pc:sldMk cId="100590531" sldId="262"/>
            <ac:spMk id="7" creationId="{D88AD022-C517-4747-83C2-C145392A21D8}"/>
          </ac:spMkLst>
        </pc:spChg>
        <pc:spChg chg="add mod">
          <ac:chgData name="Andy Shiang Hu" userId="80fa400d-f861-43d4-af19-39343cd31f21" providerId="ADAL" clId="{2A17988C-2F71-48FE-8B9E-F2425DEE80E2}" dt="2020-06-13T07:43:13.454" v="263" actId="962"/>
          <ac:spMkLst>
            <pc:docMk/>
            <pc:sldMk cId="100590531" sldId="262"/>
            <ac:spMk id="8" creationId="{1858087B-D86E-4BCF-8FBA-EBA0AB94DCDA}"/>
          </ac:spMkLst>
        </pc:spChg>
        <pc:spChg chg="add mod">
          <ac:chgData name="Andy Shiang Hu" userId="80fa400d-f861-43d4-af19-39343cd31f21" providerId="ADAL" clId="{2A17988C-2F71-48FE-8B9E-F2425DEE80E2}" dt="2020-06-13T07:41:38.411" v="255" actId="1076"/>
          <ac:spMkLst>
            <pc:docMk/>
            <pc:sldMk cId="100590531" sldId="262"/>
            <ac:spMk id="9" creationId="{97D98618-7DE1-47CC-AD9C-01BDA9E31190}"/>
          </ac:spMkLst>
        </pc:spChg>
        <pc:picChg chg="add mod">
          <ac:chgData name="Andy Shiang Hu" userId="80fa400d-f861-43d4-af19-39343cd31f21" providerId="ADAL" clId="{2A17988C-2F71-48FE-8B9E-F2425DEE80E2}" dt="2020-06-13T07:41:09.803" v="250" actId="1076"/>
          <ac:picMkLst>
            <pc:docMk/>
            <pc:sldMk cId="100590531" sldId="262"/>
            <ac:picMk id="5" creationId="{35702A55-6CC5-43ED-96CE-D07EC666F83A}"/>
          </ac:picMkLst>
        </pc:picChg>
      </pc:sldChg>
      <pc:sldChg chg="addSp delSp modSp new mod">
        <pc:chgData name="Andy Shiang Hu" userId="80fa400d-f861-43d4-af19-39343cd31f21" providerId="ADAL" clId="{2A17988C-2F71-48FE-8B9E-F2425DEE80E2}" dt="2020-06-13T07:44:03.609" v="275" actId="1076"/>
        <pc:sldMkLst>
          <pc:docMk/>
          <pc:sldMk cId="3118029061" sldId="263"/>
        </pc:sldMkLst>
        <pc:spChg chg="del">
          <ac:chgData name="Andy Shiang Hu" userId="80fa400d-f861-43d4-af19-39343cd31f21" providerId="ADAL" clId="{2A17988C-2F71-48FE-8B9E-F2425DEE80E2}" dt="2020-06-13T07:42:56.214" v="258" actId="478"/>
          <ac:spMkLst>
            <pc:docMk/>
            <pc:sldMk cId="3118029061" sldId="263"/>
            <ac:spMk id="2" creationId="{2EE62F66-EB41-48C4-BA90-632D67CFC462}"/>
          </ac:spMkLst>
        </pc:spChg>
        <pc:spChg chg="del">
          <ac:chgData name="Andy Shiang Hu" userId="80fa400d-f861-43d4-af19-39343cd31f21" providerId="ADAL" clId="{2A17988C-2F71-48FE-8B9E-F2425DEE80E2}" dt="2020-06-13T07:42:54.974" v="257" actId="478"/>
          <ac:spMkLst>
            <pc:docMk/>
            <pc:sldMk cId="3118029061" sldId="263"/>
            <ac:spMk id="3" creationId="{98A8D679-1B74-4F59-9C26-7D1F77EC333D}"/>
          </ac:spMkLst>
        </pc:spChg>
        <pc:spChg chg="add del mod">
          <ac:chgData name="Andy Shiang Hu" userId="80fa400d-f861-43d4-af19-39343cd31f21" providerId="ADAL" clId="{2A17988C-2F71-48FE-8B9E-F2425DEE80E2}" dt="2020-06-13T07:43:22.020" v="265" actId="478"/>
          <ac:spMkLst>
            <pc:docMk/>
            <pc:sldMk cId="3118029061" sldId="263"/>
            <ac:spMk id="7" creationId="{1ED089AC-E06B-4AC9-8052-676E4869B305}"/>
          </ac:spMkLst>
        </pc:spChg>
        <pc:spChg chg="add del mod">
          <ac:chgData name="Andy Shiang Hu" userId="80fa400d-f861-43d4-af19-39343cd31f21" providerId="ADAL" clId="{2A17988C-2F71-48FE-8B9E-F2425DEE80E2}" dt="2020-06-13T07:43:22.020" v="265" actId="478"/>
          <ac:spMkLst>
            <pc:docMk/>
            <pc:sldMk cId="3118029061" sldId="263"/>
            <ac:spMk id="8" creationId="{E78DB601-7419-412B-8441-B33D2981FC64}"/>
          </ac:spMkLst>
        </pc:spChg>
        <pc:spChg chg="add mod">
          <ac:chgData name="Andy Shiang Hu" userId="80fa400d-f861-43d4-af19-39343cd31f21" providerId="ADAL" clId="{2A17988C-2F71-48FE-8B9E-F2425DEE80E2}" dt="2020-06-13T07:43:38.373" v="271" actId="1036"/>
          <ac:spMkLst>
            <pc:docMk/>
            <pc:sldMk cId="3118029061" sldId="263"/>
            <ac:spMk id="9" creationId="{191CC566-6378-4833-8D3E-11130D9463F0}"/>
          </ac:spMkLst>
        </pc:spChg>
        <pc:spChg chg="add mod">
          <ac:chgData name="Andy Shiang Hu" userId="80fa400d-f861-43d4-af19-39343cd31f21" providerId="ADAL" clId="{2A17988C-2F71-48FE-8B9E-F2425DEE80E2}" dt="2020-06-13T07:43:36.826" v="270" actId="1076"/>
          <ac:spMkLst>
            <pc:docMk/>
            <pc:sldMk cId="3118029061" sldId="263"/>
            <ac:spMk id="10" creationId="{BA09A300-042F-4F5C-B332-657FF17D3E98}"/>
          </ac:spMkLst>
        </pc:spChg>
        <pc:spChg chg="add del mod">
          <ac:chgData name="Andy Shiang Hu" userId="80fa400d-f861-43d4-af19-39343cd31f21" providerId="ADAL" clId="{2A17988C-2F71-48FE-8B9E-F2425DEE80E2}" dt="2020-06-13T07:43:45.724" v="273"/>
          <ac:spMkLst>
            <pc:docMk/>
            <pc:sldMk cId="3118029061" sldId="263"/>
            <ac:spMk id="11" creationId="{5E435799-777A-4B27-B70A-3DB1D2D60C2C}"/>
          </ac:spMkLst>
        </pc:spChg>
        <pc:spChg chg="add mod">
          <ac:chgData name="Andy Shiang Hu" userId="80fa400d-f861-43d4-af19-39343cd31f21" providerId="ADAL" clId="{2A17988C-2F71-48FE-8B9E-F2425DEE80E2}" dt="2020-06-13T07:44:03.609" v="275" actId="1076"/>
          <ac:spMkLst>
            <pc:docMk/>
            <pc:sldMk cId="3118029061" sldId="263"/>
            <ac:spMk id="12" creationId="{6E3F2A54-BFDD-4AA2-89B3-7B33F9012DEB}"/>
          </ac:spMkLst>
        </pc:spChg>
        <pc:spChg chg="add mod">
          <ac:chgData name="Andy Shiang Hu" userId="80fa400d-f861-43d4-af19-39343cd31f21" providerId="ADAL" clId="{2A17988C-2F71-48FE-8B9E-F2425DEE80E2}" dt="2020-06-13T07:44:03.609" v="275" actId="1076"/>
          <ac:spMkLst>
            <pc:docMk/>
            <pc:sldMk cId="3118029061" sldId="263"/>
            <ac:spMk id="13" creationId="{E61A048D-EF09-4B4A-B4D9-B23B70A36C4F}"/>
          </ac:spMkLst>
        </pc:spChg>
        <pc:picChg chg="add mod">
          <ac:chgData name="Andy Shiang Hu" userId="80fa400d-f861-43d4-af19-39343cd31f21" providerId="ADAL" clId="{2A17988C-2F71-48FE-8B9E-F2425DEE80E2}" dt="2020-06-13T07:43:13.454" v="262" actId="27614"/>
          <ac:picMkLst>
            <pc:docMk/>
            <pc:sldMk cId="3118029061" sldId="263"/>
            <ac:picMk id="5" creationId="{98880C60-750E-44D8-995E-774D62CE3105}"/>
          </ac:picMkLst>
        </pc:picChg>
        <pc:picChg chg="add del">
          <ac:chgData name="Andy Shiang Hu" userId="80fa400d-f861-43d4-af19-39343cd31f21" providerId="ADAL" clId="{2A17988C-2F71-48FE-8B9E-F2425DEE80E2}" dt="2020-06-13T07:43:11.635" v="261"/>
          <ac:picMkLst>
            <pc:docMk/>
            <pc:sldMk cId="3118029061" sldId="263"/>
            <ac:picMk id="6" creationId="{689FEEDB-866C-4BE5-91C6-77211636CD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22BA-DD7D-4F67-82B9-10EF3C8D3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3ACD-02E6-47E8-80D8-78CF6571C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A2F1A-B873-45F6-A354-7AD48F31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95BC-4A93-4A43-8823-E43F4C75237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E696-48E5-4F0F-A1C8-D8A886B6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7C73-2669-439E-917D-50E4DC70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63E0-144A-470C-8686-A053C02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4E4F-F3E6-4859-B11A-CA1FA8ED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2D9B1-C712-4B54-BEBE-E1055CAE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DDA15-9F5C-49E4-9684-3FD88FEB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95BC-4A93-4A43-8823-E43F4C75237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3E6C-0596-4C98-821D-41739C66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B524-2BE8-47B6-B082-C0E04C44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63E0-144A-470C-8686-A053C02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3D535-605C-4D33-A3E5-3F121A02A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15B8E-0FEF-4A0B-9D7A-75512F187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64432-772D-4B13-BC65-1B935833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95BC-4A93-4A43-8823-E43F4C75237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4CFE1-A2CE-49E8-A744-3202BB7F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8978E-F7C2-4D5A-ACC4-5B768500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63E0-144A-470C-8686-A053C02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35D3-5C09-4167-9A14-40F74BC9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699B-6BFE-44A1-B079-FC00D991A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4D6D-AB10-4518-B62B-CD9B2FB5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95BC-4A93-4A43-8823-E43F4C75237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EEAD4-CB02-424B-863D-2ED4C896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49EF-4EAF-4E85-A651-78E9700A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63E0-144A-470C-8686-A053C02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1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F662-52E0-4BD1-ABDD-DF2E5935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97F26-B3B8-41D0-96DE-760DB9260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CE43-BEB2-479F-AB0E-9575B4E7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95BC-4A93-4A43-8823-E43F4C75237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513F-2959-4D02-914E-0CEDAE71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9A73-5A82-44C1-8DE3-88387EF8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63E0-144A-470C-8686-A053C02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6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9D2F-016E-4AC6-8BC0-2E642388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4A67-1D9D-47F3-BCCD-25E5FC4F3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CE7FC-6A69-4DEB-88DF-B21E7D593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BA6C-1010-4E70-B339-22D255B5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95BC-4A93-4A43-8823-E43F4C75237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DEFA2-9BCE-4211-A10A-DF0182D4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60574-41B4-4A8F-8E30-B7EA24B3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63E0-144A-470C-8686-A053C02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FBA4-19C6-40F6-AB6F-FF49B5B4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1B9F1-36A7-439C-8455-0C7F3773F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D3A1-C710-4445-A4EA-93462838A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02367-8BFC-477D-B419-DDB02874D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B0074-9984-4117-BE86-489670306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08367-1303-49D9-9AAD-3D37FB7B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95BC-4A93-4A43-8823-E43F4C75237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F59A4-31B4-423B-83BC-E92049E4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F29AD-4492-4C3F-A388-31360860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63E0-144A-470C-8686-A053C02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3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85CA-9F9D-40DD-BCF0-2CEA5C22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8C0D6-F1E5-45A3-92B6-48419FE2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95BC-4A93-4A43-8823-E43F4C75237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810BB-DF80-4D03-97CB-9B7A1150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F4DA9-2ABB-486F-ADEE-98BA7565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63E0-144A-470C-8686-A053C02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89D60-9D69-4C0C-BB89-C4EC0395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95BC-4A93-4A43-8823-E43F4C75237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FA7BA-055C-451A-80E7-8D5A1B57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6C3BD-D1AF-4E17-8E72-5106382B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63E0-144A-470C-8686-A053C02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2FD5-634B-452D-94AC-794509F0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DF35-806D-45B5-B53F-47E4F1788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D96E2-76B6-4742-88AF-C5947DA4D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D059D-B883-480E-B618-4D992250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95BC-4A93-4A43-8823-E43F4C75237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9FF89-94DA-4737-B814-FCF167BB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7CD2E-F4D5-4376-928F-DBB45D38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63E0-144A-470C-8686-A053C02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6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8ACC-8160-4036-8813-DD990A9A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6B120-C652-4FA5-82EE-2296A2628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536B5-525D-4ED9-884D-0E50B460F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3ED6D-2742-4A90-9A23-525FBBEB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95BC-4A93-4A43-8823-E43F4C75237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6A5CC-9D84-4447-AFCC-5069C441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8EA88-D98A-463C-8530-66F80442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63E0-144A-470C-8686-A053C02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6EF51-A17A-4E9F-8458-CE8339A4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509CB-128D-45AF-8D65-B3CD0652F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B46F-F3C8-442D-B5D2-3AE162E8D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695BC-4A93-4A43-8823-E43F4C752370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B8112-3C64-462D-9ADA-458C42617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6A143-C9C4-4578-A2C9-6B980896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63E0-144A-470C-8686-A053C02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6FDAA9D-A1F5-4D74-AB24-239B08E98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20" y="1654721"/>
            <a:ext cx="5358560" cy="35485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1230CA-324D-4B60-877F-83316CB84CF9}"/>
              </a:ext>
            </a:extLst>
          </p:cNvPr>
          <p:cNvSpPr/>
          <p:nvPr/>
        </p:nvSpPr>
        <p:spPr>
          <a:xfrm>
            <a:off x="5676900" y="3057525"/>
            <a:ext cx="809625" cy="690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2A876-2509-44B1-AAF0-6ACB43961DFF}"/>
              </a:ext>
            </a:extLst>
          </p:cNvPr>
          <p:cNvSpPr txBox="1"/>
          <p:nvPr/>
        </p:nvSpPr>
        <p:spPr>
          <a:xfrm>
            <a:off x="3069423" y="153651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C5E40-0C38-4073-A8DA-CD1B4D2A8025}"/>
              </a:ext>
            </a:extLst>
          </p:cNvPr>
          <p:cNvSpPr txBox="1"/>
          <p:nvPr/>
        </p:nvSpPr>
        <p:spPr>
          <a:xfrm>
            <a:off x="5923748" y="1536514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B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E76656-7ABD-4D94-BCE9-EBBD64E7B984}"/>
              </a:ext>
            </a:extLst>
          </p:cNvPr>
          <p:cNvSpPr txBox="1"/>
          <p:nvPr/>
        </p:nvSpPr>
        <p:spPr>
          <a:xfrm>
            <a:off x="3069423" y="3517255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F1AC1-D7F5-4EBD-9625-E45FD0E3A4D2}"/>
              </a:ext>
            </a:extLst>
          </p:cNvPr>
          <p:cNvSpPr txBox="1"/>
          <p:nvPr/>
        </p:nvSpPr>
        <p:spPr>
          <a:xfrm>
            <a:off x="5923748" y="352604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363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F901C94-18E5-4A5F-907F-88BFF852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575" y="2400156"/>
            <a:ext cx="5372850" cy="20576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55FE1E-B275-4C83-A99B-DE90105912D8}"/>
              </a:ext>
            </a:extLst>
          </p:cNvPr>
          <p:cNvSpPr/>
          <p:nvPr/>
        </p:nvSpPr>
        <p:spPr>
          <a:xfrm>
            <a:off x="3474720" y="2400156"/>
            <a:ext cx="304800" cy="312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562F7-581F-4897-BA3B-28CE80D07CA7}"/>
              </a:ext>
            </a:extLst>
          </p:cNvPr>
          <p:cNvSpPr/>
          <p:nvPr/>
        </p:nvSpPr>
        <p:spPr>
          <a:xfrm>
            <a:off x="6151432" y="2396274"/>
            <a:ext cx="304800" cy="312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E46957-57C8-4508-A45E-7C6FCE122E44}"/>
              </a:ext>
            </a:extLst>
          </p:cNvPr>
          <p:cNvSpPr txBox="1"/>
          <p:nvPr/>
        </p:nvSpPr>
        <p:spPr>
          <a:xfrm>
            <a:off x="3409575" y="2478005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AFBCA-53AC-46DF-82DE-7E4E7242572B}"/>
              </a:ext>
            </a:extLst>
          </p:cNvPr>
          <p:cNvSpPr txBox="1"/>
          <p:nvPr/>
        </p:nvSpPr>
        <p:spPr>
          <a:xfrm>
            <a:off x="6263900" y="2478006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04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5DEB2D-A9E3-455D-A0EF-41F89023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92" y="2773680"/>
            <a:ext cx="5676247" cy="15456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F82E29-F1C5-42E3-BB5C-98B9B47D3356}"/>
              </a:ext>
            </a:extLst>
          </p:cNvPr>
          <p:cNvSpPr/>
          <p:nvPr/>
        </p:nvSpPr>
        <p:spPr>
          <a:xfrm>
            <a:off x="2949592" y="2773680"/>
            <a:ext cx="205088" cy="22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DBFB6-7525-4A31-AD80-A8625B0A54E1}"/>
              </a:ext>
            </a:extLst>
          </p:cNvPr>
          <p:cNvSpPr/>
          <p:nvPr/>
        </p:nvSpPr>
        <p:spPr>
          <a:xfrm>
            <a:off x="4236720" y="2773680"/>
            <a:ext cx="205088" cy="22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FE783-548F-496A-A3C9-063F6309A74E}"/>
              </a:ext>
            </a:extLst>
          </p:cNvPr>
          <p:cNvSpPr txBox="1"/>
          <p:nvPr/>
        </p:nvSpPr>
        <p:spPr>
          <a:xfrm>
            <a:off x="2949592" y="257424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B5A12-7170-474F-80BC-E86D3BAFB790}"/>
              </a:ext>
            </a:extLst>
          </p:cNvPr>
          <p:cNvSpPr txBox="1"/>
          <p:nvPr/>
        </p:nvSpPr>
        <p:spPr>
          <a:xfrm>
            <a:off x="4167814" y="257425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954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F8D8BB-35AA-499E-B729-78DC86A2D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009" y="1333207"/>
            <a:ext cx="4967981" cy="4191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8A125-64C4-458F-B5B0-429D8CCF1224}"/>
              </a:ext>
            </a:extLst>
          </p:cNvPr>
          <p:cNvSpPr txBox="1"/>
          <p:nvPr/>
        </p:nvSpPr>
        <p:spPr>
          <a:xfrm>
            <a:off x="3502104" y="1225249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A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1FAC9-9241-42B5-8EF9-D06D1B26FA77}"/>
              </a:ext>
            </a:extLst>
          </p:cNvPr>
          <p:cNvSpPr txBox="1"/>
          <p:nvPr/>
        </p:nvSpPr>
        <p:spPr>
          <a:xfrm>
            <a:off x="6184214" y="1225249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B</a:t>
            </a: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EC344-15A0-4D71-9934-8689B5DF6B0D}"/>
              </a:ext>
            </a:extLst>
          </p:cNvPr>
          <p:cNvSpPr txBox="1"/>
          <p:nvPr/>
        </p:nvSpPr>
        <p:spPr>
          <a:xfrm>
            <a:off x="3502104" y="2900700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B27C7-753B-4772-A231-5305F7218229}"/>
              </a:ext>
            </a:extLst>
          </p:cNvPr>
          <p:cNvSpPr txBox="1"/>
          <p:nvPr/>
        </p:nvSpPr>
        <p:spPr>
          <a:xfrm>
            <a:off x="6184214" y="2900700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D</a:t>
            </a:r>
            <a:endParaRPr lang="en-US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83927-D4CF-4DDC-81E8-676CDDDB7395}"/>
              </a:ext>
            </a:extLst>
          </p:cNvPr>
          <p:cNvSpPr/>
          <p:nvPr/>
        </p:nvSpPr>
        <p:spPr>
          <a:xfrm>
            <a:off x="4434840" y="1333207"/>
            <a:ext cx="220980" cy="1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70AEC-3FF3-41EC-AC8B-7AD18DC6EA2D}"/>
              </a:ext>
            </a:extLst>
          </p:cNvPr>
          <p:cNvSpPr/>
          <p:nvPr/>
        </p:nvSpPr>
        <p:spPr>
          <a:xfrm>
            <a:off x="7048500" y="1333206"/>
            <a:ext cx="220980" cy="1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FDA3-1BD4-4331-8E7E-C21410C1807F}"/>
              </a:ext>
            </a:extLst>
          </p:cNvPr>
          <p:cNvSpPr/>
          <p:nvPr/>
        </p:nvSpPr>
        <p:spPr>
          <a:xfrm>
            <a:off x="4434840" y="2963886"/>
            <a:ext cx="220980" cy="1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339035-E5C2-4FEC-9997-F2C9C6DC9D20}"/>
              </a:ext>
            </a:extLst>
          </p:cNvPr>
          <p:cNvSpPr/>
          <p:nvPr/>
        </p:nvSpPr>
        <p:spPr>
          <a:xfrm>
            <a:off x="7048500" y="2963886"/>
            <a:ext cx="220980" cy="1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82638-251A-4324-AA87-A00B5AD30EA5}"/>
              </a:ext>
            </a:extLst>
          </p:cNvPr>
          <p:cNvSpPr/>
          <p:nvPr/>
        </p:nvSpPr>
        <p:spPr>
          <a:xfrm>
            <a:off x="3710940" y="4868886"/>
            <a:ext cx="220980" cy="1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632D7F-B1D6-4B79-99D8-810F9FAA89D0}"/>
              </a:ext>
            </a:extLst>
          </p:cNvPr>
          <p:cNvSpPr txBox="1"/>
          <p:nvPr/>
        </p:nvSpPr>
        <p:spPr>
          <a:xfrm>
            <a:off x="3502104" y="4805700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3985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016FD9C-F2B2-446A-9426-FB99A7A69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40" y="1402273"/>
            <a:ext cx="6863720" cy="40534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B6808E-4B47-4493-BB29-09E23D9B7CD7}"/>
              </a:ext>
            </a:extLst>
          </p:cNvPr>
          <p:cNvSpPr/>
          <p:nvPr/>
        </p:nvSpPr>
        <p:spPr>
          <a:xfrm>
            <a:off x="2819400" y="1402273"/>
            <a:ext cx="266700" cy="373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549BB8-E13C-473D-9A18-01C1D2E5943B}"/>
              </a:ext>
            </a:extLst>
          </p:cNvPr>
          <p:cNvSpPr/>
          <p:nvPr/>
        </p:nvSpPr>
        <p:spPr>
          <a:xfrm>
            <a:off x="2819400" y="3318605"/>
            <a:ext cx="266700" cy="373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34212-1648-41D7-A197-DAE1E11F80C6}"/>
              </a:ext>
            </a:extLst>
          </p:cNvPr>
          <p:cNvSpPr txBox="1"/>
          <p:nvPr/>
        </p:nvSpPr>
        <p:spPr>
          <a:xfrm>
            <a:off x="2769870" y="137031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1F6AF-65B2-4F6D-8101-1B0F7E01C45B}"/>
              </a:ext>
            </a:extLst>
          </p:cNvPr>
          <p:cNvSpPr txBox="1"/>
          <p:nvPr/>
        </p:nvSpPr>
        <p:spPr>
          <a:xfrm>
            <a:off x="2769870" y="319816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174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E587B67-D046-4184-9E88-ED79AE463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38" y="1564221"/>
            <a:ext cx="5544324" cy="37295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97627E-98FF-4910-AB7C-BD76D73BF03E}"/>
              </a:ext>
            </a:extLst>
          </p:cNvPr>
          <p:cNvSpPr/>
          <p:nvPr/>
        </p:nvSpPr>
        <p:spPr>
          <a:xfrm>
            <a:off x="3648808" y="3004260"/>
            <a:ext cx="254977" cy="257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02666-0AFB-496F-8B5B-22C03CC15663}"/>
              </a:ext>
            </a:extLst>
          </p:cNvPr>
          <p:cNvSpPr/>
          <p:nvPr/>
        </p:nvSpPr>
        <p:spPr>
          <a:xfrm>
            <a:off x="3648807" y="5000925"/>
            <a:ext cx="254977" cy="257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FFC3F-9AE0-4A24-A1BE-1B2BE1425727}"/>
              </a:ext>
            </a:extLst>
          </p:cNvPr>
          <p:cNvSpPr/>
          <p:nvPr/>
        </p:nvSpPr>
        <p:spPr>
          <a:xfrm>
            <a:off x="6403730" y="4934103"/>
            <a:ext cx="254977" cy="257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3101E4-1208-4055-AF47-28CE91C94749}"/>
              </a:ext>
            </a:extLst>
          </p:cNvPr>
          <p:cNvSpPr/>
          <p:nvPr/>
        </p:nvSpPr>
        <p:spPr>
          <a:xfrm>
            <a:off x="6403730" y="2977406"/>
            <a:ext cx="254977" cy="257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77CEF-10F3-43F3-B46B-E3D9B0402D4C}"/>
              </a:ext>
            </a:extLst>
          </p:cNvPr>
          <p:cNvSpPr txBox="1"/>
          <p:nvPr/>
        </p:nvSpPr>
        <p:spPr>
          <a:xfrm>
            <a:off x="3560884" y="2875416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A</a:t>
            </a: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19F7D-223C-437C-BE16-AB1E2FDA42AA}"/>
              </a:ext>
            </a:extLst>
          </p:cNvPr>
          <p:cNvSpPr txBox="1"/>
          <p:nvPr/>
        </p:nvSpPr>
        <p:spPr>
          <a:xfrm>
            <a:off x="6487257" y="2875416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B</a:t>
            </a:r>
            <a:endParaRPr 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15078-F5AA-4029-BC05-1C186AD69E36}"/>
              </a:ext>
            </a:extLst>
          </p:cNvPr>
          <p:cNvSpPr txBox="1"/>
          <p:nvPr/>
        </p:nvSpPr>
        <p:spPr>
          <a:xfrm>
            <a:off x="3560884" y="4805260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</a:t>
            </a:r>
            <a:endParaRPr 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CCDDD1-97A4-4882-9C89-96ED3448B873}"/>
              </a:ext>
            </a:extLst>
          </p:cNvPr>
          <p:cNvSpPr txBox="1"/>
          <p:nvPr/>
        </p:nvSpPr>
        <p:spPr>
          <a:xfrm>
            <a:off x="6487257" y="4800870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9891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702A55-6CC5-43ED-96CE-D07EC666F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65" y="1785169"/>
            <a:ext cx="6566981" cy="2782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E1710A-CC95-42A7-B595-ED997550CB26}"/>
              </a:ext>
            </a:extLst>
          </p:cNvPr>
          <p:cNvSpPr/>
          <p:nvPr/>
        </p:nvSpPr>
        <p:spPr>
          <a:xfrm>
            <a:off x="2886748" y="1745321"/>
            <a:ext cx="522515" cy="461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AD022-C517-4747-83C2-C145392A21D8}"/>
              </a:ext>
            </a:extLst>
          </p:cNvPr>
          <p:cNvSpPr/>
          <p:nvPr/>
        </p:nvSpPr>
        <p:spPr>
          <a:xfrm>
            <a:off x="5758962" y="1628523"/>
            <a:ext cx="337038" cy="461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8087B-D86E-4BCF-8FBA-EBA0AB94DCDA}"/>
              </a:ext>
            </a:extLst>
          </p:cNvPr>
          <p:cNvSpPr txBox="1"/>
          <p:nvPr/>
        </p:nvSpPr>
        <p:spPr>
          <a:xfrm>
            <a:off x="2976555" y="178503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98618-7DE1-47CC-AD9C-01BDA9E31190}"/>
              </a:ext>
            </a:extLst>
          </p:cNvPr>
          <p:cNvSpPr txBox="1"/>
          <p:nvPr/>
        </p:nvSpPr>
        <p:spPr>
          <a:xfrm>
            <a:off x="5878804" y="178503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9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8880C60-750E-44D8-995E-774D62CE3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82" y="1445142"/>
            <a:ext cx="6616036" cy="39677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1CC566-6378-4833-8D3E-11130D9463F0}"/>
              </a:ext>
            </a:extLst>
          </p:cNvPr>
          <p:cNvSpPr/>
          <p:nvPr/>
        </p:nvSpPr>
        <p:spPr>
          <a:xfrm>
            <a:off x="2892669" y="1521069"/>
            <a:ext cx="290146" cy="23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9A300-042F-4F5C-B332-657FF17D3E98}"/>
              </a:ext>
            </a:extLst>
          </p:cNvPr>
          <p:cNvSpPr/>
          <p:nvPr/>
        </p:nvSpPr>
        <p:spPr>
          <a:xfrm>
            <a:off x="2899996" y="3359990"/>
            <a:ext cx="290146" cy="23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F2A54-BFDD-4AA2-89B3-7B33F9012DEB}"/>
              </a:ext>
            </a:extLst>
          </p:cNvPr>
          <p:cNvSpPr txBox="1"/>
          <p:nvPr/>
        </p:nvSpPr>
        <p:spPr>
          <a:xfrm>
            <a:off x="2787982" y="146085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A048D-EF09-4B4A-B4D9-B23B70A36C4F}"/>
              </a:ext>
            </a:extLst>
          </p:cNvPr>
          <p:cNvSpPr txBox="1"/>
          <p:nvPr/>
        </p:nvSpPr>
        <p:spPr>
          <a:xfrm>
            <a:off x="2787982" y="3288705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802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Shiang Hu</dc:creator>
  <cp:lastModifiedBy>Andy Shiang Hu</cp:lastModifiedBy>
  <cp:revision>1</cp:revision>
  <dcterms:created xsi:type="dcterms:W3CDTF">2020-06-13T07:14:14Z</dcterms:created>
  <dcterms:modified xsi:type="dcterms:W3CDTF">2020-06-13T09:59:11Z</dcterms:modified>
</cp:coreProperties>
</file>