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0DCDF-2ABD-4DDE-8C7D-87833F948A1D}" v="31" dt="2020-06-13T07:57:46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Shiang" userId="80fa400d-f861-43d4-af19-39343cd31f21" providerId="ADAL" clId="{54282EF1-EAA3-48EF-8699-0A916D82D618}"/>
    <pc:docChg chg="custSel addSld modSld">
      <pc:chgData name="Andy Shiang" userId="80fa400d-f861-43d4-af19-39343cd31f21" providerId="ADAL" clId="{54282EF1-EAA3-48EF-8699-0A916D82D618}" dt="2020-06-11T13:45:57.057" v="35" actId="122"/>
      <pc:docMkLst>
        <pc:docMk/>
      </pc:docMkLst>
      <pc:sldChg chg="addSp delSp modSp add">
        <pc:chgData name="Andy Shiang" userId="80fa400d-f861-43d4-af19-39343cd31f21" providerId="ADAL" clId="{54282EF1-EAA3-48EF-8699-0A916D82D618}" dt="2020-06-11T13:44:22.011" v="5" actId="962"/>
        <pc:sldMkLst>
          <pc:docMk/>
          <pc:sldMk cId="1009416048" sldId="256"/>
        </pc:sldMkLst>
        <pc:spChg chg="del">
          <ac:chgData name="Andy Shiang" userId="80fa400d-f861-43d4-af19-39343cd31f21" providerId="ADAL" clId="{54282EF1-EAA3-48EF-8699-0A916D82D618}" dt="2020-06-11T13:44:17.051" v="2" actId="478"/>
          <ac:spMkLst>
            <pc:docMk/>
            <pc:sldMk cId="1009416048" sldId="256"/>
            <ac:spMk id="2" creationId="{C07059B8-82BC-4921-A978-4496F720AF69}"/>
          </ac:spMkLst>
        </pc:spChg>
        <pc:spChg chg="del">
          <ac:chgData name="Andy Shiang" userId="80fa400d-f861-43d4-af19-39343cd31f21" providerId="ADAL" clId="{54282EF1-EAA3-48EF-8699-0A916D82D618}" dt="2020-06-11T13:44:16.013" v="1" actId="478"/>
          <ac:spMkLst>
            <pc:docMk/>
            <pc:sldMk cId="1009416048" sldId="256"/>
            <ac:spMk id="3" creationId="{BAB6D411-1BB8-437E-97A3-3F6CDD095D3C}"/>
          </ac:spMkLst>
        </pc:spChg>
        <pc:picChg chg="add mod">
          <ac:chgData name="Andy Shiang" userId="80fa400d-f861-43d4-af19-39343cd31f21" providerId="ADAL" clId="{54282EF1-EAA3-48EF-8699-0A916D82D618}" dt="2020-06-11T13:44:22.011" v="5" actId="962"/>
          <ac:picMkLst>
            <pc:docMk/>
            <pc:sldMk cId="1009416048" sldId="256"/>
            <ac:picMk id="5" creationId="{26164233-C83A-42D3-B630-18AEA4BB8CF6}"/>
          </ac:picMkLst>
        </pc:picChg>
      </pc:sldChg>
      <pc:sldChg chg="addSp delSp modSp add">
        <pc:chgData name="Andy Shiang" userId="80fa400d-f861-43d4-af19-39343cd31f21" providerId="ADAL" clId="{54282EF1-EAA3-48EF-8699-0A916D82D618}" dt="2020-06-11T13:45:57.057" v="35" actId="122"/>
        <pc:sldMkLst>
          <pc:docMk/>
          <pc:sldMk cId="2319545113" sldId="257"/>
        </pc:sldMkLst>
        <pc:spChg chg="del">
          <ac:chgData name="Andy Shiang" userId="80fa400d-f861-43d4-af19-39343cd31f21" providerId="ADAL" clId="{54282EF1-EAA3-48EF-8699-0A916D82D618}" dt="2020-06-11T13:45:15.270" v="8" actId="478"/>
          <ac:spMkLst>
            <pc:docMk/>
            <pc:sldMk cId="2319545113" sldId="257"/>
            <ac:spMk id="2" creationId="{D3A948A5-240A-42E5-A31C-3C1FCAD2ACA0}"/>
          </ac:spMkLst>
        </pc:spChg>
        <pc:spChg chg="del">
          <ac:chgData name="Andy Shiang" userId="80fa400d-f861-43d4-af19-39343cd31f21" providerId="ADAL" clId="{54282EF1-EAA3-48EF-8699-0A916D82D618}" dt="2020-06-11T13:45:14.674" v="7" actId="478"/>
          <ac:spMkLst>
            <pc:docMk/>
            <pc:sldMk cId="2319545113" sldId="257"/>
            <ac:spMk id="3" creationId="{8561B8BB-BB75-4CE8-8E1F-D45CF5A111B3}"/>
          </ac:spMkLst>
        </pc:spChg>
        <pc:spChg chg="add del mod">
          <ac:chgData name="Andy Shiang" userId="80fa400d-f861-43d4-af19-39343cd31f21" providerId="ADAL" clId="{54282EF1-EAA3-48EF-8699-0A916D82D618}" dt="2020-06-11T13:45:30.597" v="14"/>
          <ac:spMkLst>
            <pc:docMk/>
            <pc:sldMk cId="2319545113" sldId="257"/>
            <ac:spMk id="6" creationId="{EC3351BF-C772-443A-B5BE-5F75FAD222DC}"/>
          </ac:spMkLst>
        </pc:spChg>
        <pc:spChg chg="add mod">
          <ac:chgData name="Andy Shiang" userId="80fa400d-f861-43d4-af19-39343cd31f21" providerId="ADAL" clId="{54282EF1-EAA3-48EF-8699-0A916D82D618}" dt="2020-06-11T13:45:42.314" v="17" actId="208"/>
          <ac:spMkLst>
            <pc:docMk/>
            <pc:sldMk cId="2319545113" sldId="257"/>
            <ac:spMk id="7" creationId="{FF09829B-A0CE-4C5A-8012-1300D5DC8F8A}"/>
          </ac:spMkLst>
        </pc:spChg>
        <pc:spChg chg="add mod">
          <ac:chgData name="Andy Shiang" userId="80fa400d-f861-43d4-af19-39343cd31f21" providerId="ADAL" clId="{54282EF1-EAA3-48EF-8699-0A916D82D618}" dt="2020-06-11T13:45:57.057" v="35" actId="122"/>
          <ac:spMkLst>
            <pc:docMk/>
            <pc:sldMk cId="2319545113" sldId="257"/>
            <ac:spMk id="8" creationId="{32D414DC-6F88-48A2-8404-6E1E8398D317}"/>
          </ac:spMkLst>
        </pc:spChg>
        <pc:picChg chg="add mod">
          <ac:chgData name="Andy Shiang" userId="80fa400d-f861-43d4-af19-39343cd31f21" providerId="ADAL" clId="{54282EF1-EAA3-48EF-8699-0A916D82D618}" dt="2020-06-11T13:45:18.531" v="11" actId="962"/>
          <ac:picMkLst>
            <pc:docMk/>
            <pc:sldMk cId="2319545113" sldId="257"/>
            <ac:picMk id="5" creationId="{FB89F121-9A3C-44CC-ABFF-E71B35CA9443}"/>
          </ac:picMkLst>
        </pc:picChg>
      </pc:sldChg>
    </pc:docChg>
  </pc:docChgLst>
  <pc:docChgLst>
    <pc:chgData name="Andy Shiang Hu" userId="80fa400d-f861-43d4-af19-39343cd31f21" providerId="ADAL" clId="{5F80DCDF-2ABD-4DDE-8C7D-87833F948A1D}"/>
    <pc:docChg chg="undo custSel addSld delSld modSld">
      <pc:chgData name="Andy Shiang Hu" userId="80fa400d-f861-43d4-af19-39343cd31f21" providerId="ADAL" clId="{5F80DCDF-2ABD-4DDE-8C7D-87833F948A1D}" dt="2020-06-13T08:00:39.469" v="136" actId="1036"/>
      <pc:docMkLst>
        <pc:docMk/>
      </pc:docMkLst>
      <pc:sldChg chg="addSp delSp modSp new mod">
        <pc:chgData name="Andy Shiang Hu" userId="80fa400d-f861-43d4-af19-39343cd31f21" providerId="ADAL" clId="{5F80DCDF-2ABD-4DDE-8C7D-87833F948A1D}" dt="2020-06-13T07:48:44.181" v="41"/>
        <pc:sldMkLst>
          <pc:docMk/>
          <pc:sldMk cId="4250236707" sldId="258"/>
        </pc:sldMkLst>
        <pc:spChg chg="del">
          <ac:chgData name="Andy Shiang Hu" userId="80fa400d-f861-43d4-af19-39343cd31f21" providerId="ADAL" clId="{5F80DCDF-2ABD-4DDE-8C7D-87833F948A1D}" dt="2020-06-13T07:46:49.388" v="1" actId="478"/>
          <ac:spMkLst>
            <pc:docMk/>
            <pc:sldMk cId="4250236707" sldId="258"/>
            <ac:spMk id="2" creationId="{89370930-49A9-451D-96D5-AF35E1EB3DBA}"/>
          </ac:spMkLst>
        </pc:spChg>
        <pc:spChg chg="del">
          <ac:chgData name="Andy Shiang Hu" userId="80fa400d-f861-43d4-af19-39343cd31f21" providerId="ADAL" clId="{5F80DCDF-2ABD-4DDE-8C7D-87833F948A1D}" dt="2020-06-13T07:46:50.284" v="2" actId="478"/>
          <ac:spMkLst>
            <pc:docMk/>
            <pc:sldMk cId="4250236707" sldId="258"/>
            <ac:spMk id="3" creationId="{D44641B9-1014-43ED-996A-363E2D50170D}"/>
          </ac:spMkLst>
        </pc:spChg>
        <pc:spChg chg="add del">
          <ac:chgData name="Andy Shiang Hu" userId="80fa400d-f861-43d4-af19-39343cd31f21" providerId="ADAL" clId="{5F80DCDF-2ABD-4DDE-8C7D-87833F948A1D}" dt="2020-06-13T07:47:08.325" v="6" actId="11529"/>
          <ac:spMkLst>
            <pc:docMk/>
            <pc:sldMk cId="4250236707" sldId="258"/>
            <ac:spMk id="6" creationId="{05C79038-5D9F-4952-9948-302AB9E0F1BE}"/>
          </ac:spMkLst>
        </pc:spChg>
        <pc:spChg chg="add mod">
          <ac:chgData name="Andy Shiang Hu" userId="80fa400d-f861-43d4-af19-39343cd31f21" providerId="ADAL" clId="{5F80DCDF-2ABD-4DDE-8C7D-87833F948A1D}" dt="2020-06-13T07:47:20.696" v="9" actId="2085"/>
          <ac:spMkLst>
            <pc:docMk/>
            <pc:sldMk cId="4250236707" sldId="258"/>
            <ac:spMk id="7" creationId="{58584DA5-F936-4B47-97EC-E092695E241E}"/>
          </ac:spMkLst>
        </pc:spChg>
        <pc:spChg chg="add mod">
          <ac:chgData name="Andy Shiang Hu" userId="80fa400d-f861-43d4-af19-39343cd31f21" providerId="ADAL" clId="{5F80DCDF-2ABD-4DDE-8C7D-87833F948A1D}" dt="2020-06-13T07:47:27.304" v="11" actId="1076"/>
          <ac:spMkLst>
            <pc:docMk/>
            <pc:sldMk cId="4250236707" sldId="258"/>
            <ac:spMk id="8" creationId="{0F4B271D-5718-4296-A98F-35665F75228A}"/>
          </ac:spMkLst>
        </pc:spChg>
        <pc:spChg chg="add mod">
          <ac:chgData name="Andy Shiang Hu" userId="80fa400d-f861-43d4-af19-39343cd31f21" providerId="ADAL" clId="{5F80DCDF-2ABD-4DDE-8C7D-87833F948A1D}" dt="2020-06-13T07:47:35.744" v="14" actId="14100"/>
          <ac:spMkLst>
            <pc:docMk/>
            <pc:sldMk cId="4250236707" sldId="258"/>
            <ac:spMk id="9" creationId="{297ACEA2-560A-473E-8B43-F1D40A0C381F}"/>
          </ac:spMkLst>
        </pc:spChg>
        <pc:spChg chg="add mod">
          <ac:chgData name="Andy Shiang Hu" userId="80fa400d-f861-43d4-af19-39343cd31f21" providerId="ADAL" clId="{5F80DCDF-2ABD-4DDE-8C7D-87833F948A1D}" dt="2020-06-13T07:48:03.991" v="27" actId="1076"/>
          <ac:spMkLst>
            <pc:docMk/>
            <pc:sldMk cId="4250236707" sldId="258"/>
            <ac:spMk id="10" creationId="{734301BE-55A2-4C1B-9389-8656CD3EC1A2}"/>
          </ac:spMkLst>
        </pc:spChg>
        <pc:spChg chg="add mod">
          <ac:chgData name="Andy Shiang Hu" userId="80fa400d-f861-43d4-af19-39343cd31f21" providerId="ADAL" clId="{5F80DCDF-2ABD-4DDE-8C7D-87833F948A1D}" dt="2020-06-13T07:48:26.085" v="35"/>
          <ac:spMkLst>
            <pc:docMk/>
            <pc:sldMk cId="4250236707" sldId="258"/>
            <ac:spMk id="11" creationId="{755FC9D1-17A5-4C3F-B223-6CE96FC420D5}"/>
          </ac:spMkLst>
        </pc:spChg>
        <pc:spChg chg="add mod">
          <ac:chgData name="Andy Shiang Hu" userId="80fa400d-f861-43d4-af19-39343cd31f21" providerId="ADAL" clId="{5F80DCDF-2ABD-4DDE-8C7D-87833F948A1D}" dt="2020-06-13T07:48:44.181" v="41"/>
          <ac:spMkLst>
            <pc:docMk/>
            <pc:sldMk cId="4250236707" sldId="258"/>
            <ac:spMk id="12" creationId="{D72F501F-730E-4673-9C4E-A1B57F490321}"/>
          </ac:spMkLst>
        </pc:spChg>
        <pc:picChg chg="add mod">
          <ac:chgData name="Andy Shiang Hu" userId="80fa400d-f861-43d4-af19-39343cd31f21" providerId="ADAL" clId="{5F80DCDF-2ABD-4DDE-8C7D-87833F948A1D}" dt="2020-06-13T07:48:08.226" v="30" actId="1076"/>
          <ac:picMkLst>
            <pc:docMk/>
            <pc:sldMk cId="4250236707" sldId="258"/>
            <ac:picMk id="5" creationId="{6BE908EF-39B7-4DEF-B009-A72E61FAA72A}"/>
          </ac:picMkLst>
        </pc:picChg>
      </pc:sldChg>
      <pc:sldChg chg="addSp delSp modSp new mod">
        <pc:chgData name="Andy Shiang Hu" userId="80fa400d-f861-43d4-af19-39343cd31f21" providerId="ADAL" clId="{5F80DCDF-2ABD-4DDE-8C7D-87833F948A1D}" dt="2020-06-13T07:53:54.172" v="72" actId="1076"/>
        <pc:sldMkLst>
          <pc:docMk/>
          <pc:sldMk cId="3339646962" sldId="259"/>
        </pc:sldMkLst>
        <pc:spChg chg="del">
          <ac:chgData name="Andy Shiang Hu" userId="80fa400d-f861-43d4-af19-39343cd31f21" providerId="ADAL" clId="{5F80DCDF-2ABD-4DDE-8C7D-87833F948A1D}" dt="2020-06-13T07:50:52.658" v="43" actId="478"/>
          <ac:spMkLst>
            <pc:docMk/>
            <pc:sldMk cId="3339646962" sldId="259"/>
            <ac:spMk id="2" creationId="{25BD021B-528D-4DFC-8E3D-DD127B3309DC}"/>
          </ac:spMkLst>
        </pc:spChg>
        <pc:spChg chg="del">
          <ac:chgData name="Andy Shiang Hu" userId="80fa400d-f861-43d4-af19-39343cd31f21" providerId="ADAL" clId="{5F80DCDF-2ABD-4DDE-8C7D-87833F948A1D}" dt="2020-06-13T07:50:53.582" v="44" actId="478"/>
          <ac:spMkLst>
            <pc:docMk/>
            <pc:sldMk cId="3339646962" sldId="259"/>
            <ac:spMk id="3" creationId="{2E743242-BE1F-4C8C-8DB1-BA94E8FAB8EA}"/>
          </ac:spMkLst>
        </pc:spChg>
        <pc:spChg chg="add mod">
          <ac:chgData name="Andy Shiang Hu" userId="80fa400d-f861-43d4-af19-39343cd31f21" providerId="ADAL" clId="{5F80DCDF-2ABD-4DDE-8C7D-87833F948A1D}" dt="2020-06-13T07:53:38.005" v="71" actId="1076"/>
          <ac:spMkLst>
            <pc:docMk/>
            <pc:sldMk cId="3339646962" sldId="259"/>
            <ac:spMk id="6" creationId="{37B800A1-054A-4EFF-A3E8-33E86D5A165E}"/>
          </ac:spMkLst>
        </pc:spChg>
        <pc:spChg chg="add mod">
          <ac:chgData name="Andy Shiang Hu" userId="80fa400d-f861-43d4-af19-39343cd31f21" providerId="ADAL" clId="{5F80DCDF-2ABD-4DDE-8C7D-87833F948A1D}" dt="2020-06-13T07:53:38.005" v="71" actId="1076"/>
          <ac:spMkLst>
            <pc:docMk/>
            <pc:sldMk cId="3339646962" sldId="259"/>
            <ac:spMk id="7" creationId="{1AEB8A43-2EF8-4F7A-AF6E-F3B1CEC0E213}"/>
          </ac:spMkLst>
        </pc:spChg>
        <pc:spChg chg="add mod">
          <ac:chgData name="Andy Shiang Hu" userId="80fa400d-f861-43d4-af19-39343cd31f21" providerId="ADAL" clId="{5F80DCDF-2ABD-4DDE-8C7D-87833F948A1D}" dt="2020-06-13T07:53:54.172" v="72" actId="1076"/>
          <ac:spMkLst>
            <pc:docMk/>
            <pc:sldMk cId="3339646962" sldId="259"/>
            <ac:spMk id="8" creationId="{963E53D1-E8DC-4599-81BB-AE57D20302F2}"/>
          </ac:spMkLst>
        </pc:spChg>
        <pc:spChg chg="add mod">
          <ac:chgData name="Andy Shiang Hu" userId="80fa400d-f861-43d4-af19-39343cd31f21" providerId="ADAL" clId="{5F80DCDF-2ABD-4DDE-8C7D-87833F948A1D}" dt="2020-06-13T07:53:38.005" v="71" actId="1076"/>
          <ac:spMkLst>
            <pc:docMk/>
            <pc:sldMk cId="3339646962" sldId="259"/>
            <ac:spMk id="9" creationId="{BD0017A5-C4EA-4867-9CA1-6A4154B334A7}"/>
          </ac:spMkLst>
        </pc:spChg>
        <pc:picChg chg="add mod">
          <ac:chgData name="Andy Shiang Hu" userId="80fa400d-f861-43d4-af19-39343cd31f21" providerId="ADAL" clId="{5F80DCDF-2ABD-4DDE-8C7D-87833F948A1D}" dt="2020-06-13T07:53:38.005" v="71" actId="1076"/>
          <ac:picMkLst>
            <pc:docMk/>
            <pc:sldMk cId="3339646962" sldId="259"/>
            <ac:picMk id="5" creationId="{83013950-6614-4486-A4DA-949542CCFBC4}"/>
          </ac:picMkLst>
        </pc:picChg>
      </pc:sldChg>
      <pc:sldChg chg="addSp delSp modSp new mod">
        <pc:chgData name="Andy Shiang Hu" userId="80fa400d-f861-43d4-af19-39343cd31f21" providerId="ADAL" clId="{5F80DCDF-2ABD-4DDE-8C7D-87833F948A1D}" dt="2020-06-13T08:00:39.469" v="136" actId="1036"/>
        <pc:sldMkLst>
          <pc:docMk/>
          <pc:sldMk cId="3864025002" sldId="260"/>
        </pc:sldMkLst>
        <pc:spChg chg="del">
          <ac:chgData name="Andy Shiang Hu" userId="80fa400d-f861-43d4-af19-39343cd31f21" providerId="ADAL" clId="{5F80DCDF-2ABD-4DDE-8C7D-87833F948A1D}" dt="2020-06-13T07:55:19.784" v="74" actId="478"/>
          <ac:spMkLst>
            <pc:docMk/>
            <pc:sldMk cId="3864025002" sldId="260"/>
            <ac:spMk id="2" creationId="{78A58020-5FB1-4DA1-9D4D-DB99A0AD677B}"/>
          </ac:spMkLst>
        </pc:spChg>
        <pc:spChg chg="del">
          <ac:chgData name="Andy Shiang Hu" userId="80fa400d-f861-43d4-af19-39343cd31f21" providerId="ADAL" clId="{5F80DCDF-2ABD-4DDE-8C7D-87833F948A1D}" dt="2020-06-13T07:55:20.631" v="75" actId="478"/>
          <ac:spMkLst>
            <pc:docMk/>
            <pc:sldMk cId="3864025002" sldId="260"/>
            <ac:spMk id="3" creationId="{B8D2186B-2E8A-4B3D-9FDD-752B7747C982}"/>
          </ac:spMkLst>
        </pc:spChg>
        <pc:spChg chg="add mod">
          <ac:chgData name="Andy Shiang Hu" userId="80fa400d-f861-43d4-af19-39343cd31f21" providerId="ADAL" clId="{5F80DCDF-2ABD-4DDE-8C7D-87833F948A1D}" dt="2020-06-13T07:56:04.404" v="91" actId="2085"/>
          <ac:spMkLst>
            <pc:docMk/>
            <pc:sldMk cId="3864025002" sldId="260"/>
            <ac:spMk id="6" creationId="{8DC82299-0C31-497F-AF06-43037D82D8B3}"/>
          </ac:spMkLst>
        </pc:spChg>
        <pc:spChg chg="add mod">
          <ac:chgData name="Andy Shiang Hu" userId="80fa400d-f861-43d4-af19-39343cd31f21" providerId="ADAL" clId="{5F80DCDF-2ABD-4DDE-8C7D-87833F948A1D}" dt="2020-06-13T07:56:10.788" v="93" actId="1076"/>
          <ac:spMkLst>
            <pc:docMk/>
            <pc:sldMk cId="3864025002" sldId="260"/>
            <ac:spMk id="7" creationId="{2EEC83E2-D330-4176-9584-8814622A65A6}"/>
          </ac:spMkLst>
        </pc:spChg>
        <pc:spChg chg="add mod">
          <ac:chgData name="Andy Shiang Hu" userId="80fa400d-f861-43d4-af19-39343cd31f21" providerId="ADAL" clId="{5F80DCDF-2ABD-4DDE-8C7D-87833F948A1D}" dt="2020-06-13T07:56:15.500" v="95" actId="1076"/>
          <ac:spMkLst>
            <pc:docMk/>
            <pc:sldMk cId="3864025002" sldId="260"/>
            <ac:spMk id="8" creationId="{B0B69AB2-C07E-4B29-9A53-3C7BA859CD8F}"/>
          </ac:spMkLst>
        </pc:spChg>
        <pc:spChg chg="add mod">
          <ac:chgData name="Andy Shiang Hu" userId="80fa400d-f861-43d4-af19-39343cd31f21" providerId="ADAL" clId="{5F80DCDF-2ABD-4DDE-8C7D-87833F948A1D}" dt="2020-06-13T07:56:22.876" v="97" actId="1076"/>
          <ac:spMkLst>
            <pc:docMk/>
            <pc:sldMk cId="3864025002" sldId="260"/>
            <ac:spMk id="9" creationId="{97B45920-C37F-4ACB-9122-CE693701E403}"/>
          </ac:spMkLst>
        </pc:spChg>
        <pc:spChg chg="add mod">
          <ac:chgData name="Andy Shiang Hu" userId="80fa400d-f861-43d4-af19-39343cd31f21" providerId="ADAL" clId="{5F80DCDF-2ABD-4DDE-8C7D-87833F948A1D}" dt="2020-06-13T08:00:39.469" v="136" actId="1036"/>
          <ac:spMkLst>
            <pc:docMk/>
            <pc:sldMk cId="3864025002" sldId="260"/>
            <ac:spMk id="10" creationId="{3579397E-E3BD-4CFF-90B2-BAE8990D168C}"/>
          </ac:spMkLst>
        </pc:spChg>
        <pc:spChg chg="add mod">
          <ac:chgData name="Andy Shiang Hu" userId="80fa400d-f861-43d4-af19-39343cd31f21" providerId="ADAL" clId="{5F80DCDF-2ABD-4DDE-8C7D-87833F948A1D}" dt="2020-06-13T08:00:39.469" v="136" actId="1036"/>
          <ac:spMkLst>
            <pc:docMk/>
            <pc:sldMk cId="3864025002" sldId="260"/>
            <ac:spMk id="11" creationId="{20B0CD54-2B75-40A5-A760-F288F700372B}"/>
          </ac:spMkLst>
        </pc:spChg>
        <pc:spChg chg="add mod">
          <ac:chgData name="Andy Shiang Hu" userId="80fa400d-f861-43d4-af19-39343cd31f21" providerId="ADAL" clId="{5F80DCDF-2ABD-4DDE-8C7D-87833F948A1D}" dt="2020-06-13T08:00:39.469" v="136" actId="1036"/>
          <ac:spMkLst>
            <pc:docMk/>
            <pc:sldMk cId="3864025002" sldId="260"/>
            <ac:spMk id="12" creationId="{5C451BD2-F636-45E3-A641-01A07A454D40}"/>
          </ac:spMkLst>
        </pc:spChg>
        <pc:spChg chg="add mod">
          <ac:chgData name="Andy Shiang Hu" userId="80fa400d-f861-43d4-af19-39343cd31f21" providerId="ADAL" clId="{5F80DCDF-2ABD-4DDE-8C7D-87833F948A1D}" dt="2020-06-13T08:00:39.469" v="136" actId="1036"/>
          <ac:spMkLst>
            <pc:docMk/>
            <pc:sldMk cId="3864025002" sldId="260"/>
            <ac:spMk id="13" creationId="{604D2EC3-039C-4985-8D78-2F9829B90C0F}"/>
          </ac:spMkLst>
        </pc:spChg>
        <pc:picChg chg="add mod">
          <ac:chgData name="Andy Shiang Hu" userId="80fa400d-f861-43d4-af19-39343cd31f21" providerId="ADAL" clId="{5F80DCDF-2ABD-4DDE-8C7D-87833F948A1D}" dt="2020-06-13T07:55:43.382" v="88" actId="1076"/>
          <ac:picMkLst>
            <pc:docMk/>
            <pc:sldMk cId="3864025002" sldId="260"/>
            <ac:picMk id="5" creationId="{808CD84A-BBA7-4CA4-BDB7-FECC51CDD2F1}"/>
          </ac:picMkLst>
        </pc:picChg>
      </pc:sldChg>
      <pc:sldChg chg="add del">
        <pc:chgData name="Andy Shiang Hu" userId="80fa400d-f861-43d4-af19-39343cd31f21" providerId="ADAL" clId="{5F80DCDF-2ABD-4DDE-8C7D-87833F948A1D}" dt="2020-06-13T07:56:40.338" v="99"/>
        <pc:sldMkLst>
          <pc:docMk/>
          <pc:sldMk cId="150423205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3754-E56A-42B2-8162-6B8346D6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D4E0E-0A92-4A5E-9D31-AC98B3C24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A6BE-037B-462B-81B2-F2EC1EF3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377D-E8E9-4D05-B881-E09988B5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531B-CD8F-49A3-9196-5A9CFB1C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AC1F-FFF4-4D8D-BCA7-F6E06248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4E331-D682-4717-ACAB-3EE915370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2BD2-4CC0-416E-B0DA-3F155558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B628D-F6AB-470C-97C4-18F55BB6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1A4D6-50C6-4E2F-8CB8-11AE0477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2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B64C9-93D0-44E9-9564-052706D29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617CE-1956-49E3-AB0D-E0690BE02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B3FE8-C01B-46A6-B296-733840AF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DC30-D0FE-4C32-AD70-BAE04EAF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991DC-499E-4E50-AB53-37ACD7A7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DAB9-635B-47B5-96EB-C4E242CE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B400-32FE-4488-9CC0-2064AA95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68D06-B6BD-44EC-ADE3-995198B6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9ED3-96B0-47A9-9D5B-0130D8BB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176B-ED38-4FB2-BD7D-F37E0F4C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C4C5-71E6-49DE-84F5-444A62C8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EB8D-6674-4DA8-9A67-C2497B279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9165-46B7-45DE-B86D-999431D6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B64F-2DC0-4E72-83B1-1B454F01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7B88-ABE5-4D96-8290-FC22B325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2FAF-FE67-47AF-BD1D-52C14A9E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FB63-3A12-46A3-A6C9-C8FA3D1B5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34452-40D1-422F-A79D-C26AF5F63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A76E3-4797-4949-9A11-84D7C3BA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4DFCA-D691-440A-8AF4-C8E52B2A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53A46-FEEA-4DE2-B0CB-0622CFEC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F8DA-1D92-44BC-B47D-D630B0B7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C65E5-A8AE-40EA-AE4C-08A2F9F4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051F5-1D2F-4E33-BAFF-507D8252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6DF34-2A8C-47DE-80EA-4EDBEF860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100A9-4BED-45B1-ACE8-9A747A325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3BE52-A4B7-4B55-BBE3-2BE7897C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663EB-A102-4D7C-9CE1-8B7EFE66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04078-D10D-46E1-A91C-A23BB468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9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B212-905F-4A90-8CD8-334EEDF1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5038C-2ECD-4B9E-BF4A-DD76BC26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2DE6C-5E12-4402-A143-B0D06B6A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E923A-CAE7-40DD-8B8C-287C1F0B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905E1-3D1C-4CFC-9D75-D3D045CC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16BF0-F88E-401B-AEE0-B8B98ABC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B5830-2F48-402A-91F4-5641B824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85E8-6098-4855-B896-1EF2FA35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AEBE-ED4C-4F9E-9AF3-F6FAF92F6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EBF3C-4A94-401A-B94B-87AF484F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EC29F-3427-4BF2-BFAE-98DEA63D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CD20-8DEF-49C2-8674-50697086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3AF73-BB80-47AA-858C-97FC6D98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09CD-52AD-48B7-9DFC-DB7B6CEB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5FA55-719D-4C3A-A57F-266E575C8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C5105-25D4-40F8-8993-4AABE98F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AFC16-312B-4A23-836E-ACF6EA06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CB6E9-9F12-4784-85AE-56207495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D3325-4CC3-4E4A-8413-9589545D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0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A84CF-6912-4097-958D-E712B7D2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D2CCA-F70F-4885-92E7-64E14659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02BA-2877-4F66-A064-64D4C9924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75B8-9906-497C-BD9A-E9F21934196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EF8D-417B-4336-A32C-5BBA1A34E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B11B9-9AA2-4047-B70E-624097800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64233-C83A-42D3-B630-18AEA4BB8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4" y="1449905"/>
            <a:ext cx="7935432" cy="39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B89F121-9A3C-44CC-ABFF-E71B35CA9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8" y="1978616"/>
            <a:ext cx="7440063" cy="29007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09829B-A0CE-4C5A-8012-1300D5DC8F8A}"/>
              </a:ext>
            </a:extLst>
          </p:cNvPr>
          <p:cNvSpPr/>
          <p:nvPr/>
        </p:nvSpPr>
        <p:spPr>
          <a:xfrm>
            <a:off x="4171950" y="4673600"/>
            <a:ext cx="971550" cy="146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414DC-6F88-48A2-8404-6E1E8398D317}"/>
              </a:ext>
            </a:extLst>
          </p:cNvPr>
          <p:cNvSpPr txBox="1"/>
          <p:nvPr/>
        </p:nvSpPr>
        <p:spPr>
          <a:xfrm>
            <a:off x="4375150" y="4673600"/>
            <a:ext cx="895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电极数目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BE908EF-39B7-4DEF-B009-A72E61FAA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79" y="1223654"/>
            <a:ext cx="6925642" cy="44106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584DA5-F936-4B47-97EC-E092695E241E}"/>
              </a:ext>
            </a:extLst>
          </p:cNvPr>
          <p:cNvSpPr/>
          <p:nvPr/>
        </p:nvSpPr>
        <p:spPr>
          <a:xfrm>
            <a:off x="2795954" y="1354015"/>
            <a:ext cx="334108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4B271D-5718-4296-A98F-35665F75228A}"/>
              </a:ext>
            </a:extLst>
          </p:cNvPr>
          <p:cNvSpPr/>
          <p:nvPr/>
        </p:nvSpPr>
        <p:spPr>
          <a:xfrm>
            <a:off x="5366238" y="1354015"/>
            <a:ext cx="334108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7ACEA2-560A-473E-8B43-F1D40A0C381F}"/>
              </a:ext>
            </a:extLst>
          </p:cNvPr>
          <p:cNvSpPr/>
          <p:nvPr/>
        </p:nvSpPr>
        <p:spPr>
          <a:xfrm>
            <a:off x="2795954" y="3288323"/>
            <a:ext cx="334108" cy="34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301BE-55A2-4C1B-9389-8656CD3EC1A2}"/>
              </a:ext>
            </a:extLst>
          </p:cNvPr>
          <p:cNvSpPr txBox="1"/>
          <p:nvPr/>
        </p:nvSpPr>
        <p:spPr>
          <a:xfrm>
            <a:off x="2795953" y="1258824"/>
            <a:ext cx="33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FC9D1-17A5-4C3F-B223-6CE96FC420D5}"/>
              </a:ext>
            </a:extLst>
          </p:cNvPr>
          <p:cNvSpPr txBox="1"/>
          <p:nvPr/>
        </p:nvSpPr>
        <p:spPr>
          <a:xfrm>
            <a:off x="5366237" y="1255189"/>
            <a:ext cx="33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F501F-730E-4673-9C4E-A1B57F490321}"/>
              </a:ext>
            </a:extLst>
          </p:cNvPr>
          <p:cNvSpPr txBox="1"/>
          <p:nvPr/>
        </p:nvSpPr>
        <p:spPr>
          <a:xfrm>
            <a:off x="2795953" y="3198166"/>
            <a:ext cx="33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023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3013950-6614-4486-A4DA-949542CCF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35" y="2676525"/>
            <a:ext cx="6907530" cy="24942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B800A1-054A-4EFF-A3E8-33E86D5A165E}"/>
              </a:ext>
            </a:extLst>
          </p:cNvPr>
          <p:cNvSpPr/>
          <p:nvPr/>
        </p:nvSpPr>
        <p:spPr>
          <a:xfrm>
            <a:off x="3147060" y="2666999"/>
            <a:ext cx="381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B8A43-2EF8-4F7A-AF6E-F3B1CEC0E213}"/>
              </a:ext>
            </a:extLst>
          </p:cNvPr>
          <p:cNvSpPr/>
          <p:nvPr/>
        </p:nvSpPr>
        <p:spPr>
          <a:xfrm>
            <a:off x="6286976" y="2638425"/>
            <a:ext cx="381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E53D1-E8DC-4599-81BB-AE57D20302F2}"/>
              </a:ext>
            </a:extLst>
          </p:cNvPr>
          <p:cNvSpPr txBox="1"/>
          <p:nvPr/>
        </p:nvSpPr>
        <p:spPr>
          <a:xfrm>
            <a:off x="2655272" y="2472034"/>
            <a:ext cx="33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017A5-C4EA-4867-9CA1-6A4154B334A7}"/>
              </a:ext>
            </a:extLst>
          </p:cNvPr>
          <p:cNvSpPr txBox="1"/>
          <p:nvPr/>
        </p:nvSpPr>
        <p:spPr>
          <a:xfrm>
            <a:off x="5952867" y="2472034"/>
            <a:ext cx="33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964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8CD84A-BBA7-4CA4-BDB7-FECC51CDD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759" y="0"/>
            <a:ext cx="486448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C82299-0C31-497F-AF06-43037D82D8B3}"/>
              </a:ext>
            </a:extLst>
          </p:cNvPr>
          <p:cNvSpPr/>
          <p:nvPr/>
        </p:nvSpPr>
        <p:spPr>
          <a:xfrm>
            <a:off x="3663759" y="0"/>
            <a:ext cx="270066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C83E2-D330-4176-9584-8814622A65A6}"/>
              </a:ext>
            </a:extLst>
          </p:cNvPr>
          <p:cNvSpPr/>
          <p:nvPr/>
        </p:nvSpPr>
        <p:spPr>
          <a:xfrm>
            <a:off x="3681126" y="1019175"/>
            <a:ext cx="270066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B69AB2-C07E-4B29-9A53-3C7BA859CD8F}"/>
              </a:ext>
            </a:extLst>
          </p:cNvPr>
          <p:cNvSpPr/>
          <p:nvPr/>
        </p:nvSpPr>
        <p:spPr>
          <a:xfrm>
            <a:off x="3641343" y="2838450"/>
            <a:ext cx="270066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45920-C37F-4ACB-9122-CE693701E403}"/>
              </a:ext>
            </a:extLst>
          </p:cNvPr>
          <p:cNvSpPr/>
          <p:nvPr/>
        </p:nvSpPr>
        <p:spPr>
          <a:xfrm>
            <a:off x="3681126" y="5524500"/>
            <a:ext cx="270066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9397E-E3BD-4CFF-90B2-BAE8990D168C}"/>
              </a:ext>
            </a:extLst>
          </p:cNvPr>
          <p:cNvSpPr txBox="1"/>
          <p:nvPr/>
        </p:nvSpPr>
        <p:spPr>
          <a:xfrm>
            <a:off x="3605873" y="-19878"/>
            <a:ext cx="334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A</a:t>
            </a:r>
            <a:endParaRPr 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B0CD54-2B75-40A5-A760-F288F700372B}"/>
              </a:ext>
            </a:extLst>
          </p:cNvPr>
          <p:cNvSpPr txBox="1"/>
          <p:nvPr/>
        </p:nvSpPr>
        <p:spPr>
          <a:xfrm>
            <a:off x="3605873" y="954714"/>
            <a:ext cx="334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B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51BD2-F636-45E3-A641-01A07A454D40}"/>
              </a:ext>
            </a:extLst>
          </p:cNvPr>
          <p:cNvSpPr txBox="1"/>
          <p:nvPr/>
        </p:nvSpPr>
        <p:spPr>
          <a:xfrm>
            <a:off x="3593720" y="2788890"/>
            <a:ext cx="334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</a:t>
            </a:r>
            <a:endParaRPr 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D2EC3-039C-4985-8D78-2F9829B90C0F}"/>
              </a:ext>
            </a:extLst>
          </p:cNvPr>
          <p:cNvSpPr txBox="1"/>
          <p:nvPr/>
        </p:nvSpPr>
        <p:spPr>
          <a:xfrm>
            <a:off x="3605873" y="5409529"/>
            <a:ext cx="334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6402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Andy</dc:creator>
  <cp:lastModifiedBy>Andy Shiang Hu</cp:lastModifiedBy>
  <cp:revision>1</cp:revision>
  <dcterms:created xsi:type="dcterms:W3CDTF">2020-06-11T13:44:11Z</dcterms:created>
  <dcterms:modified xsi:type="dcterms:W3CDTF">2020-06-13T08:01:04Z</dcterms:modified>
</cp:coreProperties>
</file>