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5093E-9A35-45CC-9EE7-744CCC8EE86D}" v="22" dt="2020-06-12T05:40:5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55B5093E-9A35-45CC-9EE7-744CCC8EE86D}"/>
    <pc:docChg chg="custSel addSld modSld">
      <pc:chgData name="Andy Shiang Hu" userId="80fa400d-f861-43d4-af19-39343cd31f21" providerId="ADAL" clId="{55B5093E-9A35-45CC-9EE7-744CCC8EE86D}" dt="2020-06-12T05:40:52.833" v="55" actId="164"/>
      <pc:docMkLst>
        <pc:docMk/>
      </pc:docMkLst>
      <pc:sldChg chg="addSp delSp modSp new mod">
        <pc:chgData name="Andy Shiang Hu" userId="80fa400d-f861-43d4-af19-39343cd31f21" providerId="ADAL" clId="{55B5093E-9A35-45CC-9EE7-744CCC8EE86D}" dt="2020-06-12T05:40:52.833" v="55" actId="164"/>
        <pc:sldMkLst>
          <pc:docMk/>
          <pc:sldMk cId="2766531501" sldId="256"/>
        </pc:sldMkLst>
        <pc:spChg chg="del">
          <ac:chgData name="Andy Shiang Hu" userId="80fa400d-f861-43d4-af19-39343cd31f21" providerId="ADAL" clId="{55B5093E-9A35-45CC-9EE7-744CCC8EE86D}" dt="2020-06-12T05:39:00.120" v="1" actId="478"/>
          <ac:spMkLst>
            <pc:docMk/>
            <pc:sldMk cId="2766531501" sldId="256"/>
            <ac:spMk id="2" creationId="{6AFA36C8-FD68-48D9-8857-D94A51E268BD}"/>
          </ac:spMkLst>
        </pc:spChg>
        <pc:spChg chg="del">
          <ac:chgData name="Andy Shiang Hu" userId="80fa400d-f861-43d4-af19-39343cd31f21" providerId="ADAL" clId="{55B5093E-9A35-45CC-9EE7-744CCC8EE86D}" dt="2020-06-12T05:39:00.823" v="2" actId="478"/>
          <ac:spMkLst>
            <pc:docMk/>
            <pc:sldMk cId="2766531501" sldId="256"/>
            <ac:spMk id="3" creationId="{4BB4F0AE-B33C-4092-9427-38F670459E0A}"/>
          </ac:spMkLst>
        </pc:spChg>
        <pc:spChg chg="add mod">
          <ac:chgData name="Andy Shiang Hu" userId="80fa400d-f861-43d4-af19-39343cd31f21" providerId="ADAL" clId="{55B5093E-9A35-45CC-9EE7-744CCC8EE86D}" dt="2020-06-12T05:40:52.833" v="55" actId="164"/>
          <ac:spMkLst>
            <pc:docMk/>
            <pc:sldMk cId="2766531501" sldId="256"/>
            <ac:spMk id="6" creationId="{B3D71265-E942-4B7E-B33B-47C929339896}"/>
          </ac:spMkLst>
        </pc:spChg>
        <pc:spChg chg="add mod">
          <ac:chgData name="Andy Shiang Hu" userId="80fa400d-f861-43d4-af19-39343cd31f21" providerId="ADAL" clId="{55B5093E-9A35-45CC-9EE7-744CCC8EE86D}" dt="2020-06-12T05:40:52.833" v="55" actId="164"/>
          <ac:spMkLst>
            <pc:docMk/>
            <pc:sldMk cId="2766531501" sldId="256"/>
            <ac:spMk id="7" creationId="{D73CE195-8F9F-4220-B4B6-E7D4F772B93A}"/>
          </ac:spMkLst>
        </pc:spChg>
        <pc:grpChg chg="add mod">
          <ac:chgData name="Andy Shiang Hu" userId="80fa400d-f861-43d4-af19-39343cd31f21" providerId="ADAL" clId="{55B5093E-9A35-45CC-9EE7-744CCC8EE86D}" dt="2020-06-12T05:40:52.833" v="55" actId="164"/>
          <ac:grpSpMkLst>
            <pc:docMk/>
            <pc:sldMk cId="2766531501" sldId="256"/>
            <ac:grpSpMk id="8" creationId="{A2901939-ABF7-42E6-9B3A-5CDA5D37348A}"/>
          </ac:grpSpMkLst>
        </pc:grpChg>
        <pc:picChg chg="add mod">
          <ac:chgData name="Andy Shiang Hu" userId="80fa400d-f861-43d4-af19-39343cd31f21" providerId="ADAL" clId="{55B5093E-9A35-45CC-9EE7-744CCC8EE86D}" dt="2020-06-12T05:40:52.833" v="55" actId="164"/>
          <ac:picMkLst>
            <pc:docMk/>
            <pc:sldMk cId="2766531501" sldId="256"/>
            <ac:picMk id="5" creationId="{D047ED78-7CF3-4440-9784-2B7D6C3382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3489-CC05-4A8C-BC46-068429E19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C379A-65D1-4B47-B155-85CA3306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BE4B-7DB2-4FCE-98F9-75381892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DE28-8E5C-479A-AB51-224FD74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F089-2750-4883-A7CE-B9E5000D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77CD-4D7E-438D-A22D-1A5B77F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034D4-CD81-4D61-AE45-86CACA0E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EB64-7784-435B-824E-48C22D7D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978E-FC5D-48FA-B4CA-CB3A35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7262-C981-44E4-86AF-5D6BAB9D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5F4DE-18B2-4446-B997-E70AFDF9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F5D2-4E9C-4AE8-B8FF-98D3E866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2FA7-41D6-4924-9D25-5719B9EE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219D-8E48-46CA-A70E-98DB44CD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8AFC-C6F5-40EB-AC99-8C5B1745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2EC2-73F9-4DEB-A536-EFAA449F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77C3-DDF3-404E-9AEA-F48D371B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D12B4-3C74-443D-9575-50EA0FAE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CE49-009F-4D7C-8783-E7B6C8AA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5F94-474C-4781-A23F-0D78D580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A267-9F5D-4C73-8134-DE2840B2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390F6-5766-4F0D-A5F4-0E1CAD4F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190C-41B4-4683-93EF-FCBBA8CF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D320-1633-4FD9-BFE8-172B3F6A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A960-2689-4CDC-98CA-F50F1B19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C9D-5564-46B0-8EF9-B8B3BB0E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1AB8-F572-40C5-8BB0-1517D95E6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7CDC9-5DC6-4C3E-9022-BC6D1401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411E-2B21-4224-9D5D-CC24BCE6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F0AE-2D8F-457A-95A4-A9E069A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796B-0FC4-4ED7-8F45-0DFEEF0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F7E5-588E-4497-B25B-DAF9B059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FFCB-000D-457C-9CB1-B8E73304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A838-B600-4177-9B27-2D1E6E17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7872A-E9F0-47A2-BA9E-326E01BB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99A47-7497-4E79-97C0-7DF117B3C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22496-FAD3-4655-88EB-98798494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2915E-EFA7-49E6-A129-40BC9753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CD86-0718-467A-9083-38D8F1EF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4216-9712-4C55-8FF6-18DFE20B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B30A1-212C-4D6F-BDF7-55E63CE8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1CFF5-FB1B-4E78-955B-EAA18762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A95FC-A919-476C-AE90-DA2066D3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C5587-6B31-4ECC-B78C-00BE1424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3DD4-26BC-4823-94B2-314466F3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50D6-4199-4DE8-A671-41F4B12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8732-FC09-4FB3-B69E-6E1D9A93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521C-1BCC-46DF-85EC-D8CF0A75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2CA7-5271-4560-B9CE-2E0EB80C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44F3E-E5C3-471B-B882-9302D4C1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BB81-F8B9-404E-8DFF-29DA1360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D54C1-92FC-42FF-ABFD-2F4A086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45DD-5F8B-49AB-9A94-6169653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C5D2C-0CBB-46CD-83FF-5EAE3D2C6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6D3E-3B26-4302-95B6-47ED86D8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CF55C-14AA-4800-A3E5-FBA6273C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83CA-A843-4A2C-8B6A-3B8F1D21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5E7D-460A-4F58-949C-2D00CF98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4861B-0302-49F0-9D82-4C3BD1DE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0A265-F189-4750-B90D-7D9818A0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D0103-1C9C-4E2D-A27C-72B3121E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37D7-8DE7-40FF-BF72-AA230544C95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A6DA-1D1F-4F22-BF37-C6A8C122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DB7B-3DEE-499C-8BD6-4AC44164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424F-5961-441D-8ED6-842E0522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901939-ABF7-42E6-9B3A-5CDA5D37348A}"/>
              </a:ext>
            </a:extLst>
          </p:cNvPr>
          <p:cNvGrpSpPr/>
          <p:nvPr/>
        </p:nvGrpSpPr>
        <p:grpSpPr>
          <a:xfrm>
            <a:off x="2695100" y="1997669"/>
            <a:ext cx="6801799" cy="2862662"/>
            <a:chOff x="2695100" y="1997669"/>
            <a:chExt cx="6801799" cy="2862662"/>
          </a:xfrm>
        </p:grpSpPr>
        <p:pic>
          <p:nvPicPr>
            <p:cNvPr id="5" name="Picture 4" descr="A picture containing meter&#10;&#10;Description automatically generated">
              <a:extLst>
                <a:ext uri="{FF2B5EF4-FFF2-40B4-BE49-F238E27FC236}">
                  <a16:creationId xmlns:a16="http://schemas.microsoft.com/office/drawing/2014/main" id="{D047ED78-7CF3-4440-9784-2B7D6C338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00" y="1997669"/>
              <a:ext cx="6801799" cy="28626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71265-E942-4B7E-B33B-47C929339896}"/>
                </a:ext>
              </a:extLst>
            </p:cNvPr>
            <p:cNvSpPr/>
            <p:nvPr/>
          </p:nvSpPr>
          <p:spPr>
            <a:xfrm>
              <a:off x="7185660" y="4244340"/>
              <a:ext cx="19964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CE195-8F9F-4220-B4B6-E7D4F772B93A}"/>
                </a:ext>
              </a:extLst>
            </p:cNvPr>
            <p:cNvSpPr txBox="1"/>
            <p:nvPr/>
          </p:nvSpPr>
          <p:spPr>
            <a:xfrm>
              <a:off x="7185660" y="4300262"/>
              <a:ext cx="1996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数字脑电数据采集与分析系统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53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Shiang Hu</dc:creator>
  <cp:lastModifiedBy>Shiang Hu</cp:lastModifiedBy>
  <cp:revision>1</cp:revision>
  <dcterms:created xsi:type="dcterms:W3CDTF">2020-06-12T05:38:55Z</dcterms:created>
  <dcterms:modified xsi:type="dcterms:W3CDTF">2020-06-12T05:41:22Z</dcterms:modified>
</cp:coreProperties>
</file>