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4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5FFA1-6454-4C1A-AD68-B381A1E1BA82}" v="492" dt="2020-07-17T06:00:40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>
        <p:scale>
          <a:sx n="100" d="100"/>
          <a:sy n="100" d="100"/>
        </p:scale>
        <p:origin x="11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1BA5FFA1-6454-4C1A-AD68-B381A1E1BA82}"/>
    <pc:docChg chg="undo redo custSel modSld">
      <pc:chgData name="Andy Shiang Hu" userId="80fa400d-f861-43d4-af19-39343cd31f21" providerId="ADAL" clId="{1BA5FFA1-6454-4C1A-AD68-B381A1E1BA82}" dt="2020-07-17T06:40:06.775" v="1001" actId="1582"/>
      <pc:docMkLst>
        <pc:docMk/>
      </pc:docMkLst>
      <pc:sldChg chg="addSp modSp mod">
        <pc:chgData name="Andy Shiang Hu" userId="80fa400d-f861-43d4-af19-39343cd31f21" providerId="ADAL" clId="{1BA5FFA1-6454-4C1A-AD68-B381A1E1BA82}" dt="2020-07-17T03:39:25.643" v="15" actId="164"/>
        <pc:sldMkLst>
          <pc:docMk/>
          <pc:sldMk cId="113311196" sldId="260"/>
        </pc:sldMkLst>
        <pc:grpChg chg="add mod">
          <ac:chgData name="Andy Shiang Hu" userId="80fa400d-f861-43d4-af19-39343cd31f21" providerId="ADAL" clId="{1BA5FFA1-6454-4C1A-AD68-B381A1E1BA82}" dt="2020-07-17T03:39:25.643" v="15" actId="164"/>
          <ac:grpSpMkLst>
            <pc:docMk/>
            <pc:sldMk cId="113311196" sldId="260"/>
            <ac:grpSpMk id="3" creationId="{89FC0019-379A-44EC-ADB9-48BBE08EB5F9}"/>
          </ac:grpSpMkLst>
        </pc:grpChg>
        <pc:picChg chg="add mod modCrop">
          <ac:chgData name="Andy Shiang Hu" userId="80fa400d-f861-43d4-af19-39343cd31f21" providerId="ADAL" clId="{1BA5FFA1-6454-4C1A-AD68-B381A1E1BA82}" dt="2020-07-17T03:39:25.643" v="15" actId="164"/>
          <ac:picMkLst>
            <pc:docMk/>
            <pc:sldMk cId="113311196" sldId="260"/>
            <ac:picMk id="2" creationId="{DB818F54-11CF-491C-B7E0-3E0E400E47BD}"/>
          </ac:picMkLst>
        </pc:picChg>
        <pc:picChg chg="mod modCrop">
          <ac:chgData name="Andy Shiang Hu" userId="80fa400d-f861-43d4-af19-39343cd31f21" providerId="ADAL" clId="{1BA5FFA1-6454-4C1A-AD68-B381A1E1BA82}" dt="2020-07-17T03:39:25.643" v="15" actId="164"/>
          <ac:picMkLst>
            <pc:docMk/>
            <pc:sldMk cId="113311196" sldId="260"/>
            <ac:picMk id="10" creationId="{27DE9F46-2445-43B2-9FFD-9D7133F6D772}"/>
          </ac:picMkLst>
        </pc:picChg>
      </pc:sldChg>
      <pc:sldChg chg="addSp delSp modSp mod">
        <pc:chgData name="Andy Shiang Hu" userId="80fa400d-f861-43d4-af19-39343cd31f21" providerId="ADAL" clId="{1BA5FFA1-6454-4C1A-AD68-B381A1E1BA82}" dt="2020-07-17T06:03:13.014" v="996" actId="1036"/>
        <pc:sldMkLst>
          <pc:docMk/>
          <pc:sldMk cId="3722764456" sldId="264"/>
        </pc:sldMkLst>
        <pc:spChg chg="mod">
          <ac:chgData name="Andy Shiang Hu" userId="80fa400d-f861-43d4-af19-39343cd31f21" providerId="ADAL" clId="{1BA5FFA1-6454-4C1A-AD68-B381A1E1BA82}" dt="2020-07-17T05:04:42.869" v="468" actId="18245"/>
          <ac:spMkLst>
            <pc:docMk/>
            <pc:sldMk cId="3722764456" sldId="264"/>
            <ac:spMk id="11" creationId="{27E8ADAF-FFC2-48B8-8750-A6F0123D6DB4}"/>
          </ac:spMkLst>
        </pc:spChg>
        <pc:spChg chg="mod">
          <ac:chgData name="Andy Shiang Hu" userId="80fa400d-f861-43d4-af19-39343cd31f21" providerId="ADAL" clId="{1BA5FFA1-6454-4C1A-AD68-B381A1E1BA82}" dt="2020-07-17T05:04:42.869" v="468" actId="18245"/>
          <ac:spMkLst>
            <pc:docMk/>
            <pc:sldMk cId="3722764456" sldId="264"/>
            <ac:spMk id="15" creationId="{125AFD0F-E54A-43A9-9A48-D17AAF4F0C39}"/>
          </ac:spMkLst>
        </pc:spChg>
        <pc:spChg chg="mod">
          <ac:chgData name="Andy Shiang Hu" userId="80fa400d-f861-43d4-af19-39343cd31f21" providerId="ADAL" clId="{1BA5FFA1-6454-4C1A-AD68-B381A1E1BA82}" dt="2020-07-17T05:04:42.869" v="468" actId="18245"/>
          <ac:spMkLst>
            <pc:docMk/>
            <pc:sldMk cId="3722764456" sldId="264"/>
            <ac:spMk id="16" creationId="{D20C2A80-6E91-4BDB-BB46-3E77D5886188}"/>
          </ac:spMkLst>
        </pc:spChg>
        <pc:spChg chg="mod">
          <ac:chgData name="Andy Shiang Hu" userId="80fa400d-f861-43d4-af19-39343cd31f21" providerId="ADAL" clId="{1BA5FFA1-6454-4C1A-AD68-B381A1E1BA82}" dt="2020-07-17T05:04:42.869" v="468" actId="18245"/>
          <ac:spMkLst>
            <pc:docMk/>
            <pc:sldMk cId="3722764456" sldId="264"/>
            <ac:spMk id="17" creationId="{9DA9DFCA-7086-4744-AECE-D1BABBF2C7EA}"/>
          </ac:spMkLst>
        </pc:spChg>
        <pc:spChg chg="mod">
          <ac:chgData name="Andy Shiang Hu" userId="80fa400d-f861-43d4-af19-39343cd31f21" providerId="ADAL" clId="{1BA5FFA1-6454-4C1A-AD68-B381A1E1BA82}" dt="2020-07-17T05:04:42.869" v="468" actId="18245"/>
          <ac:spMkLst>
            <pc:docMk/>
            <pc:sldMk cId="3722764456" sldId="264"/>
            <ac:spMk id="18" creationId="{CC7658EA-36C4-4461-9A97-AE27F5450698}"/>
          </ac:spMkLst>
        </pc:spChg>
        <pc:spChg chg="mod">
          <ac:chgData name="Andy Shiang Hu" userId="80fa400d-f861-43d4-af19-39343cd31f21" providerId="ADAL" clId="{1BA5FFA1-6454-4C1A-AD68-B381A1E1BA82}" dt="2020-07-17T05:04:42.869" v="468" actId="18245"/>
          <ac:spMkLst>
            <pc:docMk/>
            <pc:sldMk cId="3722764456" sldId="264"/>
            <ac:spMk id="19" creationId="{EC461C9C-1C35-462E-91E1-7E02E9BF23F3}"/>
          </ac:spMkLst>
        </pc:spChg>
        <pc:spChg chg="mod">
          <ac:chgData name="Andy Shiang Hu" userId="80fa400d-f861-43d4-af19-39343cd31f21" providerId="ADAL" clId="{1BA5FFA1-6454-4C1A-AD68-B381A1E1BA82}" dt="2020-07-17T05:04:42.869" v="468" actId="18245"/>
          <ac:spMkLst>
            <pc:docMk/>
            <pc:sldMk cId="3722764456" sldId="264"/>
            <ac:spMk id="20" creationId="{552602C1-E875-43CE-88FE-B2C25FF75720}"/>
          </ac:spMkLst>
        </pc:spChg>
        <pc:spChg chg="mod">
          <ac:chgData name="Andy Shiang Hu" userId="80fa400d-f861-43d4-af19-39343cd31f21" providerId="ADAL" clId="{1BA5FFA1-6454-4C1A-AD68-B381A1E1BA82}" dt="2020-07-17T05:04:42.869" v="468" actId="18245"/>
          <ac:spMkLst>
            <pc:docMk/>
            <pc:sldMk cId="3722764456" sldId="264"/>
            <ac:spMk id="21" creationId="{855F8C26-06BD-4C95-AFB8-80CE261966BD}"/>
          </ac:spMkLst>
        </pc:spChg>
        <pc:spChg chg="mod">
          <ac:chgData name="Andy Shiang Hu" userId="80fa400d-f861-43d4-af19-39343cd31f21" providerId="ADAL" clId="{1BA5FFA1-6454-4C1A-AD68-B381A1E1BA82}" dt="2020-07-17T05:04:35.501" v="467" actId="18245"/>
          <ac:spMkLst>
            <pc:docMk/>
            <pc:sldMk cId="3722764456" sldId="264"/>
            <ac:spMk id="22" creationId="{34091474-E490-4E31-BDE2-159CE0CD8A9D}"/>
          </ac:spMkLst>
        </pc:spChg>
        <pc:spChg chg="del mod">
          <ac:chgData name="Andy Shiang Hu" userId="80fa400d-f861-43d4-af19-39343cd31f21" providerId="ADAL" clId="{1BA5FFA1-6454-4C1A-AD68-B381A1E1BA82}" dt="2020-07-17T05:25:58.995" v="813" actId="478"/>
          <ac:spMkLst>
            <pc:docMk/>
            <pc:sldMk cId="3722764456" sldId="264"/>
            <ac:spMk id="24" creationId="{947842CA-6B47-4BC2-B461-67B382C8D034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25" creationId="{61108C7B-9B77-401A-834B-4FF1AD679B29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26" creationId="{0095AE42-03B8-4EE6-B534-76859C9D4275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27" creationId="{6698992D-6236-43E3-AEF3-A8D23286F35E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28" creationId="{1901A856-1C67-4177-924B-D3D6D8B764B7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29" creationId="{62C6A689-3540-4838-9638-B236FD07718B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0" creationId="{B2F6FAD9-D119-4C55-9F39-2E5FE3AF637B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1" creationId="{720F5BCB-9C18-4A62-A323-5A6628B9A554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2" creationId="{BA33938D-510A-484A-B77E-6BC6603F744C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3" creationId="{57ED42D2-F541-4A88-BD42-E0AE4AF12C03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4" creationId="{936A3D2C-6F8E-4F86-A4F7-62B9C6FCD4C8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5" creationId="{A12325B9-B1A5-4715-9D39-4286D50812BA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6" creationId="{1B0BB445-FEBA-45CE-A945-5E1383B10F95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7" creationId="{C1643895-DA1E-4DED-AB81-28242C68B3C1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8" creationId="{4CBB7AFB-22BA-4F69-AFEC-DAB4F021E6A8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39" creationId="{5AB5FA98-E679-477D-B700-E7843F427C4B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40" creationId="{D957D2A0-6955-4986-916C-2BA8739C789D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41" creationId="{E6712A3B-0135-48C1-9046-6C25F80243AC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42" creationId="{69E94594-3D04-4758-A7E1-6F3B3B5E725C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43" creationId="{758AB77C-E0CE-4E77-81FF-20DA3CEBFC41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44" creationId="{1277519A-2E5F-4582-BCAA-83FAE522ED49}"/>
          </ac:spMkLst>
        </pc:spChg>
        <pc:spChg chg="del mod">
          <ac:chgData name="Andy Shiang Hu" userId="80fa400d-f861-43d4-af19-39343cd31f21" providerId="ADAL" clId="{1BA5FFA1-6454-4C1A-AD68-B381A1E1BA82}" dt="2020-07-17T05:13:23.561" v="617" actId="478"/>
          <ac:spMkLst>
            <pc:docMk/>
            <pc:sldMk cId="3722764456" sldId="264"/>
            <ac:spMk id="45" creationId="{710CA5CF-A097-4D79-B06A-FA16E76DDFA1}"/>
          </ac:spMkLst>
        </pc:spChg>
        <pc:spChg chg="del mod">
          <ac:chgData name="Andy Shiang Hu" userId="80fa400d-f861-43d4-af19-39343cd31f21" providerId="ADAL" clId="{1BA5FFA1-6454-4C1A-AD68-B381A1E1BA82}" dt="2020-07-17T05:13:20.785" v="616" actId="478"/>
          <ac:spMkLst>
            <pc:docMk/>
            <pc:sldMk cId="3722764456" sldId="264"/>
            <ac:spMk id="46" creationId="{37180E0F-CFF6-447C-9823-793356FC9356}"/>
          </ac:spMkLst>
        </pc:spChg>
        <pc:spChg chg="del mod">
          <ac:chgData name="Andy Shiang Hu" userId="80fa400d-f861-43d4-af19-39343cd31f21" providerId="ADAL" clId="{1BA5FFA1-6454-4C1A-AD68-B381A1E1BA82}" dt="2020-07-17T05:24:54.332" v="794" actId="478"/>
          <ac:spMkLst>
            <pc:docMk/>
            <pc:sldMk cId="3722764456" sldId="264"/>
            <ac:spMk id="48" creationId="{4285596D-C4D6-4C18-A816-789CA1B5A616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49" creationId="{FDDE1EC3-83CB-43DA-889E-7570FA42350D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50" creationId="{E021E551-2FCE-43FF-B8FB-467F08C8E72F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51" creationId="{F74F410D-B79F-4F4D-B139-F1AD166EB616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52" creationId="{4499ECE0-7212-4B10-A8A0-A38E186C42E2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53" creationId="{C271A8AF-5500-48BF-BA89-76A27A740B1F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54" creationId="{92ACF9A8-8BF8-4209-92DA-DCE297332284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55" creationId="{A32017BF-CDD2-445C-9C69-53B2EBB53C0B}"/>
          </ac:spMkLst>
        </pc:spChg>
        <pc:spChg chg="mod">
          <ac:chgData name="Andy Shiang Hu" userId="80fa400d-f861-43d4-af19-39343cd31f21" providerId="ADAL" clId="{1BA5FFA1-6454-4C1A-AD68-B381A1E1BA82}" dt="2020-07-17T06:00:48.445" v="989" actId="20577"/>
          <ac:spMkLst>
            <pc:docMk/>
            <pc:sldMk cId="3722764456" sldId="264"/>
            <ac:spMk id="56" creationId="{0C3F30D4-906D-4D9A-80AE-1700D91E6E7E}"/>
          </ac:spMkLst>
        </pc:spChg>
        <pc:spChg chg="add mod topLvl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58" creationId="{66C1C3F5-7FF4-4577-8C9C-41E6AB485B87}"/>
          </ac:spMkLst>
        </pc:spChg>
        <pc:spChg chg="add mod topLvl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59" creationId="{BC8469B0-EF8A-4D1A-86F7-03CCFCF93072}"/>
          </ac:spMkLst>
        </pc:spChg>
        <pc:spChg chg="mod">
          <ac:chgData name="Andy Shiang Hu" userId="80fa400d-f861-43d4-af19-39343cd31f21" providerId="ADAL" clId="{1BA5FFA1-6454-4C1A-AD68-B381A1E1BA82}" dt="2020-07-17T05:45:28.876" v="954" actId="20577"/>
          <ac:spMkLst>
            <pc:docMk/>
            <pc:sldMk cId="3722764456" sldId="264"/>
            <ac:spMk id="61" creationId="{F8A669E3-BD02-4688-8450-59AA7335836F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62" creationId="{4A455A8C-5922-4A5C-903E-C182BCD64D24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63" creationId="{42BB2577-6855-46A9-B602-19C74FA2EF24}"/>
          </ac:spMkLst>
        </pc:spChg>
        <pc:spChg chg="add del 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64" creationId="{3C722AC7-5BDA-44DD-B3FF-2FAD5F16ACFB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65" creationId="{9CEE7DAB-8356-446C-A464-9B148745DA3C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66" creationId="{6F11B825-614F-4766-B01D-9076F75A8C3B}"/>
          </ac:spMkLst>
        </pc:spChg>
        <pc:spChg chg="mod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67" creationId="{6F984DAE-BC28-4A8F-84AE-B65E7130A47E}"/>
          </ac:spMkLst>
        </pc:spChg>
        <pc:spChg chg="del mod">
          <ac:chgData name="Andy Shiang Hu" userId="80fa400d-f861-43d4-af19-39343cd31f21" providerId="ADAL" clId="{1BA5FFA1-6454-4C1A-AD68-B381A1E1BA82}" dt="2020-07-17T05:41:07.629" v="935" actId="478"/>
          <ac:spMkLst>
            <pc:docMk/>
            <pc:sldMk cId="3722764456" sldId="264"/>
            <ac:spMk id="68" creationId="{84313096-62B7-4A56-87F6-E8E7A3A04F54}"/>
          </ac:spMkLst>
        </pc:spChg>
        <pc:spChg chg="mod">
          <ac:chgData name="Andy Shiang Hu" userId="80fa400d-f861-43d4-af19-39343cd31f21" providerId="ADAL" clId="{1BA5FFA1-6454-4C1A-AD68-B381A1E1BA82}" dt="2020-07-17T05:41:37.895" v="940" actId="1076"/>
          <ac:spMkLst>
            <pc:docMk/>
            <pc:sldMk cId="3722764456" sldId="264"/>
            <ac:spMk id="69" creationId="{F6FE85D5-97D1-4FF0-BFB7-ECDDEEF05B17}"/>
          </ac:spMkLst>
        </pc:spChg>
        <pc:spChg chg="add del mod">
          <ac:chgData name="Andy Shiang Hu" userId="80fa400d-f861-43d4-af19-39343cd31f21" providerId="ADAL" clId="{1BA5FFA1-6454-4C1A-AD68-B381A1E1BA82}" dt="2020-07-17T05:17:28.247" v="653" actId="478"/>
          <ac:spMkLst>
            <pc:docMk/>
            <pc:sldMk cId="3722764456" sldId="264"/>
            <ac:spMk id="70" creationId="{DE30DD86-5F6D-42DB-9B48-0D9A0E8B50C4}"/>
          </ac:spMkLst>
        </pc:spChg>
        <pc:spChg chg="add del mod">
          <ac:chgData name="Andy Shiang Hu" userId="80fa400d-f861-43d4-af19-39343cd31f21" providerId="ADAL" clId="{1BA5FFA1-6454-4C1A-AD68-B381A1E1BA82}" dt="2020-07-17T05:17:42.863" v="656" actId="478"/>
          <ac:spMkLst>
            <pc:docMk/>
            <pc:sldMk cId="3722764456" sldId="264"/>
            <ac:spMk id="71" creationId="{5820274B-0743-4C21-9D68-CBAC5EF39E8B}"/>
          </ac:spMkLst>
        </pc:spChg>
        <pc:spChg chg="add del mod">
          <ac:chgData name="Andy Shiang Hu" userId="80fa400d-f861-43d4-af19-39343cd31f21" providerId="ADAL" clId="{1BA5FFA1-6454-4C1A-AD68-B381A1E1BA82}" dt="2020-07-17T05:27:57.779" v="858" actId="478"/>
          <ac:spMkLst>
            <pc:docMk/>
            <pc:sldMk cId="3722764456" sldId="264"/>
            <ac:spMk id="73" creationId="{96E6CE68-AAD8-4A3E-AAEE-CF7AEE24C613}"/>
          </ac:spMkLst>
        </pc:spChg>
        <pc:spChg chg="add del mod ord">
          <ac:chgData name="Andy Shiang Hu" userId="80fa400d-f861-43d4-af19-39343cd31f21" providerId="ADAL" clId="{1BA5FFA1-6454-4C1A-AD68-B381A1E1BA82}" dt="2020-07-17T05:28:45.066" v="865" actId="478"/>
          <ac:spMkLst>
            <pc:docMk/>
            <pc:sldMk cId="3722764456" sldId="264"/>
            <ac:spMk id="74" creationId="{42E5C2E0-2003-49C2-9170-475C9F02DEC8}"/>
          </ac:spMkLst>
        </pc:spChg>
        <pc:spChg chg="add mod topLvl">
          <ac:chgData name="Andy Shiang Hu" userId="80fa400d-f861-43d4-af19-39343cd31f21" providerId="ADAL" clId="{1BA5FFA1-6454-4C1A-AD68-B381A1E1BA82}" dt="2020-07-17T05:40:57.302" v="932" actId="165"/>
          <ac:spMkLst>
            <pc:docMk/>
            <pc:sldMk cId="3722764456" sldId="264"/>
            <ac:spMk id="75" creationId="{044018C5-F51A-4A16-8C58-82A33C07FB8F}"/>
          </ac:spMkLst>
        </pc:spChg>
        <pc:spChg chg="add mod">
          <ac:chgData name="Andy Shiang Hu" userId="80fa400d-f861-43d4-af19-39343cd31f21" providerId="ADAL" clId="{1BA5FFA1-6454-4C1A-AD68-B381A1E1BA82}" dt="2020-07-17T05:41:28.998" v="937" actId="1076"/>
          <ac:spMkLst>
            <pc:docMk/>
            <pc:sldMk cId="3722764456" sldId="264"/>
            <ac:spMk id="91" creationId="{096C590D-DABA-4FFD-8164-89E023E39439}"/>
          </ac:spMkLst>
        </pc:spChg>
        <pc:grpChg chg="mod">
          <ac:chgData name="Andy Shiang Hu" userId="80fa400d-f861-43d4-af19-39343cd31f21" providerId="ADAL" clId="{1BA5FFA1-6454-4C1A-AD68-B381A1E1BA82}" dt="2020-07-17T05:04:42.869" v="468" actId="18245"/>
          <ac:grpSpMkLst>
            <pc:docMk/>
            <pc:sldMk cId="3722764456" sldId="264"/>
            <ac:grpSpMk id="7" creationId="{543D7F6B-7634-4B39-B5A3-DC5B79088DBD}"/>
          </ac:grpSpMkLst>
        </pc:grpChg>
        <pc:grpChg chg="mod">
          <ac:chgData name="Andy Shiang Hu" userId="80fa400d-f861-43d4-af19-39343cd31f21" providerId="ADAL" clId="{1BA5FFA1-6454-4C1A-AD68-B381A1E1BA82}" dt="2020-07-17T05:03:12.230" v="455" actId="1076"/>
          <ac:grpSpMkLst>
            <pc:docMk/>
            <pc:sldMk cId="3722764456" sldId="264"/>
            <ac:grpSpMk id="13" creationId="{DCCA2732-7D90-4275-8477-2A36D02AEB5B}"/>
          </ac:grpSpMkLst>
        </pc:grpChg>
        <pc:grpChg chg="add del mod ord topLvl">
          <ac:chgData name="Andy Shiang Hu" userId="80fa400d-f861-43d4-af19-39343cd31f21" providerId="ADAL" clId="{1BA5FFA1-6454-4C1A-AD68-B381A1E1BA82}" dt="2020-07-17T05:40:57.302" v="932" actId="165"/>
          <ac:grpSpMkLst>
            <pc:docMk/>
            <pc:sldMk cId="3722764456" sldId="264"/>
            <ac:grpSpMk id="23" creationId="{64E4BEF1-6D7A-481D-A3DA-0E0DC4284B25}"/>
          </ac:grpSpMkLst>
        </pc:grpChg>
        <pc:grpChg chg="mod ord topLvl">
          <ac:chgData name="Andy Shiang Hu" userId="80fa400d-f861-43d4-af19-39343cd31f21" providerId="ADAL" clId="{1BA5FFA1-6454-4C1A-AD68-B381A1E1BA82}" dt="2020-07-17T05:40:57.302" v="932" actId="165"/>
          <ac:grpSpMkLst>
            <pc:docMk/>
            <pc:sldMk cId="3722764456" sldId="264"/>
            <ac:grpSpMk id="47" creationId="{330691DF-18AF-4CBC-B8DE-C118EEA58C33}"/>
          </ac:grpSpMkLst>
        </pc:grpChg>
        <pc:grpChg chg="mod topLvl">
          <ac:chgData name="Andy Shiang Hu" userId="80fa400d-f861-43d4-af19-39343cd31f21" providerId="ADAL" clId="{1BA5FFA1-6454-4C1A-AD68-B381A1E1BA82}" dt="2020-07-17T05:41:32.590" v="939" actId="1076"/>
          <ac:grpSpMkLst>
            <pc:docMk/>
            <pc:sldMk cId="3722764456" sldId="264"/>
            <ac:grpSpMk id="60" creationId="{D0902F60-D555-430D-ABBC-D1D1DA9C1C02}"/>
          </ac:grpSpMkLst>
        </pc:grpChg>
        <pc:grpChg chg="add del mod">
          <ac:chgData name="Andy Shiang Hu" userId="80fa400d-f861-43d4-af19-39343cd31f21" providerId="ADAL" clId="{1BA5FFA1-6454-4C1A-AD68-B381A1E1BA82}" dt="2020-07-17T05:40:57.302" v="932" actId="165"/>
          <ac:grpSpMkLst>
            <pc:docMk/>
            <pc:sldMk cId="3722764456" sldId="264"/>
            <ac:grpSpMk id="87" creationId="{5CA8C561-FAEB-41A7-9B6B-404698CD447B}"/>
          </ac:grpSpMkLst>
        </pc:grpChg>
        <pc:graphicFrameChg chg="add del mod modGraphic">
          <ac:chgData name="Andy Shiang Hu" userId="80fa400d-f861-43d4-af19-39343cd31f21" providerId="ADAL" clId="{1BA5FFA1-6454-4C1A-AD68-B381A1E1BA82}" dt="2020-07-17T05:17:05.571" v="646" actId="18245"/>
          <ac:graphicFrameMkLst>
            <pc:docMk/>
            <pc:sldMk cId="3722764456" sldId="264"/>
            <ac:graphicFrameMk id="2" creationId="{5B90D851-288C-44E4-9044-2AB248CA0116}"/>
          </ac:graphicFrameMkLst>
        </pc:graphicFrameChg>
        <pc:graphicFrameChg chg="add del modGraphic">
          <ac:chgData name="Andy Shiang Hu" userId="80fa400d-f861-43d4-af19-39343cd31f21" providerId="ADAL" clId="{1BA5FFA1-6454-4C1A-AD68-B381A1E1BA82}" dt="2020-07-17T04:47:54.982" v="122" actId="1032"/>
          <ac:graphicFrameMkLst>
            <pc:docMk/>
            <pc:sldMk cId="3722764456" sldId="264"/>
            <ac:graphicFrameMk id="4" creationId="{713D1210-9FB8-43CF-B47E-4406A7AEF019}"/>
          </ac:graphicFrameMkLst>
        </pc:graphicFrameChg>
        <pc:graphicFrameChg chg="add mod topLvl modGraphic">
          <ac:chgData name="Andy Shiang Hu" userId="80fa400d-f861-43d4-af19-39343cd31f21" providerId="ADAL" clId="{1BA5FFA1-6454-4C1A-AD68-B381A1E1BA82}" dt="2020-07-17T05:40:57.302" v="932" actId="165"/>
          <ac:graphicFrameMkLst>
            <pc:docMk/>
            <pc:sldMk cId="3722764456" sldId="264"/>
            <ac:graphicFrameMk id="5" creationId="{94BD4DF1-9FCD-49A4-B647-CB618F4202C2}"/>
          </ac:graphicFrameMkLst>
        </pc:graphicFrameChg>
        <pc:graphicFrameChg chg="add del mod ord modGraphic">
          <ac:chgData name="Andy Shiang Hu" userId="80fa400d-f861-43d4-af19-39343cd31f21" providerId="ADAL" clId="{1BA5FFA1-6454-4C1A-AD68-B381A1E1BA82}" dt="2020-07-17T05:05:59.926" v="476" actId="18245"/>
          <ac:graphicFrameMkLst>
            <pc:docMk/>
            <pc:sldMk cId="3722764456" sldId="264"/>
            <ac:graphicFrameMk id="6" creationId="{0D63A5E3-5AF9-4D3E-90D6-23CD953CA88A}"/>
          </ac:graphicFrameMkLst>
        </pc:graphicFrameChg>
        <pc:graphicFrameChg chg="add mod topLvl">
          <ac:chgData name="Andy Shiang Hu" userId="80fa400d-f861-43d4-af19-39343cd31f21" providerId="ADAL" clId="{1BA5FFA1-6454-4C1A-AD68-B381A1E1BA82}" dt="2020-07-17T05:40:57.302" v="932" actId="165"/>
          <ac:graphicFrameMkLst>
            <pc:docMk/>
            <pc:sldMk cId="3722764456" sldId="264"/>
            <ac:graphicFrameMk id="10" creationId="{6B27A993-BA4B-4642-957A-47280C57721F}"/>
          </ac:graphicFrameMkLst>
        </pc:graphicFrameChg>
        <pc:graphicFrameChg chg="add del mod">
          <ac:chgData name="Andy Shiang Hu" userId="80fa400d-f861-43d4-af19-39343cd31f21" providerId="ADAL" clId="{1BA5FFA1-6454-4C1A-AD68-B381A1E1BA82}" dt="2020-07-17T05:07:28.093" v="514" actId="18245"/>
          <ac:graphicFrameMkLst>
            <pc:docMk/>
            <pc:sldMk cId="3722764456" sldId="264"/>
            <ac:graphicFrameMk id="14" creationId="{4FBF16B4-14FA-4EF7-B65D-98CE9E8641AF}"/>
          </ac:graphicFrameMkLst>
        </pc:graphicFrameChg>
        <pc:picChg chg="add del mod topLvl">
          <ac:chgData name="Andy Shiang Hu" userId="80fa400d-f861-43d4-af19-39343cd31f21" providerId="ADAL" clId="{1BA5FFA1-6454-4C1A-AD68-B381A1E1BA82}" dt="2020-07-17T05:53:34.736" v="955" actId="478"/>
          <ac:picMkLst>
            <pc:docMk/>
            <pc:sldMk cId="3722764456" sldId="264"/>
            <ac:picMk id="57" creationId="{B0E20862-1120-4044-9D88-8B2521E38614}"/>
          </ac:picMkLst>
        </pc:picChg>
        <pc:picChg chg="add del mod">
          <ac:chgData name="Andy Shiang Hu" userId="80fa400d-f861-43d4-af19-39343cd31f21" providerId="ADAL" clId="{1BA5FFA1-6454-4C1A-AD68-B381A1E1BA82}" dt="2020-07-17T05:56:12.430" v="970" actId="478"/>
          <ac:picMkLst>
            <pc:docMk/>
            <pc:sldMk cId="3722764456" sldId="264"/>
            <ac:picMk id="106" creationId="{318EA421-13AF-4B7A-90FB-1B5AEC3876C3}"/>
          </ac:picMkLst>
        </pc:picChg>
        <pc:picChg chg="add mod">
          <ac:chgData name="Andy Shiang Hu" userId="80fa400d-f861-43d4-af19-39343cd31f21" providerId="ADAL" clId="{1BA5FFA1-6454-4C1A-AD68-B381A1E1BA82}" dt="2020-07-17T06:03:13.014" v="996" actId="1036"/>
          <ac:picMkLst>
            <pc:docMk/>
            <pc:sldMk cId="3722764456" sldId="264"/>
            <ac:picMk id="108" creationId="{4B890968-D057-47CB-9CA6-5523E885D269}"/>
          </ac:picMkLst>
        </pc:picChg>
        <pc:cxnChg chg="add del mod ord topLvl">
          <ac:chgData name="Andy Shiang Hu" userId="80fa400d-f861-43d4-af19-39343cd31f21" providerId="ADAL" clId="{1BA5FFA1-6454-4C1A-AD68-B381A1E1BA82}" dt="2020-07-17T05:40:59.941" v="933" actId="478"/>
          <ac:cxnSpMkLst>
            <pc:docMk/>
            <pc:sldMk cId="3722764456" sldId="264"/>
            <ac:cxnSpMk id="77" creationId="{67F2FB2C-3C27-4779-87D3-1AD41E2384CB}"/>
          </ac:cxnSpMkLst>
        </pc:cxnChg>
        <pc:cxnChg chg="add mod topLvl">
          <ac:chgData name="Andy Shiang Hu" userId="80fa400d-f861-43d4-af19-39343cd31f21" providerId="ADAL" clId="{1BA5FFA1-6454-4C1A-AD68-B381A1E1BA82}" dt="2020-07-17T05:43:09.205" v="953" actId="14100"/>
          <ac:cxnSpMkLst>
            <pc:docMk/>
            <pc:sldMk cId="3722764456" sldId="264"/>
            <ac:cxnSpMk id="82" creationId="{6D7B8A9C-572B-4855-AE18-D7D5CDBCD8A6}"/>
          </ac:cxnSpMkLst>
        </pc:cxnChg>
        <pc:cxnChg chg="add del mod">
          <ac:chgData name="Andy Shiang Hu" userId="80fa400d-f861-43d4-af19-39343cd31f21" providerId="ADAL" clId="{1BA5FFA1-6454-4C1A-AD68-B381A1E1BA82}" dt="2020-07-17T05:37:30.696" v="905" actId="11529"/>
          <ac:cxnSpMkLst>
            <pc:docMk/>
            <pc:sldMk cId="3722764456" sldId="264"/>
            <ac:cxnSpMk id="89" creationId="{DD82AB11-8FD5-4541-9E9A-606D16C29C7E}"/>
          </ac:cxnSpMkLst>
        </pc:cxnChg>
        <pc:cxnChg chg="add mod">
          <ac:chgData name="Andy Shiang Hu" userId="80fa400d-f861-43d4-af19-39343cd31f21" providerId="ADAL" clId="{1BA5FFA1-6454-4C1A-AD68-B381A1E1BA82}" dt="2020-07-17T05:42:54.511" v="952" actId="14100"/>
          <ac:cxnSpMkLst>
            <pc:docMk/>
            <pc:sldMk cId="3722764456" sldId="264"/>
            <ac:cxnSpMk id="94" creationId="{26A3E0B3-7F39-4304-BDAC-42A712EDB86F}"/>
          </ac:cxnSpMkLst>
        </pc:cxnChg>
      </pc:sldChg>
      <pc:sldChg chg="addSp delSp modSp mod">
        <pc:chgData name="Andy Shiang Hu" userId="80fa400d-f861-43d4-af19-39343cd31f21" providerId="ADAL" clId="{1BA5FFA1-6454-4C1A-AD68-B381A1E1BA82}" dt="2020-07-17T06:40:06.775" v="1001" actId="1582"/>
        <pc:sldMkLst>
          <pc:docMk/>
          <pc:sldMk cId="2455534366" sldId="267"/>
        </pc:sldMkLst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13" creationId="{442C409E-9FC3-495E-9BEF-B16FC5D20042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14" creationId="{BF00A803-507B-4EBE-BB4B-1984E85FD5E1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15" creationId="{B918EE7F-B109-4601-85DF-130CD92117C7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18" creationId="{F125FF2F-BCDD-4A91-BBCF-BCBA7DD9DDDE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19" creationId="{657F18DD-67D3-4DCE-B08E-FAD4B75871F1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0" creationId="{CF961B3E-B38B-457C-B0ED-3C61B6AC4676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1" creationId="{1FC0952B-16DB-4035-9519-284257FB5094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2" creationId="{92F98A40-1F0B-43D1-9BC6-2E4CFF28F6A2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3" creationId="{4C259CE1-358E-4CE4-8DDA-0D43F065D707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4" creationId="{9F9B216D-FBFE-4AC0-8D6D-AA5D886DA0F6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5" creationId="{8242A04B-4311-40E7-B81E-8BA7652FBDAD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6" creationId="{0C3A3DEE-FEAE-4360-A365-FB4C61303257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7" creationId="{B1AEEE18-6EEF-4D10-826D-B066E6AEF8DB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8" creationId="{E2EB61BC-754A-494C-9B41-ECBF8FD7A822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29" creationId="{8C4EF1A1-C134-4502-8F39-2A4840BF9097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0" creationId="{04C79477-6788-407E-BCE5-80202B6515DA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1" creationId="{03DC594C-0849-4FFC-AB08-0C536826E9CA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2" creationId="{299E5B67-30C4-40C5-AC64-097C7A777647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3" creationId="{A3809D82-7BAD-40E1-AD1D-CFA03CFBA4D3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4" creationId="{AA543F49-AE68-4EFE-8630-A825CBF0A71B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5" creationId="{E486129D-CCD1-4789-BFE6-47A72EFE7F2F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6" creationId="{E53B2BF1-C434-4012-BCC2-94F75551E5ED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7" creationId="{6FEE3996-9072-40C0-912E-3C2F810745EB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8" creationId="{C2C6DB00-52C7-4E5F-87DA-C7E546A68334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39" creationId="{8B2F5A62-5D26-43E8-BFA5-814F6B58411D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0" creationId="{3B669C4F-801D-43AB-857A-519EABD407A3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1" creationId="{CD24C9CD-3543-4790-A559-FD53731139FA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2" creationId="{587D5DB5-39AD-49A0-A808-D124273669FA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3" creationId="{9FF19D19-968B-4D58-ACB6-4EE1CBEB1FFF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4" creationId="{B784F7AD-9A83-4F7D-8480-15310D3B6B15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5" creationId="{BC5FD70A-303D-49A4-9DA8-DA4A274B1E7C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6" creationId="{D51EA65A-FE12-4C54-A5F4-541F12527164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7" creationId="{E1790C5D-CB91-4435-ADF4-457487763A2F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8" creationId="{0D37894E-9A66-4D6A-B13C-B6755CFB58F2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49" creationId="{D9B019C1-3890-44F5-B90E-067AA42D01C5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50" creationId="{2EF5527E-84F7-4E6C-9681-25F8562F8C1D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51" creationId="{E4782F0E-B413-4115-AA5A-92EBD56EE312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52" creationId="{3FAAD4BD-EB9B-4605-8347-B534D23F814D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53" creationId="{55728724-7FCB-48DB-90DB-FE470512A39B}"/>
          </ac:spMkLst>
        </pc:spChg>
        <pc:spChg chg="mod">
          <ac:chgData name="Andy Shiang Hu" userId="80fa400d-f861-43d4-af19-39343cd31f21" providerId="ADAL" clId="{1BA5FFA1-6454-4C1A-AD68-B381A1E1BA82}" dt="2020-07-17T05:32:18.679" v="892"/>
          <ac:spMkLst>
            <pc:docMk/>
            <pc:sldMk cId="2455534366" sldId="267"/>
            <ac:spMk id="54" creationId="{8699CDB7-54B5-423F-BA73-480C4BF415E2}"/>
          </ac:spMkLst>
        </pc:spChg>
        <pc:grpChg chg="add del mod">
          <ac:chgData name="Andy Shiang Hu" userId="80fa400d-f861-43d4-af19-39343cd31f21" providerId="ADAL" clId="{1BA5FFA1-6454-4C1A-AD68-B381A1E1BA82}" dt="2020-07-17T05:33:04.042" v="894" actId="478"/>
          <ac:grpSpMkLst>
            <pc:docMk/>
            <pc:sldMk cId="2455534366" sldId="267"/>
            <ac:grpSpMk id="5" creationId="{4E8733CA-0D6F-4680-9A14-46705BEDF455}"/>
          </ac:grpSpMkLst>
        </pc:grpChg>
        <pc:grpChg chg="mod">
          <ac:chgData name="Andy Shiang Hu" userId="80fa400d-f861-43d4-af19-39343cd31f21" providerId="ADAL" clId="{1BA5FFA1-6454-4C1A-AD68-B381A1E1BA82}" dt="2020-07-17T05:32:18.679" v="892"/>
          <ac:grpSpMkLst>
            <pc:docMk/>
            <pc:sldMk cId="2455534366" sldId="267"/>
            <ac:grpSpMk id="8" creationId="{1726CF80-4BA8-42C8-866A-1226E15D72CC}"/>
          </ac:grpSpMkLst>
        </pc:grpChg>
        <pc:grpChg chg="mod">
          <ac:chgData name="Andy Shiang Hu" userId="80fa400d-f861-43d4-af19-39343cd31f21" providerId="ADAL" clId="{1BA5FFA1-6454-4C1A-AD68-B381A1E1BA82}" dt="2020-07-17T05:32:18.679" v="892"/>
          <ac:grpSpMkLst>
            <pc:docMk/>
            <pc:sldMk cId="2455534366" sldId="267"/>
            <ac:grpSpMk id="9" creationId="{48453C29-FAEB-4BA0-83BD-A765A56AAC8C}"/>
          </ac:grpSpMkLst>
        </pc:grpChg>
        <pc:grpChg chg="mod">
          <ac:chgData name="Andy Shiang Hu" userId="80fa400d-f861-43d4-af19-39343cd31f21" providerId="ADAL" clId="{1BA5FFA1-6454-4C1A-AD68-B381A1E1BA82}" dt="2020-07-17T05:32:18.679" v="892"/>
          <ac:grpSpMkLst>
            <pc:docMk/>
            <pc:sldMk cId="2455534366" sldId="267"/>
            <ac:grpSpMk id="16" creationId="{35CBC863-9AFA-4B11-BD61-CB82EA446F17}"/>
          </ac:grpSpMkLst>
        </pc:grpChg>
        <pc:graphicFrameChg chg="mod">
          <ac:chgData name="Andy Shiang Hu" userId="80fa400d-f861-43d4-af19-39343cd31f21" providerId="ADAL" clId="{1BA5FFA1-6454-4C1A-AD68-B381A1E1BA82}" dt="2020-07-17T05:32:18.679" v="892"/>
          <ac:graphicFrameMkLst>
            <pc:docMk/>
            <pc:sldMk cId="2455534366" sldId="267"/>
            <ac:graphicFrameMk id="10" creationId="{EAC171CE-E174-45F7-9652-84F44BF89547}"/>
          </ac:graphicFrameMkLst>
        </pc:graphicFrameChg>
        <pc:graphicFrameChg chg="mod">
          <ac:chgData name="Andy Shiang Hu" userId="80fa400d-f861-43d4-af19-39343cd31f21" providerId="ADAL" clId="{1BA5FFA1-6454-4C1A-AD68-B381A1E1BA82}" dt="2020-07-17T05:32:18.679" v="892"/>
          <ac:graphicFrameMkLst>
            <pc:docMk/>
            <pc:sldMk cId="2455534366" sldId="267"/>
            <ac:graphicFrameMk id="11" creationId="{4ED61340-62DA-4E02-9A54-5641DA4B965D}"/>
          </ac:graphicFrameMkLst>
        </pc:graphicFrameChg>
        <pc:picChg chg="add del mod modCrop">
          <ac:chgData name="Andy Shiang Hu" userId="80fa400d-f861-43d4-af19-39343cd31f21" providerId="ADAL" clId="{1BA5FFA1-6454-4C1A-AD68-B381A1E1BA82}" dt="2020-07-17T05:32:13.944" v="891" actId="478"/>
          <ac:picMkLst>
            <pc:docMk/>
            <pc:sldMk cId="2455534366" sldId="267"/>
            <ac:picMk id="3" creationId="{0AAED574-5B19-4112-8216-AFF8A3DCA52D}"/>
          </ac:picMkLst>
        </pc:picChg>
        <pc:picChg chg="mod">
          <ac:chgData name="Andy Shiang Hu" userId="80fa400d-f861-43d4-af19-39343cd31f21" providerId="ADAL" clId="{1BA5FFA1-6454-4C1A-AD68-B381A1E1BA82}" dt="2020-07-17T05:30:49.810" v="883" actId="1076"/>
          <ac:picMkLst>
            <pc:docMk/>
            <pc:sldMk cId="2455534366" sldId="267"/>
            <ac:picMk id="7" creationId="{EA73A474-545B-4A42-BBE9-A319C7183C5A}"/>
          </ac:picMkLst>
        </pc:picChg>
        <pc:picChg chg="mod">
          <ac:chgData name="Andy Shiang Hu" userId="80fa400d-f861-43d4-af19-39343cd31f21" providerId="ADAL" clId="{1BA5FFA1-6454-4C1A-AD68-B381A1E1BA82}" dt="2020-07-17T05:32:18.679" v="892"/>
          <ac:picMkLst>
            <pc:docMk/>
            <pc:sldMk cId="2455534366" sldId="267"/>
            <ac:picMk id="12" creationId="{5D049BA4-AB75-4802-8F18-A85A78BE953E}"/>
          </ac:picMkLst>
        </pc:picChg>
        <pc:picChg chg="add del mod">
          <ac:chgData name="Andy Shiang Hu" userId="80fa400d-f861-43d4-af19-39343cd31f21" providerId="ADAL" clId="{1BA5FFA1-6454-4C1A-AD68-B381A1E1BA82}" dt="2020-07-17T05:54:43.015" v="961" actId="478"/>
          <ac:picMkLst>
            <pc:docMk/>
            <pc:sldMk cId="2455534366" sldId="267"/>
            <ac:picMk id="55" creationId="{FF1CDE84-2179-49E0-920A-DEBBA23F84C9}"/>
          </ac:picMkLst>
        </pc:picChg>
        <pc:picChg chg="add del mod">
          <ac:chgData name="Andy Shiang Hu" userId="80fa400d-f861-43d4-af19-39343cd31f21" providerId="ADAL" clId="{1BA5FFA1-6454-4C1A-AD68-B381A1E1BA82}" dt="2020-07-17T05:55:19.546" v="969" actId="22"/>
          <ac:picMkLst>
            <pc:docMk/>
            <pc:sldMk cId="2455534366" sldId="267"/>
            <ac:picMk id="57" creationId="{3D97FE5A-D6B2-4E76-86F0-F1F111F6B8D3}"/>
          </ac:picMkLst>
        </pc:picChg>
        <pc:picChg chg="add del mod">
          <ac:chgData name="Andy Shiang Hu" userId="80fa400d-f861-43d4-af19-39343cd31f21" providerId="ADAL" clId="{1BA5FFA1-6454-4C1A-AD68-B381A1E1BA82}" dt="2020-07-17T06:01:13.341" v="990" actId="478"/>
          <ac:picMkLst>
            <pc:docMk/>
            <pc:sldMk cId="2455534366" sldId="267"/>
            <ac:picMk id="59" creationId="{55465E24-C30A-4D32-A10C-D0218885F238}"/>
          </ac:picMkLst>
        </pc:picChg>
        <pc:picChg chg="add del mod">
          <ac:chgData name="Andy Shiang Hu" userId="80fa400d-f861-43d4-af19-39343cd31f21" providerId="ADAL" clId="{1BA5FFA1-6454-4C1A-AD68-B381A1E1BA82}" dt="2020-07-17T06:03:10.284" v="995" actId="478"/>
          <ac:picMkLst>
            <pc:docMk/>
            <pc:sldMk cId="2455534366" sldId="267"/>
            <ac:picMk id="61" creationId="{454D2BAF-1033-4EAC-9A74-780718B00F40}"/>
          </ac:picMkLst>
        </pc:picChg>
        <pc:picChg chg="add mod">
          <ac:chgData name="Andy Shiang Hu" userId="80fa400d-f861-43d4-af19-39343cd31f21" providerId="ADAL" clId="{1BA5FFA1-6454-4C1A-AD68-B381A1E1BA82}" dt="2020-07-17T06:40:06.775" v="1001" actId="1582"/>
          <ac:picMkLst>
            <pc:docMk/>
            <pc:sldMk cId="2455534366" sldId="267"/>
            <ac:picMk id="63" creationId="{8F07FA0D-2D10-4885-8526-5BCDFE92DEC8}"/>
          </ac:picMkLst>
        </pc:picChg>
        <pc:cxnChg chg="mod">
          <ac:chgData name="Andy Shiang Hu" userId="80fa400d-f861-43d4-af19-39343cd31f21" providerId="ADAL" clId="{1BA5FFA1-6454-4C1A-AD68-B381A1E1BA82}" dt="2020-07-17T05:32:18.679" v="892"/>
          <ac:cxnSpMkLst>
            <pc:docMk/>
            <pc:sldMk cId="2455534366" sldId="267"/>
            <ac:cxnSpMk id="6" creationId="{8FBBF323-7CE1-4A43-AAA6-44DCB7278311}"/>
          </ac:cxnSpMkLst>
        </pc:cxnChg>
        <pc:cxnChg chg="mod">
          <ac:chgData name="Andy Shiang Hu" userId="80fa400d-f861-43d4-af19-39343cd31f21" providerId="ADAL" clId="{1BA5FFA1-6454-4C1A-AD68-B381A1E1BA82}" dt="2020-07-17T05:33:04.042" v="894" actId="478"/>
          <ac:cxnSpMkLst>
            <pc:docMk/>
            <pc:sldMk cId="2455534366" sldId="267"/>
            <ac:cxnSpMk id="17" creationId="{878786AC-18B0-42EF-8D58-E733E429A88C}"/>
          </ac:cxnSpMkLst>
        </pc:cxnChg>
      </pc:sldChg>
    </pc:docChg>
  </pc:docChgLst>
  <pc:docChgLst>
    <pc:chgData name="Andy Shiang Hu" userId="80fa400d-f861-43d4-af19-39343cd31f21" providerId="ADAL" clId="{54E3E17B-799F-480B-956B-5B6CDDEA0C88}"/>
    <pc:docChg chg="undo custSel addSld delSld modSld">
      <pc:chgData name="Andy Shiang Hu" userId="80fa400d-f861-43d4-af19-39343cd31f21" providerId="ADAL" clId="{54E3E17B-799F-480B-956B-5B6CDDEA0C88}" dt="2020-04-02T12:28:37.656" v="1220" actId="1076"/>
      <pc:docMkLst>
        <pc:docMk/>
      </pc:docMkLst>
      <pc:sldChg chg="addSp delSp modSp add">
        <pc:chgData name="Andy Shiang Hu" userId="80fa400d-f861-43d4-af19-39343cd31f21" providerId="ADAL" clId="{54E3E17B-799F-480B-956B-5B6CDDEA0C88}" dt="2020-04-02T12:28:37.656" v="1220" actId="1076"/>
        <pc:sldMkLst>
          <pc:docMk/>
          <pc:sldMk cId="3805256400" sldId="256"/>
        </pc:sldMkLst>
        <pc:spChg chg="del">
          <ac:chgData name="Andy Shiang Hu" userId="80fa400d-f861-43d4-af19-39343cd31f21" providerId="ADAL" clId="{54E3E17B-799F-480B-956B-5B6CDDEA0C88}" dt="2020-03-25T03:00:11.798" v="2" actId="478"/>
          <ac:spMkLst>
            <pc:docMk/>
            <pc:sldMk cId="3805256400" sldId="256"/>
            <ac:spMk id="2" creationId="{E514CB3C-9E6F-4AE4-BA41-A35136FAC0E9}"/>
          </ac:spMkLst>
        </pc:spChg>
        <pc:spChg chg="del">
          <ac:chgData name="Andy Shiang Hu" userId="80fa400d-f861-43d4-af19-39343cd31f21" providerId="ADAL" clId="{54E3E17B-799F-480B-956B-5B6CDDEA0C88}" dt="2020-03-25T03:00:10.493" v="1" actId="478"/>
          <ac:spMkLst>
            <pc:docMk/>
            <pc:sldMk cId="3805256400" sldId="256"/>
            <ac:spMk id="3" creationId="{8EFE4473-72BF-486B-B592-7082D70582DB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1" creationId="{6E37EABB-5B26-4854-B031-C89B4519A57F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2" creationId="{9108BC7B-0386-40EC-9B1C-08A058E37290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3" creationId="{97B0DAF8-2FCE-4180-BD33-3BDA82ABF9D7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4" creationId="{2285B206-8ACC-4FF0-8E0E-87CC4A90B96D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5" creationId="{C0C56905-87D9-4200-A52E-39B29979EA22}"/>
          </ac:spMkLst>
        </pc:spChg>
        <pc:grpChg chg="add mod">
          <ac:chgData name="Andy Shiang Hu" userId="80fa400d-f861-43d4-af19-39343cd31f21" providerId="ADAL" clId="{54E3E17B-799F-480B-956B-5B6CDDEA0C88}" dt="2020-04-02T12:28:37.656" v="1220" actId="1076"/>
          <ac:grpSpMkLst>
            <pc:docMk/>
            <pc:sldMk cId="3805256400" sldId="256"/>
            <ac:grpSpMk id="16" creationId="{7618EF4E-AAB7-4DFE-BA85-774AE7C8329B}"/>
          </ac:grpSpMkLst>
        </pc:grp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5" creationId="{E564DE19-C6E2-4382-8FE1-09578DB7405E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7" creationId="{2D923782-6ED3-4E08-992A-974A4887C658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9" creationId="{3FE4491A-9D30-4CCA-AD27-BF4904F54108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10" creationId="{E2AA87DC-D73F-419B-8202-B360F48D6F64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5T13:30:51.248" v="234" actId="164"/>
        <pc:sldMkLst>
          <pc:docMk/>
          <pc:sldMk cId="1913249208" sldId="257"/>
        </pc:sldMkLst>
        <pc:spChg chg="del">
          <ac:chgData name="Andy Shiang Hu" userId="80fa400d-f861-43d4-af19-39343cd31f21" providerId="ADAL" clId="{54E3E17B-799F-480B-956B-5B6CDDEA0C88}" dt="2020-03-25T03:13:59.203" v="85" actId="478"/>
          <ac:spMkLst>
            <pc:docMk/>
            <pc:sldMk cId="1913249208" sldId="257"/>
            <ac:spMk id="2" creationId="{F3505268-A540-4774-986A-CEBDB9B27882}"/>
          </ac:spMkLst>
        </pc:spChg>
        <pc:spChg chg="del">
          <ac:chgData name="Andy Shiang Hu" userId="80fa400d-f861-43d4-af19-39343cd31f21" providerId="ADAL" clId="{54E3E17B-799F-480B-956B-5B6CDDEA0C88}" dt="2020-03-25T03:13:56.664" v="84" actId="478"/>
          <ac:spMkLst>
            <pc:docMk/>
            <pc:sldMk cId="1913249208" sldId="257"/>
            <ac:spMk id="3" creationId="{2D77881A-6523-41BD-A2A4-6AF81B32A467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2" creationId="{AF345888-D730-4303-8BF0-0FD37D1F756B}"/>
          </ac:spMkLst>
        </pc:spChg>
        <pc:spChg chg="add del mod">
          <ac:chgData name="Andy Shiang Hu" userId="80fa400d-f861-43d4-af19-39343cd31f21" providerId="ADAL" clId="{54E3E17B-799F-480B-956B-5B6CDDEA0C88}" dt="2020-03-25T03:37:17.942" v="166" actId="478"/>
          <ac:spMkLst>
            <pc:docMk/>
            <pc:sldMk cId="1913249208" sldId="257"/>
            <ac:spMk id="13" creationId="{7546F6DB-1CD7-472B-A7E3-E08315035592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4" creationId="{BF295145-34A4-41A4-B70D-940E87F79AAA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5" creationId="{1A484058-51DB-43D8-A1F2-D2F0BE8D0AB1}"/>
          </ac:spMkLst>
        </pc:spChg>
        <pc:grpChg chg="add del mod">
          <ac:chgData name="Andy Shiang Hu" userId="80fa400d-f861-43d4-af19-39343cd31f21" providerId="ADAL" clId="{54E3E17B-799F-480B-956B-5B6CDDEA0C88}" dt="2020-03-25T13:30:48.474" v="233" actId="165"/>
          <ac:grpSpMkLst>
            <pc:docMk/>
            <pc:sldMk cId="1913249208" sldId="257"/>
            <ac:grpSpMk id="16" creationId="{31660C67-3387-4A44-BF78-926ADEC182F7}"/>
          </ac:grpSpMkLst>
        </pc:grpChg>
        <pc:grpChg chg="add mod">
          <ac:chgData name="Andy Shiang Hu" userId="80fa400d-f861-43d4-af19-39343cd31f21" providerId="ADAL" clId="{54E3E17B-799F-480B-956B-5B6CDDEA0C88}" dt="2020-03-25T13:30:51.248" v="234" actId="164"/>
          <ac:grpSpMkLst>
            <pc:docMk/>
            <pc:sldMk cId="1913249208" sldId="257"/>
            <ac:grpSpMk id="17" creationId="{70F350DD-54E0-4997-A86B-F1E2615197B1}"/>
          </ac:grpSpMkLst>
        </pc:grpChg>
        <pc:picChg chg="add del mod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5" creationId="{56E9949C-741E-4CA6-8460-006C1DD1F213}"/>
          </ac:picMkLst>
        </pc:picChg>
        <pc:picChg chg="add del mod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7" creationId="{98AD07E8-20BC-47FA-B436-716DE507AC6A}"/>
          </ac:picMkLst>
        </pc:picChg>
        <pc:picChg chg="add del mod modCrop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9" creationId="{58572CA4-FE3C-4E5A-BB50-85E1182CBD11}"/>
          </ac:picMkLst>
        </pc:picChg>
        <pc:picChg chg="add mod topLvl modCrop">
          <ac:chgData name="Andy Shiang Hu" userId="80fa400d-f861-43d4-af19-39343cd31f21" providerId="ADAL" clId="{54E3E17B-799F-480B-956B-5B6CDDEA0C88}" dt="2020-03-25T13:30:51.248" v="234" actId="164"/>
          <ac:picMkLst>
            <pc:docMk/>
            <pc:sldMk cId="1913249208" sldId="257"/>
            <ac:picMk id="11" creationId="{2A4E908F-B76C-4005-B46A-4F0F1EEBEBFD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0:27:06.847" v="1022" actId="1076"/>
        <pc:sldMkLst>
          <pc:docMk/>
          <pc:sldMk cId="1840731984" sldId="258"/>
        </pc:sldMkLst>
        <pc:spChg chg="del">
          <ac:chgData name="Andy Shiang Hu" userId="80fa400d-f861-43d4-af19-39343cd31f21" providerId="ADAL" clId="{54E3E17B-799F-480B-956B-5B6CDDEA0C88}" dt="2020-03-26T03:49:00.289" v="237" actId="478"/>
          <ac:spMkLst>
            <pc:docMk/>
            <pc:sldMk cId="1840731984" sldId="258"/>
            <ac:spMk id="2" creationId="{B84F716B-B141-4DA2-87A6-C18423DED51C}"/>
          </ac:spMkLst>
        </pc:spChg>
        <pc:spChg chg="del">
          <ac:chgData name="Andy Shiang Hu" userId="80fa400d-f861-43d4-af19-39343cd31f21" providerId="ADAL" clId="{54E3E17B-799F-480B-956B-5B6CDDEA0C88}" dt="2020-03-26T03:48:58.487" v="236" actId="478"/>
          <ac:spMkLst>
            <pc:docMk/>
            <pc:sldMk cId="1840731984" sldId="258"/>
            <ac:spMk id="3" creationId="{B876BE97-912C-46C7-8BB0-79B67E0D5561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3" creationId="{BAD72C95-FEDA-4203-9789-302F7E50A27F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4" creationId="{76777A01-A10C-4448-A46C-617621A38726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5" creationId="{A3E48AAD-3A25-40F5-B227-0091B7AC8B54}"/>
          </ac:spMkLst>
        </pc:spChg>
        <pc:grpChg chg="add mod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2" creationId="{C9B750D2-9703-4501-9B63-D9A9A7AA068D}"/>
          </ac:grpSpMkLst>
        </pc:grpChg>
        <pc:grpChg chg="add mod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3" creationId="{C90100A1-4D31-4A66-9CC6-052539410380}"/>
          </ac:grpSpMkLst>
        </pc:grpChg>
        <pc:grpChg chg="add mod">
          <ac:chgData name="Andy Shiang Hu" userId="80fa400d-f861-43d4-af19-39343cd31f21" providerId="ADAL" clId="{54E3E17B-799F-480B-956B-5B6CDDEA0C88}" dt="2020-03-26T10:27:06.847" v="1022" actId="1076"/>
          <ac:grpSpMkLst>
            <pc:docMk/>
            <pc:sldMk cId="1840731984" sldId="258"/>
            <ac:grpSpMk id="4" creationId="{E1CBFC7F-D36E-494C-9785-51C7E866EF26}"/>
          </ac:grpSpMkLst>
        </pc:grpChg>
        <pc:grpChg chg="add del mod topLvl">
          <ac:chgData name="Andy Shiang Hu" userId="80fa400d-f861-43d4-af19-39343cd31f21" providerId="ADAL" clId="{54E3E17B-799F-480B-956B-5B6CDDEA0C88}" dt="2020-03-26T10:18:11.856" v="961" actId="165"/>
          <ac:grpSpMkLst>
            <pc:docMk/>
            <pc:sldMk cId="1840731984" sldId="258"/>
            <ac:grpSpMk id="20" creationId="{45CD0A5A-2FB8-4C24-92F2-6D58128CC4EB}"/>
          </ac:grpSpMkLst>
        </pc:grpChg>
        <pc:grpChg chg="add del mod topLvl">
          <ac:chgData name="Andy Shiang Hu" userId="80fa400d-f861-43d4-af19-39343cd31f21" providerId="ADAL" clId="{54E3E17B-799F-480B-956B-5B6CDDEA0C88}" dt="2020-03-26T10:24:18.482" v="1008" actId="165"/>
          <ac:grpSpMkLst>
            <pc:docMk/>
            <pc:sldMk cId="1840731984" sldId="258"/>
            <ac:grpSpMk id="21" creationId="{B6139692-D5EC-4032-B194-DAE1820B1344}"/>
          </ac:grpSpMkLst>
        </pc:grpChg>
        <pc:grpChg chg="add mod ord topLvl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22" creationId="{87220B14-7D6E-42B3-A5D4-6DCC07748739}"/>
          </ac:grpSpMkLst>
        </pc:grpChg>
        <pc:grpChg chg="add del mod">
          <ac:chgData name="Andy Shiang Hu" userId="80fa400d-f861-43d4-af19-39343cd31f21" providerId="ADAL" clId="{54E3E17B-799F-480B-956B-5B6CDDEA0C88}" dt="2020-03-26T04:03:33.181" v="796" actId="165"/>
          <ac:grpSpMkLst>
            <pc:docMk/>
            <pc:sldMk cId="1840731984" sldId="258"/>
            <ac:grpSpMk id="26" creationId="{7E7D3578-5531-418F-8677-A0B722A04ED5}"/>
          </ac:grpSpMkLst>
        </pc:grpChg>
        <pc:grpChg chg="add del mod">
          <ac:chgData name="Andy Shiang Hu" userId="80fa400d-f861-43d4-af19-39343cd31f21" providerId="ADAL" clId="{54E3E17B-799F-480B-956B-5B6CDDEA0C88}" dt="2020-03-26T10:18:03.927" v="960" actId="165"/>
          <ac:grpSpMkLst>
            <pc:docMk/>
            <pc:sldMk cId="1840731984" sldId="258"/>
            <ac:grpSpMk id="29" creationId="{5884502A-8AC7-4936-99C7-8614D5EAC1E0}"/>
          </ac:grpSpMkLst>
        </pc:grpChg>
        <pc:picChg chg="add mod ord">
          <ac:chgData name="Andy Shiang Hu" userId="80fa400d-f861-43d4-af19-39343cd31f21" providerId="ADAL" clId="{54E3E17B-799F-480B-956B-5B6CDDEA0C88}" dt="2020-03-26T03:58:59.671" v="612" actId="164"/>
          <ac:picMkLst>
            <pc:docMk/>
            <pc:sldMk cId="1840731984" sldId="258"/>
            <ac:picMk id="5" creationId="{B7FFC145-6763-4AD9-833D-E54B5E65C884}"/>
          </ac:picMkLst>
        </pc:picChg>
        <pc:picChg chg="add mod">
          <ac:chgData name="Andy Shiang Hu" userId="80fa400d-f861-43d4-af19-39343cd31f21" providerId="ADAL" clId="{54E3E17B-799F-480B-956B-5B6CDDEA0C88}" dt="2020-03-26T03:58:59.671" v="612" actId="164"/>
          <ac:picMkLst>
            <pc:docMk/>
            <pc:sldMk cId="1840731984" sldId="258"/>
            <ac:picMk id="7" creationId="{C1D01FE9-6DBE-4623-BF18-405470E17219}"/>
          </ac:picMkLst>
        </pc:picChg>
        <pc:picChg chg="add mo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9" creationId="{6715ECCD-816D-405E-9D95-2F14F29A71C9}"/>
          </ac:picMkLst>
        </pc:picChg>
        <pc:picChg chg="add mo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11" creationId="{2E7DA85F-BC80-41A4-B9DC-82A37C0FBE0F}"/>
          </ac:picMkLst>
        </pc:picChg>
        <pc:picChg chg="add mod or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13" creationId="{10F2F081-A450-4524-A6FE-295E9F3D04A6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5" creationId="{916CCFB1-A8A8-49F5-90D4-622CE0C20CFF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7" creationId="{C5C04172-8767-46D8-861B-A2EFBA3586B1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9" creationId="{3C507353-EA46-4232-9BE7-4341130BF2BC}"/>
          </ac:picMkLst>
        </pc:picChg>
        <pc:picChg chg="add mod topLvl modCrop">
          <ac:chgData name="Andy Shiang Hu" userId="80fa400d-f861-43d4-af19-39343cd31f21" providerId="ADAL" clId="{54E3E17B-799F-480B-956B-5B6CDDEA0C88}" dt="2020-03-26T10:26:56.759" v="1021" actId="164"/>
          <ac:picMkLst>
            <pc:docMk/>
            <pc:sldMk cId="1840731984" sldId="258"/>
            <ac:picMk id="28" creationId="{5978B626-DAE1-4A42-AC35-B86F139CEFCB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05:09:17.408" v="924" actId="1076"/>
        <pc:sldMkLst>
          <pc:docMk/>
          <pc:sldMk cId="1253417060" sldId="259"/>
        </pc:sldMkLst>
        <pc:spChg chg="del">
          <ac:chgData name="Andy Shiang Hu" userId="80fa400d-f861-43d4-af19-39343cd31f21" providerId="ADAL" clId="{54E3E17B-799F-480B-956B-5B6CDDEA0C88}" dt="2020-03-26T04:33:47.985" v="810" actId="478"/>
          <ac:spMkLst>
            <pc:docMk/>
            <pc:sldMk cId="1253417060" sldId="259"/>
            <ac:spMk id="2" creationId="{1BF8B9F2-ECD0-4D89-86DC-6732ADBF669F}"/>
          </ac:spMkLst>
        </pc:spChg>
        <pc:spChg chg="del">
          <ac:chgData name="Andy Shiang Hu" userId="80fa400d-f861-43d4-af19-39343cd31f21" providerId="ADAL" clId="{54E3E17B-799F-480B-956B-5B6CDDEA0C88}" dt="2020-03-26T04:33:46.777" v="809" actId="478"/>
          <ac:spMkLst>
            <pc:docMk/>
            <pc:sldMk cId="1253417060" sldId="259"/>
            <ac:spMk id="3" creationId="{01CA5AEA-A614-4C3D-A585-F07C900EA6D6}"/>
          </ac:spMkLst>
        </pc:spChg>
        <pc:grpChg chg="add mod">
          <ac:chgData name="Andy Shiang Hu" userId="80fa400d-f861-43d4-af19-39343cd31f21" providerId="ADAL" clId="{54E3E17B-799F-480B-956B-5B6CDDEA0C88}" dt="2020-03-26T05:09:17.408" v="924" actId="1076"/>
          <ac:grpSpMkLst>
            <pc:docMk/>
            <pc:sldMk cId="1253417060" sldId="259"/>
            <ac:grpSpMk id="18" creationId="{BFE8D534-40D7-42DB-9B78-E8D5816DB6D9}"/>
          </ac:grpSpMkLst>
        </pc:grp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5" creationId="{CD77C1DE-7D9E-4E02-A727-A2F2C2FC8F81}"/>
          </ac:picMkLst>
        </pc:picChg>
        <pc:picChg chg="add del mod">
          <ac:chgData name="Andy Shiang Hu" userId="80fa400d-f861-43d4-af19-39343cd31f21" providerId="ADAL" clId="{54E3E17B-799F-480B-956B-5B6CDDEA0C88}" dt="2020-03-26T04:35:30.009" v="826" actId="478"/>
          <ac:picMkLst>
            <pc:docMk/>
            <pc:sldMk cId="1253417060" sldId="259"/>
            <ac:picMk id="7" creationId="{AFB4F6AA-5A86-49F2-806E-0DC776679D3C}"/>
          </ac:picMkLst>
        </pc:pic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9" creationId="{7066F807-C2EE-462C-83C8-9AB74CBD30A3}"/>
          </ac:picMkLst>
        </pc:pic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11" creationId="{0EA6447C-1D17-4657-A76B-584D9932221D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3" creationId="{A6921F43-B043-4700-915C-9DB733300FC0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4" creationId="{CBEE9E11-4C0A-4BB9-BB39-D8BE9E3B4EF4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5" creationId="{0BE766E2-EFFD-4E18-91F4-22304FEC9912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7" creationId="{6546AA5C-C5B1-4BDE-B992-B328B305868B}"/>
          </ac:picMkLst>
        </pc:picChg>
      </pc:sldChg>
      <pc:sldChg chg="addSp delSp modSp add">
        <pc:chgData name="Andy Shiang Hu" userId="80fa400d-f861-43d4-af19-39343cd31f21" providerId="ADAL" clId="{54E3E17B-799F-480B-956B-5B6CDDEA0C88}" dt="2020-04-02T12:27:09.513" v="1219" actId="1076"/>
        <pc:sldMkLst>
          <pc:docMk/>
          <pc:sldMk cId="113311196" sldId="260"/>
        </pc:sldMkLst>
        <pc:spChg chg="del">
          <ac:chgData name="Andy Shiang Hu" userId="80fa400d-f861-43d4-af19-39343cd31f21" providerId="ADAL" clId="{54E3E17B-799F-480B-956B-5B6CDDEA0C88}" dt="2020-03-26T06:58:48.122" v="926" actId="478"/>
          <ac:spMkLst>
            <pc:docMk/>
            <pc:sldMk cId="113311196" sldId="260"/>
            <ac:spMk id="2" creationId="{B2918CC3-D7C1-45CC-AE93-D48E8A586265}"/>
          </ac:spMkLst>
        </pc:spChg>
        <pc:spChg chg="del">
          <ac:chgData name="Andy Shiang Hu" userId="80fa400d-f861-43d4-af19-39343cd31f21" providerId="ADAL" clId="{54E3E17B-799F-480B-956B-5B6CDDEA0C88}" dt="2020-03-26T06:58:50.111" v="927" actId="478"/>
          <ac:spMkLst>
            <pc:docMk/>
            <pc:sldMk cId="113311196" sldId="260"/>
            <ac:spMk id="3" creationId="{6DFA66D2-8E7B-4BB4-832C-6E0E2713FD4A}"/>
          </ac:spMkLst>
        </pc:spChg>
        <pc:grpChg chg="add mod">
          <ac:chgData name="Andy Shiang Hu" userId="80fa400d-f861-43d4-af19-39343cd31f21" providerId="ADAL" clId="{54E3E17B-799F-480B-956B-5B6CDDEA0C88}" dt="2020-04-02T12:27:09.513" v="1219" actId="1076"/>
          <ac:grpSpMkLst>
            <pc:docMk/>
            <pc:sldMk cId="113311196" sldId="260"/>
            <ac:grpSpMk id="9" creationId="{1E0097C6-7B5C-4C8D-AE79-ED47D39A5FF8}"/>
          </ac:grpSpMkLst>
        </pc:grp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5" creationId="{FB75CE22-A892-4AF6-ABCD-073DF5E9128D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6" creationId="{9A3A1A21-D4C9-4BD3-8A34-3486BCA0BC16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7" creationId="{33123387-A687-4CAF-B5BB-7221627565AF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8" creationId="{1CEC5084-18EE-4814-8C22-ED05426D5C89}"/>
          </ac:picMkLst>
        </pc:picChg>
        <pc:picChg chg="add mod">
          <ac:chgData name="Andy Shiang Hu" userId="80fa400d-f861-43d4-af19-39343cd31f21" providerId="ADAL" clId="{54E3E17B-799F-480B-956B-5B6CDDEA0C88}" dt="2020-03-26T07:01:10.337" v="957" actId="1076"/>
          <ac:picMkLst>
            <pc:docMk/>
            <pc:sldMk cId="113311196" sldId="260"/>
            <ac:picMk id="10" creationId="{27DE9F46-2445-43B2-9FFD-9D7133F6D772}"/>
          </ac:picMkLst>
        </pc:picChg>
      </pc:sldChg>
      <pc:sldChg chg="addSp delSp modSp add del">
        <pc:chgData name="Andy Shiang Hu" userId="80fa400d-f861-43d4-af19-39343cd31f21" providerId="ADAL" clId="{54E3E17B-799F-480B-956B-5B6CDDEA0C88}" dt="2020-03-26T14:33:25.185" v="1208" actId="2696"/>
        <pc:sldMkLst>
          <pc:docMk/>
          <pc:sldMk cId="2719914640" sldId="261"/>
        </pc:sldMkLst>
        <pc:spChg chg="del">
          <ac:chgData name="Andy Shiang Hu" userId="80fa400d-f861-43d4-af19-39343cd31f21" providerId="ADAL" clId="{54E3E17B-799F-480B-956B-5B6CDDEA0C88}" dt="2020-03-26T14:28:37.539" v="1025" actId="478"/>
          <ac:spMkLst>
            <pc:docMk/>
            <pc:sldMk cId="2719914640" sldId="261"/>
            <ac:spMk id="2" creationId="{59432D34-8094-421C-BBF6-207C2BEC56B5}"/>
          </ac:spMkLst>
        </pc:spChg>
        <pc:spChg chg="del">
          <ac:chgData name="Andy Shiang Hu" userId="80fa400d-f861-43d4-af19-39343cd31f21" providerId="ADAL" clId="{54E3E17B-799F-480B-956B-5B6CDDEA0C88}" dt="2020-03-26T14:28:34.834" v="1024" actId="478"/>
          <ac:spMkLst>
            <pc:docMk/>
            <pc:sldMk cId="2719914640" sldId="261"/>
            <ac:spMk id="3" creationId="{742ACA9F-512C-4226-9164-DCEAB7BA9A8C}"/>
          </ac:spMkLst>
        </pc:spChg>
        <pc:spChg chg="add mod">
          <ac:chgData name="Andy Shiang Hu" userId="80fa400d-f861-43d4-af19-39343cd31f21" providerId="ADAL" clId="{54E3E17B-799F-480B-956B-5B6CDDEA0C88}" dt="2020-03-26T14:31:16.392" v="1085" actId="1036"/>
          <ac:spMkLst>
            <pc:docMk/>
            <pc:sldMk cId="2719914640" sldId="261"/>
            <ac:spMk id="8" creationId="{26C029E8-91E6-4762-9F47-5FE7643D7451}"/>
          </ac:spMkLst>
        </pc:spChg>
        <pc:spChg chg="add mod">
          <ac:chgData name="Andy Shiang Hu" userId="80fa400d-f861-43d4-af19-39343cd31f21" providerId="ADAL" clId="{54E3E17B-799F-480B-956B-5B6CDDEA0C88}" dt="2020-03-26T14:30:28.725" v="1064" actId="20577"/>
          <ac:spMkLst>
            <pc:docMk/>
            <pc:sldMk cId="2719914640" sldId="261"/>
            <ac:spMk id="9" creationId="{9782D4F6-B1A1-4277-823D-4C940F34DB29}"/>
          </ac:spMkLst>
        </pc:spChg>
        <pc:grpChg chg="add del mod">
          <ac:chgData name="Andy Shiang Hu" userId="80fa400d-f861-43d4-af19-39343cd31f21" providerId="ADAL" clId="{54E3E17B-799F-480B-956B-5B6CDDEA0C88}" dt="2020-03-26T14:31:06.751" v="1066" actId="165"/>
          <ac:grpSpMkLst>
            <pc:docMk/>
            <pc:sldMk cId="2719914640" sldId="261"/>
            <ac:grpSpMk id="10" creationId="{14D5977D-B86A-4093-9803-5179DD5847A1}"/>
          </ac:grpSpMkLst>
        </pc:grpChg>
        <pc:grpChg chg="add mod">
          <ac:chgData name="Andy Shiang Hu" userId="80fa400d-f861-43d4-af19-39343cd31f21" providerId="ADAL" clId="{54E3E17B-799F-480B-956B-5B6CDDEA0C88}" dt="2020-03-26T14:31:23.410" v="1086" actId="164"/>
          <ac:grpSpMkLst>
            <pc:docMk/>
            <pc:sldMk cId="2719914640" sldId="261"/>
            <ac:grpSpMk id="11" creationId="{39A6FBED-9591-4FFE-BDEA-5A9830C8BDA3}"/>
          </ac:grpSpMkLst>
        </pc:grpChg>
        <pc:picChg chg="add mod topLvl">
          <ac:chgData name="Andy Shiang Hu" userId="80fa400d-f861-43d4-af19-39343cd31f21" providerId="ADAL" clId="{54E3E17B-799F-480B-956B-5B6CDDEA0C88}" dt="2020-03-26T14:31:23.410" v="1086" actId="164"/>
          <ac:picMkLst>
            <pc:docMk/>
            <pc:sldMk cId="2719914640" sldId="261"/>
            <ac:picMk id="5" creationId="{19981AE7-8D8E-4B51-85B1-4BE1A216A806}"/>
          </ac:picMkLst>
        </pc:picChg>
        <pc:picChg chg="add mod topLvl">
          <ac:chgData name="Andy Shiang Hu" userId="80fa400d-f861-43d4-af19-39343cd31f21" providerId="ADAL" clId="{54E3E17B-799F-480B-956B-5B6CDDEA0C88}" dt="2020-03-26T14:31:23.410" v="1086" actId="164"/>
          <ac:picMkLst>
            <pc:docMk/>
            <pc:sldMk cId="2719914640" sldId="261"/>
            <ac:picMk id="7" creationId="{785FB26B-6F9E-4AC6-B743-197E7EF5844E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4:33:21.973" v="1207" actId="164"/>
        <pc:sldMkLst>
          <pc:docMk/>
          <pc:sldMk cId="2071757018" sldId="262"/>
        </pc:sldMkLst>
        <pc:spChg chg="mod ord">
          <ac:chgData name="Andy Shiang Hu" userId="80fa400d-f861-43d4-af19-39343cd31f21" providerId="ADAL" clId="{54E3E17B-799F-480B-956B-5B6CDDEA0C88}" dt="2020-03-26T14:33:11.289" v="1206" actId="1076"/>
          <ac:spMkLst>
            <pc:docMk/>
            <pc:sldMk cId="2071757018" sldId="262"/>
            <ac:spMk id="8" creationId="{26C029E8-91E6-4762-9F47-5FE7643D7451}"/>
          </ac:spMkLst>
        </pc:spChg>
        <pc:spChg chg="mod ord">
          <ac:chgData name="Andy Shiang Hu" userId="80fa400d-f861-43d4-af19-39343cd31f21" providerId="ADAL" clId="{54E3E17B-799F-480B-956B-5B6CDDEA0C88}" dt="2020-03-26T14:32:58.129" v="1205" actId="1076"/>
          <ac:spMkLst>
            <pc:docMk/>
            <pc:sldMk cId="2071757018" sldId="262"/>
            <ac:spMk id="9" creationId="{9782D4F6-B1A1-4277-823D-4C940F34DB29}"/>
          </ac:spMkLst>
        </pc:spChg>
        <pc:grpChg chg="add mod">
          <ac:chgData name="Andy Shiang Hu" userId="80fa400d-f861-43d4-af19-39343cd31f21" providerId="ADAL" clId="{54E3E17B-799F-480B-956B-5B6CDDEA0C88}" dt="2020-03-26T14:33:21.973" v="1207" actId="164"/>
          <ac:grpSpMkLst>
            <pc:docMk/>
            <pc:sldMk cId="2071757018" sldId="262"/>
            <ac:grpSpMk id="3" creationId="{F5670AB1-CB9C-4F85-A821-EBA741982544}"/>
          </ac:grpSpMkLst>
        </pc:grpChg>
        <pc:grpChg chg="add del">
          <ac:chgData name="Andy Shiang Hu" userId="80fa400d-f861-43d4-af19-39343cd31f21" providerId="ADAL" clId="{54E3E17B-799F-480B-956B-5B6CDDEA0C88}" dt="2020-03-26T14:32:43.730" v="1177" actId="165"/>
          <ac:grpSpMkLst>
            <pc:docMk/>
            <pc:sldMk cId="2071757018" sldId="262"/>
            <ac:grpSpMk id="11" creationId="{39A6FBED-9591-4FFE-BDEA-5A9830C8BDA3}"/>
          </ac:grpSpMkLst>
        </pc:grpChg>
        <pc:picChg chg="add del mod">
          <ac:chgData name="Andy Shiang Hu" userId="80fa400d-f861-43d4-af19-39343cd31f21" providerId="ADAL" clId="{54E3E17B-799F-480B-956B-5B6CDDEA0C88}" dt="2020-03-26T14:32:38.846" v="1176" actId="478"/>
          <ac:picMkLst>
            <pc:docMk/>
            <pc:sldMk cId="2071757018" sldId="262"/>
            <ac:picMk id="2" creationId="{FFE5B394-204E-4823-82F4-E1A124FD23F5}"/>
          </ac:picMkLst>
        </pc:picChg>
        <pc:picChg chg="mod topLvl">
          <ac:chgData name="Andy Shiang Hu" userId="80fa400d-f861-43d4-af19-39343cd31f21" providerId="ADAL" clId="{54E3E17B-799F-480B-956B-5B6CDDEA0C88}" dt="2020-03-26T14:33:21.973" v="1207" actId="164"/>
          <ac:picMkLst>
            <pc:docMk/>
            <pc:sldMk cId="2071757018" sldId="262"/>
            <ac:picMk id="5" creationId="{19981AE7-8D8E-4B51-85B1-4BE1A216A806}"/>
          </ac:picMkLst>
        </pc:picChg>
        <pc:picChg chg="mod topLvl">
          <ac:chgData name="Andy Shiang Hu" userId="80fa400d-f861-43d4-af19-39343cd31f21" providerId="ADAL" clId="{54E3E17B-799F-480B-956B-5B6CDDEA0C88}" dt="2020-03-26T14:33:21.973" v="1207" actId="164"/>
          <ac:picMkLst>
            <pc:docMk/>
            <pc:sldMk cId="2071757018" sldId="262"/>
            <ac:picMk id="7" creationId="{785FB26B-6F9E-4AC6-B743-197E7EF5844E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4:34:41.049" v="1218" actId="164"/>
        <pc:sldMkLst>
          <pc:docMk/>
          <pc:sldMk cId="1367000850" sldId="263"/>
        </pc:sldMkLst>
        <pc:spChg chg="mod">
          <ac:chgData name="Andy Shiang Hu" userId="80fa400d-f861-43d4-af19-39343cd31f21" providerId="ADAL" clId="{54E3E17B-799F-480B-956B-5B6CDDEA0C88}" dt="2020-03-26T14:34:41.049" v="1218" actId="164"/>
          <ac:spMkLst>
            <pc:docMk/>
            <pc:sldMk cId="1367000850" sldId="263"/>
            <ac:spMk id="8" creationId="{26C029E8-91E6-4762-9F47-5FE7643D7451}"/>
          </ac:spMkLst>
        </pc:spChg>
        <pc:spChg chg="mod">
          <ac:chgData name="Andy Shiang Hu" userId="80fa400d-f861-43d4-af19-39343cd31f21" providerId="ADAL" clId="{54E3E17B-799F-480B-956B-5B6CDDEA0C88}" dt="2020-03-26T14:34:41.049" v="1218" actId="164"/>
          <ac:spMkLst>
            <pc:docMk/>
            <pc:sldMk cId="1367000850" sldId="263"/>
            <ac:spMk id="9" creationId="{9782D4F6-B1A1-4277-823D-4C940F34DB29}"/>
          </ac:spMkLst>
        </pc:spChg>
        <pc:grpChg chg="del">
          <ac:chgData name="Andy Shiang Hu" userId="80fa400d-f861-43d4-af19-39343cd31f21" providerId="ADAL" clId="{54E3E17B-799F-480B-956B-5B6CDDEA0C88}" dt="2020-03-26T14:33:37.382" v="1210" actId="478"/>
          <ac:grpSpMkLst>
            <pc:docMk/>
            <pc:sldMk cId="1367000850" sldId="263"/>
            <ac:grpSpMk id="3" creationId="{F5670AB1-CB9C-4F85-A821-EBA741982544}"/>
          </ac:grpSpMkLst>
        </pc:grpChg>
        <pc:grpChg chg="add mod">
          <ac:chgData name="Andy Shiang Hu" userId="80fa400d-f861-43d4-af19-39343cd31f21" providerId="ADAL" clId="{54E3E17B-799F-480B-956B-5B6CDDEA0C88}" dt="2020-03-26T14:34:41.049" v="1218" actId="164"/>
          <ac:grpSpMkLst>
            <pc:docMk/>
            <pc:sldMk cId="1367000850" sldId="263"/>
            <ac:grpSpMk id="4" creationId="{363CF469-4C6A-41BD-8785-3BD58AF18B40}"/>
          </ac:grpSpMkLst>
        </pc:grpChg>
        <pc:picChg chg="add mod ord">
          <ac:chgData name="Andy Shiang Hu" userId="80fa400d-f861-43d4-af19-39343cd31f21" providerId="ADAL" clId="{54E3E17B-799F-480B-956B-5B6CDDEA0C88}" dt="2020-03-26T14:34:41.049" v="1218" actId="164"/>
          <ac:picMkLst>
            <pc:docMk/>
            <pc:sldMk cId="1367000850" sldId="263"/>
            <ac:picMk id="2" creationId="{37D88CE5-A048-4133-962B-F97E1D60352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1FF6C-501B-41F1-B292-ED1C6CABCA41}" type="doc">
      <dgm:prSet loTypeId="urn:diagrams.loki3.com/VaryingWidthList" loCatId="list" qsTypeId="urn:microsoft.com/office/officeart/2005/8/quickstyle/simple3" qsCatId="simple" csTypeId="urn:microsoft.com/office/officeart/2005/8/colors/accent0_2" csCatId="mainScheme" phldr="1"/>
      <dgm:spPr/>
    </dgm:pt>
    <dgm:pt modelId="{7C0F1CB2-7346-457C-BA37-F3B5895C27A6}">
      <dgm:prSet phldrT="[Text]"/>
      <dgm:spPr/>
      <dgm:t>
        <a:bodyPr/>
        <a:lstStyle/>
        <a:p>
          <a:r>
            <a:rPr lang="zh-CN" altLang="en-US" dirty="0"/>
            <a:t>幅度</a:t>
          </a:r>
          <a:endParaRPr lang="en-US" dirty="0"/>
        </a:p>
      </dgm:t>
    </dgm:pt>
    <dgm:pt modelId="{F61C869A-1F2D-4ECB-8070-6FCF351B64A7}" type="parTrans" cxnId="{D107FD56-06D1-47E5-87B2-68D22F2CA180}">
      <dgm:prSet/>
      <dgm:spPr/>
      <dgm:t>
        <a:bodyPr/>
        <a:lstStyle/>
        <a:p>
          <a:endParaRPr lang="en-US"/>
        </a:p>
      </dgm:t>
    </dgm:pt>
    <dgm:pt modelId="{595F8124-A350-4F78-8005-8AE9768E5903}" type="sibTrans" cxnId="{D107FD56-06D1-47E5-87B2-68D22F2CA180}">
      <dgm:prSet/>
      <dgm:spPr/>
      <dgm:t>
        <a:bodyPr/>
        <a:lstStyle/>
        <a:p>
          <a:endParaRPr lang="en-US"/>
        </a:p>
      </dgm:t>
    </dgm:pt>
    <dgm:pt modelId="{F2C79884-497D-40BD-926A-BE4058E10A50}">
      <dgm:prSet phldrT="[Text]"/>
      <dgm:spPr/>
      <dgm:t>
        <a:bodyPr/>
        <a:lstStyle/>
        <a:p>
          <a:r>
            <a:rPr lang="zh-CN" altLang="en-US" dirty="0"/>
            <a:t>共振频率</a:t>
          </a:r>
          <a:endParaRPr lang="en-US" dirty="0"/>
        </a:p>
      </dgm:t>
    </dgm:pt>
    <dgm:pt modelId="{E6BE0316-0948-44B6-A045-DAA92CC67740}" type="parTrans" cxnId="{399788BA-6A0B-4A52-99D0-DC828BCB44BA}">
      <dgm:prSet/>
      <dgm:spPr/>
      <dgm:t>
        <a:bodyPr/>
        <a:lstStyle/>
        <a:p>
          <a:endParaRPr lang="en-US"/>
        </a:p>
      </dgm:t>
    </dgm:pt>
    <dgm:pt modelId="{809029DF-6EB0-4B70-B7B1-E575BF654635}" type="sibTrans" cxnId="{399788BA-6A0B-4A52-99D0-DC828BCB44BA}">
      <dgm:prSet/>
      <dgm:spPr/>
      <dgm:t>
        <a:bodyPr/>
        <a:lstStyle/>
        <a:p>
          <a:endParaRPr lang="en-US"/>
        </a:p>
      </dgm:t>
    </dgm:pt>
    <dgm:pt modelId="{45844011-C2AB-4296-8DD8-138D8E368D44}">
      <dgm:prSet phldrT="[Text]"/>
      <dgm:spPr/>
      <dgm:t>
        <a:bodyPr/>
        <a:lstStyle/>
        <a:p>
          <a:r>
            <a:rPr lang="zh-CN" altLang="en-US" dirty="0"/>
            <a:t>斜度</a:t>
          </a:r>
          <a:endParaRPr lang="en-US" dirty="0"/>
        </a:p>
      </dgm:t>
    </dgm:pt>
    <dgm:pt modelId="{2D650ADF-0D9D-4463-841A-0F78CD86B81F}" type="sibTrans" cxnId="{EC17C095-1D0E-41B2-B039-100E8B89DDE0}">
      <dgm:prSet/>
      <dgm:spPr/>
      <dgm:t>
        <a:bodyPr/>
        <a:lstStyle/>
        <a:p>
          <a:endParaRPr lang="en-US"/>
        </a:p>
      </dgm:t>
    </dgm:pt>
    <dgm:pt modelId="{460BAC99-13F0-4456-BB9E-522AC2B53E6A}" type="parTrans" cxnId="{EC17C095-1D0E-41B2-B039-100E8B89DDE0}">
      <dgm:prSet/>
      <dgm:spPr/>
      <dgm:t>
        <a:bodyPr/>
        <a:lstStyle/>
        <a:p>
          <a:endParaRPr lang="en-US"/>
        </a:p>
      </dgm:t>
    </dgm:pt>
    <dgm:pt modelId="{EFFA5CE2-D4E2-4197-A146-4157E608D7F0}">
      <dgm:prSet phldrT="[Text]"/>
      <dgm:spPr/>
      <dgm:t>
        <a:bodyPr/>
        <a:lstStyle/>
        <a:p>
          <a:r>
            <a:rPr lang="zh-CN" altLang="en-US" dirty="0"/>
            <a:t>带宽</a:t>
          </a:r>
          <a:endParaRPr lang="en-US" dirty="0"/>
        </a:p>
      </dgm:t>
    </dgm:pt>
    <dgm:pt modelId="{EE9472A4-F8AD-44EE-AD68-651CC3D2FAB3}" type="parTrans" cxnId="{3F958B8D-92E6-4120-AA00-8B3695129836}">
      <dgm:prSet/>
      <dgm:spPr/>
      <dgm:t>
        <a:bodyPr/>
        <a:lstStyle/>
        <a:p>
          <a:endParaRPr lang="en-US"/>
        </a:p>
      </dgm:t>
    </dgm:pt>
    <dgm:pt modelId="{587F67B4-ACE1-44BE-B46B-0D0F32919945}" type="sibTrans" cxnId="{3F958B8D-92E6-4120-AA00-8B3695129836}">
      <dgm:prSet/>
      <dgm:spPr/>
      <dgm:t>
        <a:bodyPr/>
        <a:lstStyle/>
        <a:p>
          <a:endParaRPr lang="en-US"/>
        </a:p>
      </dgm:t>
    </dgm:pt>
    <dgm:pt modelId="{4B0B922E-45DF-497F-AFB7-77E912DE643D}">
      <dgm:prSet phldrT="[Text]"/>
      <dgm:spPr/>
      <dgm:t>
        <a:bodyPr/>
        <a:lstStyle/>
        <a:p>
          <a:r>
            <a:rPr lang="zh-CN" altLang="en-US" dirty="0"/>
            <a:t>相对能量</a:t>
          </a:r>
          <a:endParaRPr lang="en-US" dirty="0"/>
        </a:p>
      </dgm:t>
    </dgm:pt>
    <dgm:pt modelId="{0788FCF8-621F-453F-8770-641022B16D6B}" type="parTrans" cxnId="{BCAAD26B-1233-4141-8B8B-181C341FA83B}">
      <dgm:prSet/>
      <dgm:spPr/>
      <dgm:t>
        <a:bodyPr/>
        <a:lstStyle/>
        <a:p>
          <a:endParaRPr lang="en-US"/>
        </a:p>
      </dgm:t>
    </dgm:pt>
    <dgm:pt modelId="{099A21A1-1E55-4AAF-938C-C6F424BAB9DC}" type="sibTrans" cxnId="{BCAAD26B-1233-4141-8B8B-181C341FA83B}">
      <dgm:prSet/>
      <dgm:spPr/>
      <dgm:t>
        <a:bodyPr/>
        <a:lstStyle/>
        <a:p>
          <a:endParaRPr lang="en-US"/>
        </a:p>
      </dgm:t>
    </dgm:pt>
    <dgm:pt modelId="{E44EC197-A6D5-4F23-B1B8-3E8DB409C9F1}" type="pres">
      <dgm:prSet presAssocID="{67A1FF6C-501B-41F1-B292-ED1C6CABCA41}" presName="Name0" presStyleCnt="0">
        <dgm:presLayoutVars>
          <dgm:resizeHandles/>
        </dgm:presLayoutVars>
      </dgm:prSet>
      <dgm:spPr/>
    </dgm:pt>
    <dgm:pt modelId="{0E6A2039-31E2-4236-9F20-BD6123B7C54D}" type="pres">
      <dgm:prSet presAssocID="{7C0F1CB2-7346-457C-BA37-F3B5895C27A6}" presName="text" presStyleLbl="node1" presStyleIdx="0" presStyleCnt="5">
        <dgm:presLayoutVars>
          <dgm:bulletEnabled val="1"/>
        </dgm:presLayoutVars>
      </dgm:prSet>
      <dgm:spPr/>
    </dgm:pt>
    <dgm:pt modelId="{5F71C09C-19C0-4723-84E5-CB65724752EF}" type="pres">
      <dgm:prSet presAssocID="{595F8124-A350-4F78-8005-8AE9768E5903}" presName="space" presStyleCnt="0"/>
      <dgm:spPr/>
    </dgm:pt>
    <dgm:pt modelId="{1014A2EC-7C5F-448D-A27E-17B2294F087C}" type="pres">
      <dgm:prSet presAssocID="{F2C79884-497D-40BD-926A-BE4058E10A50}" presName="text" presStyleLbl="node1" presStyleIdx="1" presStyleCnt="5">
        <dgm:presLayoutVars>
          <dgm:bulletEnabled val="1"/>
        </dgm:presLayoutVars>
      </dgm:prSet>
      <dgm:spPr/>
    </dgm:pt>
    <dgm:pt modelId="{A1110934-C339-4E2C-8A2C-4E65FBE54B1D}" type="pres">
      <dgm:prSet presAssocID="{809029DF-6EB0-4B70-B7B1-E575BF654635}" presName="space" presStyleCnt="0"/>
      <dgm:spPr/>
    </dgm:pt>
    <dgm:pt modelId="{5A46B032-CAB4-420C-A6A3-DDEF6E2C32A1}" type="pres">
      <dgm:prSet presAssocID="{45844011-C2AB-4296-8DD8-138D8E368D44}" presName="text" presStyleLbl="node1" presStyleIdx="2" presStyleCnt="5">
        <dgm:presLayoutVars>
          <dgm:bulletEnabled val="1"/>
        </dgm:presLayoutVars>
      </dgm:prSet>
      <dgm:spPr/>
    </dgm:pt>
    <dgm:pt modelId="{73BC2710-E51F-4C7B-A78C-48F3530D62D8}" type="pres">
      <dgm:prSet presAssocID="{2D650ADF-0D9D-4463-841A-0F78CD86B81F}" presName="space" presStyleCnt="0"/>
      <dgm:spPr/>
    </dgm:pt>
    <dgm:pt modelId="{E6836671-46D6-4498-855D-7A83EBBE96AC}" type="pres">
      <dgm:prSet presAssocID="{EFFA5CE2-D4E2-4197-A146-4157E608D7F0}" presName="text" presStyleLbl="node1" presStyleIdx="3" presStyleCnt="5">
        <dgm:presLayoutVars>
          <dgm:bulletEnabled val="1"/>
        </dgm:presLayoutVars>
      </dgm:prSet>
      <dgm:spPr/>
    </dgm:pt>
    <dgm:pt modelId="{71BCE414-0752-42F4-B04A-69AC76A0873E}" type="pres">
      <dgm:prSet presAssocID="{587F67B4-ACE1-44BE-B46B-0D0F32919945}" presName="space" presStyleCnt="0"/>
      <dgm:spPr/>
    </dgm:pt>
    <dgm:pt modelId="{077946E5-1F13-4ED5-975D-975C2FE5F7BD}" type="pres">
      <dgm:prSet presAssocID="{4B0B922E-45DF-497F-AFB7-77E912DE643D}" presName="text" presStyleLbl="node1" presStyleIdx="4" presStyleCnt="5">
        <dgm:presLayoutVars>
          <dgm:bulletEnabled val="1"/>
        </dgm:presLayoutVars>
      </dgm:prSet>
      <dgm:spPr/>
    </dgm:pt>
  </dgm:ptLst>
  <dgm:cxnLst>
    <dgm:cxn modelId="{BC46B928-ED1E-40F4-A094-563B702B0BFF}" type="presOf" srcId="{7C0F1CB2-7346-457C-BA37-F3B5895C27A6}" destId="{0E6A2039-31E2-4236-9F20-BD6123B7C54D}" srcOrd="0" destOrd="0" presId="urn:diagrams.loki3.com/VaryingWidthList"/>
    <dgm:cxn modelId="{BCAAD26B-1233-4141-8B8B-181C341FA83B}" srcId="{67A1FF6C-501B-41F1-B292-ED1C6CABCA41}" destId="{4B0B922E-45DF-497F-AFB7-77E912DE643D}" srcOrd="4" destOrd="0" parTransId="{0788FCF8-621F-453F-8770-641022B16D6B}" sibTransId="{099A21A1-1E55-4AAF-938C-C6F424BAB9DC}"/>
    <dgm:cxn modelId="{D107FD56-06D1-47E5-87B2-68D22F2CA180}" srcId="{67A1FF6C-501B-41F1-B292-ED1C6CABCA41}" destId="{7C0F1CB2-7346-457C-BA37-F3B5895C27A6}" srcOrd="0" destOrd="0" parTransId="{F61C869A-1F2D-4ECB-8070-6FCF351B64A7}" sibTransId="{595F8124-A350-4F78-8005-8AE9768E5903}"/>
    <dgm:cxn modelId="{CA038B8A-F9A8-4F36-B8E3-EF6A686FE6FC}" type="presOf" srcId="{F2C79884-497D-40BD-926A-BE4058E10A50}" destId="{1014A2EC-7C5F-448D-A27E-17B2294F087C}" srcOrd="0" destOrd="0" presId="urn:diagrams.loki3.com/VaryingWidthList"/>
    <dgm:cxn modelId="{3F958B8D-92E6-4120-AA00-8B3695129836}" srcId="{67A1FF6C-501B-41F1-B292-ED1C6CABCA41}" destId="{EFFA5CE2-D4E2-4197-A146-4157E608D7F0}" srcOrd="3" destOrd="0" parTransId="{EE9472A4-F8AD-44EE-AD68-651CC3D2FAB3}" sibTransId="{587F67B4-ACE1-44BE-B46B-0D0F32919945}"/>
    <dgm:cxn modelId="{B4DBA68D-02D4-4A5D-AD0C-FBB39F5B6CF5}" type="presOf" srcId="{67A1FF6C-501B-41F1-B292-ED1C6CABCA41}" destId="{E44EC197-A6D5-4F23-B1B8-3E8DB409C9F1}" srcOrd="0" destOrd="0" presId="urn:diagrams.loki3.com/VaryingWidthList"/>
    <dgm:cxn modelId="{EC17C095-1D0E-41B2-B039-100E8B89DDE0}" srcId="{67A1FF6C-501B-41F1-B292-ED1C6CABCA41}" destId="{45844011-C2AB-4296-8DD8-138D8E368D44}" srcOrd="2" destOrd="0" parTransId="{460BAC99-13F0-4456-BB9E-522AC2B53E6A}" sibTransId="{2D650ADF-0D9D-4463-841A-0F78CD86B81F}"/>
    <dgm:cxn modelId="{60749DA7-3A42-48EE-B7F8-E1B2E03C087E}" type="presOf" srcId="{45844011-C2AB-4296-8DD8-138D8E368D44}" destId="{5A46B032-CAB4-420C-A6A3-DDEF6E2C32A1}" srcOrd="0" destOrd="0" presId="urn:diagrams.loki3.com/VaryingWidthList"/>
    <dgm:cxn modelId="{399788BA-6A0B-4A52-99D0-DC828BCB44BA}" srcId="{67A1FF6C-501B-41F1-B292-ED1C6CABCA41}" destId="{F2C79884-497D-40BD-926A-BE4058E10A50}" srcOrd="1" destOrd="0" parTransId="{E6BE0316-0948-44B6-A045-DAA92CC67740}" sibTransId="{809029DF-6EB0-4B70-B7B1-E575BF654635}"/>
    <dgm:cxn modelId="{8D079BCB-73A3-4FDA-94CA-3CD8D6DD91B1}" type="presOf" srcId="{4B0B922E-45DF-497F-AFB7-77E912DE643D}" destId="{077946E5-1F13-4ED5-975D-975C2FE5F7BD}" srcOrd="0" destOrd="0" presId="urn:diagrams.loki3.com/VaryingWidthList"/>
    <dgm:cxn modelId="{B0427CF5-8546-4863-8F27-F51768788530}" type="presOf" srcId="{EFFA5CE2-D4E2-4197-A146-4157E608D7F0}" destId="{E6836671-46D6-4498-855D-7A83EBBE96AC}" srcOrd="0" destOrd="0" presId="urn:diagrams.loki3.com/VaryingWidthList"/>
    <dgm:cxn modelId="{2B81AFEB-DE1C-4E0D-8942-E8E927E9256E}" type="presParOf" srcId="{E44EC197-A6D5-4F23-B1B8-3E8DB409C9F1}" destId="{0E6A2039-31E2-4236-9F20-BD6123B7C54D}" srcOrd="0" destOrd="0" presId="urn:diagrams.loki3.com/VaryingWidthList"/>
    <dgm:cxn modelId="{71CF3665-CA51-44BD-B3FE-76320E25A08C}" type="presParOf" srcId="{E44EC197-A6D5-4F23-B1B8-3E8DB409C9F1}" destId="{5F71C09C-19C0-4723-84E5-CB65724752EF}" srcOrd="1" destOrd="0" presId="urn:diagrams.loki3.com/VaryingWidthList"/>
    <dgm:cxn modelId="{9C4BDDDB-F283-4039-B7E4-71E37DDA3447}" type="presParOf" srcId="{E44EC197-A6D5-4F23-B1B8-3E8DB409C9F1}" destId="{1014A2EC-7C5F-448D-A27E-17B2294F087C}" srcOrd="2" destOrd="0" presId="urn:diagrams.loki3.com/VaryingWidthList"/>
    <dgm:cxn modelId="{B40A3973-2906-4BEB-B804-D16F57675A63}" type="presParOf" srcId="{E44EC197-A6D5-4F23-B1B8-3E8DB409C9F1}" destId="{A1110934-C339-4E2C-8A2C-4E65FBE54B1D}" srcOrd="3" destOrd="0" presId="urn:diagrams.loki3.com/VaryingWidthList"/>
    <dgm:cxn modelId="{CEB811A7-600C-41CE-900C-5933C71118F2}" type="presParOf" srcId="{E44EC197-A6D5-4F23-B1B8-3E8DB409C9F1}" destId="{5A46B032-CAB4-420C-A6A3-DDEF6E2C32A1}" srcOrd="4" destOrd="0" presId="urn:diagrams.loki3.com/VaryingWidthList"/>
    <dgm:cxn modelId="{49764F88-C277-481C-98B7-92DDD0D37393}" type="presParOf" srcId="{E44EC197-A6D5-4F23-B1B8-3E8DB409C9F1}" destId="{73BC2710-E51F-4C7B-A78C-48F3530D62D8}" srcOrd="5" destOrd="0" presId="urn:diagrams.loki3.com/VaryingWidthList"/>
    <dgm:cxn modelId="{FE3C8068-36B3-4B4A-9A4E-E8AE90F8F79F}" type="presParOf" srcId="{E44EC197-A6D5-4F23-B1B8-3E8DB409C9F1}" destId="{E6836671-46D6-4498-855D-7A83EBBE96AC}" srcOrd="6" destOrd="0" presId="urn:diagrams.loki3.com/VaryingWidthList"/>
    <dgm:cxn modelId="{3DD85ABD-3397-4720-B549-B6009107D47B}" type="presParOf" srcId="{E44EC197-A6D5-4F23-B1B8-3E8DB409C9F1}" destId="{71BCE414-0752-42F4-B04A-69AC76A0873E}" srcOrd="7" destOrd="0" presId="urn:diagrams.loki3.com/VaryingWidthList"/>
    <dgm:cxn modelId="{BDF05F29-EAA9-48EB-8DEC-F376CB847F9B}" type="presParOf" srcId="{E44EC197-A6D5-4F23-B1B8-3E8DB409C9F1}" destId="{077946E5-1F13-4ED5-975D-975C2FE5F7BD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A1FF6C-501B-41F1-B292-ED1C6CABCA41}" type="doc">
      <dgm:prSet loTypeId="urn:diagrams.loki3.com/VaryingWidthList" loCatId="list" qsTypeId="urn:microsoft.com/office/officeart/2005/8/quickstyle/simple3" qsCatId="simple" csTypeId="urn:microsoft.com/office/officeart/2005/8/colors/accent0_2" csCatId="mainScheme" phldr="1"/>
      <dgm:spPr/>
    </dgm:pt>
    <dgm:pt modelId="{7C0F1CB2-7346-457C-BA37-F3B5895C27A6}">
      <dgm:prSet phldrT="[Text]"/>
      <dgm:spPr/>
      <dgm:t>
        <a:bodyPr/>
        <a:lstStyle/>
        <a:p>
          <a:r>
            <a:rPr lang="zh-CN" altLang="en-US" dirty="0"/>
            <a:t>预测</a:t>
          </a:r>
          <a:endParaRPr lang="en-US" dirty="0"/>
        </a:p>
      </dgm:t>
    </dgm:pt>
    <dgm:pt modelId="{F61C869A-1F2D-4ECB-8070-6FCF351B64A7}" type="parTrans" cxnId="{D107FD56-06D1-47E5-87B2-68D22F2CA180}">
      <dgm:prSet/>
      <dgm:spPr/>
      <dgm:t>
        <a:bodyPr/>
        <a:lstStyle/>
        <a:p>
          <a:endParaRPr lang="en-US"/>
        </a:p>
      </dgm:t>
    </dgm:pt>
    <dgm:pt modelId="{595F8124-A350-4F78-8005-8AE9768E5903}" type="sibTrans" cxnId="{D107FD56-06D1-47E5-87B2-68D22F2CA180}">
      <dgm:prSet/>
      <dgm:spPr/>
      <dgm:t>
        <a:bodyPr/>
        <a:lstStyle/>
        <a:p>
          <a:endParaRPr lang="en-US"/>
        </a:p>
      </dgm:t>
    </dgm:pt>
    <dgm:pt modelId="{F2C79884-497D-40BD-926A-BE4058E10A50}">
      <dgm:prSet phldrT="[Text]"/>
      <dgm:spPr/>
      <dgm:t>
        <a:bodyPr/>
        <a:lstStyle/>
        <a:p>
          <a:r>
            <a:rPr lang="zh-CN" altLang="en-US" dirty="0"/>
            <a:t>时空分析</a:t>
          </a:r>
          <a:endParaRPr lang="en-US" dirty="0"/>
        </a:p>
      </dgm:t>
    </dgm:pt>
    <dgm:pt modelId="{E6BE0316-0948-44B6-A045-DAA92CC67740}" type="parTrans" cxnId="{399788BA-6A0B-4A52-99D0-DC828BCB44BA}">
      <dgm:prSet/>
      <dgm:spPr/>
      <dgm:t>
        <a:bodyPr/>
        <a:lstStyle/>
        <a:p>
          <a:endParaRPr lang="en-US"/>
        </a:p>
      </dgm:t>
    </dgm:pt>
    <dgm:pt modelId="{809029DF-6EB0-4B70-B7B1-E575BF654635}" type="sibTrans" cxnId="{399788BA-6A0B-4A52-99D0-DC828BCB44BA}">
      <dgm:prSet/>
      <dgm:spPr/>
      <dgm:t>
        <a:bodyPr/>
        <a:lstStyle/>
        <a:p>
          <a:endParaRPr lang="en-US"/>
        </a:p>
      </dgm:t>
    </dgm:pt>
    <dgm:pt modelId="{45844011-C2AB-4296-8DD8-138D8E368D44}">
      <dgm:prSet phldrT="[Text]"/>
      <dgm:spPr/>
      <dgm:t>
        <a:bodyPr/>
        <a:lstStyle/>
        <a:p>
          <a:r>
            <a:rPr lang="zh-CN" altLang="en-US" dirty="0"/>
            <a:t>常模分析</a:t>
          </a:r>
          <a:endParaRPr lang="en-US" dirty="0"/>
        </a:p>
      </dgm:t>
    </dgm:pt>
    <dgm:pt modelId="{2D650ADF-0D9D-4463-841A-0F78CD86B81F}" type="sibTrans" cxnId="{EC17C095-1D0E-41B2-B039-100E8B89DDE0}">
      <dgm:prSet/>
      <dgm:spPr/>
      <dgm:t>
        <a:bodyPr/>
        <a:lstStyle/>
        <a:p>
          <a:endParaRPr lang="en-US"/>
        </a:p>
      </dgm:t>
    </dgm:pt>
    <dgm:pt modelId="{460BAC99-13F0-4456-BB9E-522AC2B53E6A}" type="parTrans" cxnId="{EC17C095-1D0E-41B2-B039-100E8B89DDE0}">
      <dgm:prSet/>
      <dgm:spPr/>
      <dgm:t>
        <a:bodyPr/>
        <a:lstStyle/>
        <a:p>
          <a:endParaRPr lang="en-US"/>
        </a:p>
      </dgm:t>
    </dgm:pt>
    <dgm:pt modelId="{EFFA5CE2-D4E2-4197-A146-4157E608D7F0}">
      <dgm:prSet phldrT="[Text]"/>
      <dgm:spPr/>
      <dgm:t>
        <a:bodyPr/>
        <a:lstStyle/>
        <a:p>
          <a:r>
            <a:rPr lang="zh-CN" altLang="en-US" dirty="0"/>
            <a:t>空间推断</a:t>
          </a:r>
          <a:endParaRPr lang="en-US" dirty="0"/>
        </a:p>
      </dgm:t>
    </dgm:pt>
    <dgm:pt modelId="{EE9472A4-F8AD-44EE-AD68-651CC3D2FAB3}" type="parTrans" cxnId="{3F958B8D-92E6-4120-AA00-8B3695129836}">
      <dgm:prSet/>
      <dgm:spPr/>
      <dgm:t>
        <a:bodyPr/>
        <a:lstStyle/>
        <a:p>
          <a:endParaRPr lang="en-US"/>
        </a:p>
      </dgm:t>
    </dgm:pt>
    <dgm:pt modelId="{587F67B4-ACE1-44BE-B46B-0D0F32919945}" type="sibTrans" cxnId="{3F958B8D-92E6-4120-AA00-8B3695129836}">
      <dgm:prSet/>
      <dgm:spPr/>
      <dgm:t>
        <a:bodyPr/>
        <a:lstStyle/>
        <a:p>
          <a:endParaRPr lang="en-US"/>
        </a:p>
      </dgm:t>
    </dgm:pt>
    <dgm:pt modelId="{E44EC197-A6D5-4F23-B1B8-3E8DB409C9F1}" type="pres">
      <dgm:prSet presAssocID="{67A1FF6C-501B-41F1-B292-ED1C6CABCA41}" presName="Name0" presStyleCnt="0">
        <dgm:presLayoutVars>
          <dgm:resizeHandles/>
        </dgm:presLayoutVars>
      </dgm:prSet>
      <dgm:spPr/>
    </dgm:pt>
    <dgm:pt modelId="{0E6A2039-31E2-4236-9F20-BD6123B7C54D}" type="pres">
      <dgm:prSet presAssocID="{7C0F1CB2-7346-457C-BA37-F3B5895C27A6}" presName="text" presStyleLbl="node1" presStyleIdx="0" presStyleCnt="4">
        <dgm:presLayoutVars>
          <dgm:bulletEnabled val="1"/>
        </dgm:presLayoutVars>
      </dgm:prSet>
      <dgm:spPr/>
    </dgm:pt>
    <dgm:pt modelId="{5F71C09C-19C0-4723-84E5-CB65724752EF}" type="pres">
      <dgm:prSet presAssocID="{595F8124-A350-4F78-8005-8AE9768E5903}" presName="space" presStyleCnt="0"/>
      <dgm:spPr/>
    </dgm:pt>
    <dgm:pt modelId="{1014A2EC-7C5F-448D-A27E-17B2294F087C}" type="pres">
      <dgm:prSet presAssocID="{F2C79884-497D-40BD-926A-BE4058E10A50}" presName="text" presStyleLbl="node1" presStyleIdx="1" presStyleCnt="4">
        <dgm:presLayoutVars>
          <dgm:bulletEnabled val="1"/>
        </dgm:presLayoutVars>
      </dgm:prSet>
      <dgm:spPr/>
    </dgm:pt>
    <dgm:pt modelId="{A1110934-C339-4E2C-8A2C-4E65FBE54B1D}" type="pres">
      <dgm:prSet presAssocID="{809029DF-6EB0-4B70-B7B1-E575BF654635}" presName="space" presStyleCnt="0"/>
      <dgm:spPr/>
    </dgm:pt>
    <dgm:pt modelId="{5A46B032-CAB4-420C-A6A3-DDEF6E2C32A1}" type="pres">
      <dgm:prSet presAssocID="{45844011-C2AB-4296-8DD8-138D8E368D44}" presName="text" presStyleLbl="node1" presStyleIdx="2" presStyleCnt="4">
        <dgm:presLayoutVars>
          <dgm:bulletEnabled val="1"/>
        </dgm:presLayoutVars>
      </dgm:prSet>
      <dgm:spPr/>
    </dgm:pt>
    <dgm:pt modelId="{73BC2710-E51F-4C7B-A78C-48F3530D62D8}" type="pres">
      <dgm:prSet presAssocID="{2D650ADF-0D9D-4463-841A-0F78CD86B81F}" presName="space" presStyleCnt="0"/>
      <dgm:spPr/>
    </dgm:pt>
    <dgm:pt modelId="{E6836671-46D6-4498-855D-7A83EBBE96AC}" type="pres">
      <dgm:prSet presAssocID="{EFFA5CE2-D4E2-4197-A146-4157E608D7F0}" presName="text" presStyleLbl="node1" presStyleIdx="3" presStyleCnt="4" custLinFactY="22882" custLinFactNeighborX="-8004" custLinFactNeighborY="100000">
        <dgm:presLayoutVars>
          <dgm:bulletEnabled val="1"/>
        </dgm:presLayoutVars>
      </dgm:prSet>
      <dgm:spPr/>
    </dgm:pt>
  </dgm:ptLst>
  <dgm:cxnLst>
    <dgm:cxn modelId="{BC46B928-ED1E-40F4-A094-563B702B0BFF}" type="presOf" srcId="{7C0F1CB2-7346-457C-BA37-F3B5895C27A6}" destId="{0E6A2039-31E2-4236-9F20-BD6123B7C54D}" srcOrd="0" destOrd="0" presId="urn:diagrams.loki3.com/VaryingWidthList"/>
    <dgm:cxn modelId="{D107FD56-06D1-47E5-87B2-68D22F2CA180}" srcId="{67A1FF6C-501B-41F1-B292-ED1C6CABCA41}" destId="{7C0F1CB2-7346-457C-BA37-F3B5895C27A6}" srcOrd="0" destOrd="0" parTransId="{F61C869A-1F2D-4ECB-8070-6FCF351B64A7}" sibTransId="{595F8124-A350-4F78-8005-8AE9768E5903}"/>
    <dgm:cxn modelId="{CA038B8A-F9A8-4F36-B8E3-EF6A686FE6FC}" type="presOf" srcId="{F2C79884-497D-40BD-926A-BE4058E10A50}" destId="{1014A2EC-7C5F-448D-A27E-17B2294F087C}" srcOrd="0" destOrd="0" presId="urn:diagrams.loki3.com/VaryingWidthList"/>
    <dgm:cxn modelId="{3F958B8D-92E6-4120-AA00-8B3695129836}" srcId="{67A1FF6C-501B-41F1-B292-ED1C6CABCA41}" destId="{EFFA5CE2-D4E2-4197-A146-4157E608D7F0}" srcOrd="3" destOrd="0" parTransId="{EE9472A4-F8AD-44EE-AD68-651CC3D2FAB3}" sibTransId="{587F67B4-ACE1-44BE-B46B-0D0F32919945}"/>
    <dgm:cxn modelId="{B4DBA68D-02D4-4A5D-AD0C-FBB39F5B6CF5}" type="presOf" srcId="{67A1FF6C-501B-41F1-B292-ED1C6CABCA41}" destId="{E44EC197-A6D5-4F23-B1B8-3E8DB409C9F1}" srcOrd="0" destOrd="0" presId="urn:diagrams.loki3.com/VaryingWidthList"/>
    <dgm:cxn modelId="{EC17C095-1D0E-41B2-B039-100E8B89DDE0}" srcId="{67A1FF6C-501B-41F1-B292-ED1C6CABCA41}" destId="{45844011-C2AB-4296-8DD8-138D8E368D44}" srcOrd="2" destOrd="0" parTransId="{460BAC99-13F0-4456-BB9E-522AC2B53E6A}" sibTransId="{2D650ADF-0D9D-4463-841A-0F78CD86B81F}"/>
    <dgm:cxn modelId="{60749DA7-3A42-48EE-B7F8-E1B2E03C087E}" type="presOf" srcId="{45844011-C2AB-4296-8DD8-138D8E368D44}" destId="{5A46B032-CAB4-420C-A6A3-DDEF6E2C32A1}" srcOrd="0" destOrd="0" presId="urn:diagrams.loki3.com/VaryingWidthList"/>
    <dgm:cxn modelId="{399788BA-6A0B-4A52-99D0-DC828BCB44BA}" srcId="{67A1FF6C-501B-41F1-B292-ED1C6CABCA41}" destId="{F2C79884-497D-40BD-926A-BE4058E10A50}" srcOrd="1" destOrd="0" parTransId="{E6BE0316-0948-44B6-A045-DAA92CC67740}" sibTransId="{809029DF-6EB0-4B70-B7B1-E575BF654635}"/>
    <dgm:cxn modelId="{B0427CF5-8546-4863-8F27-F51768788530}" type="presOf" srcId="{EFFA5CE2-D4E2-4197-A146-4157E608D7F0}" destId="{E6836671-46D6-4498-855D-7A83EBBE96AC}" srcOrd="0" destOrd="0" presId="urn:diagrams.loki3.com/VaryingWidthList"/>
    <dgm:cxn modelId="{2B81AFEB-DE1C-4E0D-8942-E8E927E9256E}" type="presParOf" srcId="{E44EC197-A6D5-4F23-B1B8-3E8DB409C9F1}" destId="{0E6A2039-31E2-4236-9F20-BD6123B7C54D}" srcOrd="0" destOrd="0" presId="urn:diagrams.loki3.com/VaryingWidthList"/>
    <dgm:cxn modelId="{71CF3665-CA51-44BD-B3FE-76320E25A08C}" type="presParOf" srcId="{E44EC197-A6D5-4F23-B1B8-3E8DB409C9F1}" destId="{5F71C09C-19C0-4723-84E5-CB65724752EF}" srcOrd="1" destOrd="0" presId="urn:diagrams.loki3.com/VaryingWidthList"/>
    <dgm:cxn modelId="{9C4BDDDB-F283-4039-B7E4-71E37DDA3447}" type="presParOf" srcId="{E44EC197-A6D5-4F23-B1B8-3E8DB409C9F1}" destId="{1014A2EC-7C5F-448D-A27E-17B2294F087C}" srcOrd="2" destOrd="0" presId="urn:diagrams.loki3.com/VaryingWidthList"/>
    <dgm:cxn modelId="{B40A3973-2906-4BEB-B804-D16F57675A63}" type="presParOf" srcId="{E44EC197-A6D5-4F23-B1B8-3E8DB409C9F1}" destId="{A1110934-C339-4E2C-8A2C-4E65FBE54B1D}" srcOrd="3" destOrd="0" presId="urn:diagrams.loki3.com/VaryingWidthList"/>
    <dgm:cxn modelId="{CEB811A7-600C-41CE-900C-5933C71118F2}" type="presParOf" srcId="{E44EC197-A6D5-4F23-B1B8-3E8DB409C9F1}" destId="{5A46B032-CAB4-420C-A6A3-DDEF6E2C32A1}" srcOrd="4" destOrd="0" presId="urn:diagrams.loki3.com/VaryingWidthList"/>
    <dgm:cxn modelId="{49764F88-C277-481C-98B7-92DDD0D37393}" type="presParOf" srcId="{E44EC197-A6D5-4F23-B1B8-3E8DB409C9F1}" destId="{73BC2710-E51F-4C7B-A78C-48F3530D62D8}" srcOrd="5" destOrd="0" presId="urn:diagrams.loki3.com/VaryingWidthList"/>
    <dgm:cxn modelId="{FE3C8068-36B3-4B4A-9A4E-E8AE90F8F79F}" type="presParOf" srcId="{E44EC197-A6D5-4F23-B1B8-3E8DB409C9F1}" destId="{E6836671-46D6-4498-855D-7A83EBBE96AC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A2039-31E2-4236-9F20-BD6123B7C54D}">
      <dsp:nvSpPr>
        <dsp:cNvPr id="0" name=""/>
        <dsp:cNvSpPr/>
      </dsp:nvSpPr>
      <dsp:spPr>
        <a:xfrm>
          <a:off x="0" y="626"/>
          <a:ext cx="671532" cy="274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幅度</a:t>
          </a:r>
          <a:endParaRPr lang="en-US" sz="1200" kern="1200" dirty="0"/>
        </a:p>
      </dsp:txBody>
      <dsp:txXfrm>
        <a:off x="0" y="626"/>
        <a:ext cx="671532" cy="274000"/>
      </dsp:txXfrm>
    </dsp:sp>
    <dsp:sp modelId="{1014A2EC-7C5F-448D-A27E-17B2294F087C}">
      <dsp:nvSpPr>
        <dsp:cNvPr id="0" name=""/>
        <dsp:cNvSpPr/>
      </dsp:nvSpPr>
      <dsp:spPr>
        <a:xfrm>
          <a:off x="0" y="288327"/>
          <a:ext cx="671532" cy="274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共振频率</a:t>
          </a:r>
          <a:endParaRPr lang="en-US" sz="1200" kern="1200" dirty="0"/>
        </a:p>
      </dsp:txBody>
      <dsp:txXfrm>
        <a:off x="0" y="288327"/>
        <a:ext cx="671532" cy="274000"/>
      </dsp:txXfrm>
    </dsp:sp>
    <dsp:sp modelId="{5A46B032-CAB4-420C-A6A3-DDEF6E2C32A1}">
      <dsp:nvSpPr>
        <dsp:cNvPr id="0" name=""/>
        <dsp:cNvSpPr/>
      </dsp:nvSpPr>
      <dsp:spPr>
        <a:xfrm>
          <a:off x="0" y="576028"/>
          <a:ext cx="671532" cy="274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斜度</a:t>
          </a:r>
          <a:endParaRPr lang="en-US" sz="1200" kern="1200" dirty="0"/>
        </a:p>
      </dsp:txBody>
      <dsp:txXfrm>
        <a:off x="0" y="576028"/>
        <a:ext cx="671532" cy="274000"/>
      </dsp:txXfrm>
    </dsp:sp>
    <dsp:sp modelId="{E6836671-46D6-4498-855D-7A83EBBE96AC}">
      <dsp:nvSpPr>
        <dsp:cNvPr id="0" name=""/>
        <dsp:cNvSpPr/>
      </dsp:nvSpPr>
      <dsp:spPr>
        <a:xfrm>
          <a:off x="0" y="863728"/>
          <a:ext cx="671532" cy="274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带宽</a:t>
          </a:r>
          <a:endParaRPr lang="en-US" sz="1200" kern="1200" dirty="0"/>
        </a:p>
      </dsp:txBody>
      <dsp:txXfrm>
        <a:off x="0" y="863728"/>
        <a:ext cx="671532" cy="274000"/>
      </dsp:txXfrm>
    </dsp:sp>
    <dsp:sp modelId="{077946E5-1F13-4ED5-975D-975C2FE5F7BD}">
      <dsp:nvSpPr>
        <dsp:cNvPr id="0" name=""/>
        <dsp:cNvSpPr/>
      </dsp:nvSpPr>
      <dsp:spPr>
        <a:xfrm>
          <a:off x="0" y="1151429"/>
          <a:ext cx="671532" cy="274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相对能量</a:t>
          </a:r>
          <a:endParaRPr lang="en-US" sz="1200" kern="1200" dirty="0"/>
        </a:p>
      </dsp:txBody>
      <dsp:txXfrm>
        <a:off x="0" y="1151429"/>
        <a:ext cx="671532" cy="27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A2039-31E2-4236-9F20-BD6123B7C54D}">
      <dsp:nvSpPr>
        <dsp:cNvPr id="0" name=""/>
        <dsp:cNvSpPr/>
      </dsp:nvSpPr>
      <dsp:spPr>
        <a:xfrm>
          <a:off x="0" y="713"/>
          <a:ext cx="671532" cy="3432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预测</a:t>
          </a:r>
          <a:endParaRPr lang="en-US" sz="1200" kern="1200" dirty="0"/>
        </a:p>
      </dsp:txBody>
      <dsp:txXfrm>
        <a:off x="0" y="713"/>
        <a:ext cx="671532" cy="343284"/>
      </dsp:txXfrm>
    </dsp:sp>
    <dsp:sp modelId="{1014A2EC-7C5F-448D-A27E-17B2294F087C}">
      <dsp:nvSpPr>
        <dsp:cNvPr id="0" name=""/>
        <dsp:cNvSpPr/>
      </dsp:nvSpPr>
      <dsp:spPr>
        <a:xfrm>
          <a:off x="0" y="361162"/>
          <a:ext cx="671532" cy="3432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时空分析</a:t>
          </a:r>
          <a:endParaRPr lang="en-US" sz="1200" kern="1200" dirty="0"/>
        </a:p>
      </dsp:txBody>
      <dsp:txXfrm>
        <a:off x="0" y="361162"/>
        <a:ext cx="671532" cy="343284"/>
      </dsp:txXfrm>
    </dsp:sp>
    <dsp:sp modelId="{5A46B032-CAB4-420C-A6A3-DDEF6E2C32A1}">
      <dsp:nvSpPr>
        <dsp:cNvPr id="0" name=""/>
        <dsp:cNvSpPr/>
      </dsp:nvSpPr>
      <dsp:spPr>
        <a:xfrm>
          <a:off x="0" y="721610"/>
          <a:ext cx="671532" cy="3432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常模分析</a:t>
          </a:r>
          <a:endParaRPr lang="en-US" sz="1200" kern="1200" dirty="0"/>
        </a:p>
      </dsp:txBody>
      <dsp:txXfrm>
        <a:off x="0" y="721610"/>
        <a:ext cx="671532" cy="343284"/>
      </dsp:txXfrm>
    </dsp:sp>
    <dsp:sp modelId="{E6836671-46D6-4498-855D-7A83EBBE96AC}">
      <dsp:nvSpPr>
        <dsp:cNvPr id="0" name=""/>
        <dsp:cNvSpPr/>
      </dsp:nvSpPr>
      <dsp:spPr>
        <a:xfrm>
          <a:off x="0" y="1082772"/>
          <a:ext cx="671532" cy="3432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空间推断</a:t>
          </a:r>
          <a:endParaRPr lang="en-US" sz="1200" kern="1200" dirty="0"/>
        </a:p>
      </dsp:txBody>
      <dsp:txXfrm>
        <a:off x="0" y="1082772"/>
        <a:ext cx="671532" cy="343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8AB1-F1A5-43E8-9D67-B0F8C7A1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669F-A007-43DC-B712-74B45FED3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495E-94C7-449F-ABE3-11166014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7DC4-2CB8-4566-A2D4-7DE9FCAE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C077-D2EB-4703-93D8-551E8057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9EDB-9A9D-48C0-A07B-5DB9591E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DE0AD-27C9-4768-B938-BAB25845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5720-8A9C-4702-91BD-823400A1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E2D1-4179-493F-BC1B-EC1A5DB1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74D6-E1B3-4A97-B0D5-00357AB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B031-32C1-44D5-AEB5-063679BEE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3EA4-CACC-4030-AFC5-11A69F97C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638E-866D-4549-8818-462960A6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CED6-5C98-4EAC-908B-4E7ACB37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9D2-B131-4826-A04E-C7CAC61C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B645-3C10-42E5-A0E5-EAC225FD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14E6-4119-46CE-9720-8AE0DF3C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21F4-AADE-4927-80A6-F774BC9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1570B-6833-4E86-831A-CF740DA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451C-DE05-4B52-BCB9-3AD0BA9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2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9DE9-8ECC-4F0A-8B15-F4D84107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34226-3ED6-4EB2-ADE9-256B75BD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5F3E-0F1B-412F-9A5D-5314468A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3DBA-5A06-4B45-A37A-BEBA59EC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CC93-159A-4DF2-91EC-D32F7ECC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56A3-72AF-4CE5-809C-C10198A8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FB2D-F446-46E8-83DB-9BF58CF40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83BD1-DCCF-4C2A-9EC6-8CC796D4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174E-26AB-43AB-9E4F-925BCF07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7A8A0-814B-4556-9E42-CA1EB427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2F70-FDA0-44FD-914D-7884904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4E70-9582-4B22-8D06-0F03437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DA96-8804-466A-A4CC-69DD88A9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C7-2988-4979-8D13-411D0B06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4C65E-AB62-4F5B-A1AB-9359AEFC9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B0658-6D0E-482E-845F-A8509BBCA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75BE2-2045-4054-83A3-F2A3430D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608F6-358A-472F-96DA-A03C0F5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0731D-C88F-4E9A-A3DF-0275FC00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FF74-4C7C-443D-9F04-4D1C562B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AC63-3EDE-4D22-89EA-165A4DED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61838-6E02-4B5C-8CD4-41FBA4D1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958BD-390C-4A83-879F-C3EC7F41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F4667-3950-4D00-95EB-A6E7213F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6750D-7C9F-4AF7-8BD1-1AF1C537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746B1-8B8C-4CEE-A486-6387E284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79F2-51D6-4F45-A734-2FB97012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5D7C-3814-4E0A-BF0D-CD81A297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AEE1-E01A-4877-B07B-0C0590E3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3376-14C8-4D4F-84EF-D591772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72F4-9ACC-4A8C-9AA5-A00026B6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0E9E-DD46-4E37-B1B3-9F2C1604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B419-78BC-4AD8-9DA5-D9EB4AB2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FF2C2-9BA4-4308-AF16-A62C08568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29412-DD7D-4B15-ADB1-FCD67367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DFDCA-3809-4613-8522-91FDB003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F014-7B4C-42E1-B03E-2229EB0B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3547-26E9-4930-BBC3-C585368D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93DFA-83D7-4980-A9D3-A803FFF1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EFD7-6B1D-4521-8B47-4A078134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C4A0-D32E-44C5-8B19-96A97B80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242F-0FCD-445C-B26C-5C7F9279A17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1CAE-4C59-4B30-BC8F-C47C9BA70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A15-4EDA-4295-88CB-6EDA914B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6BA8EB2-4B41-41BB-A110-3E7A6E3A3ADE}"/>
              </a:ext>
            </a:extLst>
          </p:cNvPr>
          <p:cNvGrpSpPr/>
          <p:nvPr/>
        </p:nvGrpSpPr>
        <p:grpSpPr>
          <a:xfrm>
            <a:off x="1206058" y="-71572"/>
            <a:ext cx="8769215" cy="6602762"/>
            <a:chOff x="1206058" y="-71572"/>
            <a:chExt cx="8769215" cy="660276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18EF4E-AAB7-4DFE-BA85-774AE7C8329B}"/>
                </a:ext>
              </a:extLst>
            </p:cNvPr>
            <p:cNvGrpSpPr/>
            <p:nvPr/>
          </p:nvGrpSpPr>
          <p:grpSpPr>
            <a:xfrm>
              <a:off x="1206058" y="-71572"/>
              <a:ext cx="8769215" cy="6541207"/>
              <a:chOff x="617240" y="219812"/>
              <a:chExt cx="8769215" cy="6541207"/>
            </a:xfrm>
          </p:grpSpPr>
          <p:pic>
            <p:nvPicPr>
              <p:cNvPr id="5" name="Picture 4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E564DE19-C6E2-4382-8FE1-09578DB74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7658" y="363818"/>
                <a:ext cx="4168797" cy="3126598"/>
              </a:xfrm>
              <a:prstGeom prst="rect">
                <a:avLst/>
              </a:prstGeom>
            </p:spPr>
          </p:pic>
          <p:pic>
            <p:nvPicPr>
              <p:cNvPr id="7" name="Picture 6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2D923782-6ED3-4E08-992A-974A4887C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128" y="363819"/>
                <a:ext cx="4168796" cy="3126597"/>
              </a:xfrm>
              <a:prstGeom prst="rect">
                <a:avLst/>
              </a:prstGeom>
            </p:spPr>
          </p:pic>
          <p:pic>
            <p:nvPicPr>
              <p:cNvPr id="9" name="Picture 8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3FE4491A-9D30-4CCA-AD27-BF4904F54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128" y="3634422"/>
                <a:ext cx="4168796" cy="3126597"/>
              </a:xfrm>
              <a:prstGeom prst="rect">
                <a:avLst/>
              </a:prstGeom>
            </p:spPr>
          </p:pic>
          <p:pic>
            <p:nvPicPr>
              <p:cNvPr id="10" name="Picture 20">
                <a:extLst>
                  <a:ext uri="{FF2B5EF4-FFF2-40B4-BE49-F238E27FC236}">
                    <a16:creationId xmlns:a16="http://schemas.microsoft.com/office/drawing/2014/main" id="{E2AA87DC-D73F-419B-8202-B360F48D6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89" t="4346"/>
              <a:stretch/>
            </p:blipFill>
            <p:spPr bwMode="auto">
              <a:xfrm>
                <a:off x="5399127" y="3721010"/>
                <a:ext cx="3665902" cy="2922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37EABB-5B26-4854-B031-C89B4519A57F}"/>
                  </a:ext>
                </a:extLst>
              </p:cNvPr>
              <p:cNvSpPr txBox="1"/>
              <p:nvPr/>
            </p:nvSpPr>
            <p:spPr>
              <a:xfrm>
                <a:off x="7015633" y="3567121"/>
                <a:ext cx="744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FOF</a:t>
                </a:r>
                <a:endParaRPr lang="en-US" sz="1600" b="1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08BC7B-0386-40EC-9B1C-08A058E37290}"/>
                  </a:ext>
                </a:extLst>
              </p:cNvPr>
              <p:cNvSpPr txBox="1"/>
              <p:nvPr/>
            </p:nvSpPr>
            <p:spPr>
              <a:xfrm>
                <a:off x="617240" y="219812"/>
                <a:ext cx="394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A</a:t>
                </a:r>
                <a:endParaRPr lang="en-US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B0DAF8-2FCE-4180-BD33-3BDA82ABF9D7}"/>
                  </a:ext>
                </a:extLst>
              </p:cNvPr>
              <p:cNvSpPr txBox="1"/>
              <p:nvPr/>
            </p:nvSpPr>
            <p:spPr>
              <a:xfrm>
                <a:off x="4891364" y="223412"/>
                <a:ext cx="394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B</a:t>
                </a:r>
                <a:endParaRPr lang="en-US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85B206-8ACC-4FF0-8E0E-87CC4A90B96D}"/>
                  </a:ext>
                </a:extLst>
              </p:cNvPr>
              <p:cNvSpPr txBox="1"/>
              <p:nvPr/>
            </p:nvSpPr>
            <p:spPr>
              <a:xfrm>
                <a:off x="617240" y="3490416"/>
                <a:ext cx="394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C</a:t>
                </a:r>
                <a:endParaRPr lang="en-US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C56905-87D9-4200-A52E-39B29979EA22}"/>
                  </a:ext>
                </a:extLst>
              </p:cNvPr>
              <p:cNvSpPr txBox="1"/>
              <p:nvPr/>
            </p:nvSpPr>
            <p:spPr>
              <a:xfrm>
                <a:off x="4891364" y="3428621"/>
                <a:ext cx="394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D</a:t>
                </a:r>
                <a:endParaRPr lang="en-US" b="1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9C4B5D-3831-4EAE-8950-1D12FF2E3074}"/>
                </a:ext>
              </a:extLst>
            </p:cNvPr>
            <p:cNvSpPr/>
            <p:nvPr/>
          </p:nvSpPr>
          <p:spPr>
            <a:xfrm>
              <a:off x="3191608" y="6284969"/>
              <a:ext cx="3516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E22055-13A1-436A-8207-F57800351C8A}"/>
                </a:ext>
              </a:extLst>
            </p:cNvPr>
            <p:cNvSpPr/>
            <p:nvPr/>
          </p:nvSpPr>
          <p:spPr>
            <a:xfrm>
              <a:off x="3200400" y="3002828"/>
              <a:ext cx="3516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E02E08-69ED-4DE0-9858-AE80BC91CB94}"/>
                </a:ext>
              </a:extLst>
            </p:cNvPr>
            <p:cNvSpPr/>
            <p:nvPr/>
          </p:nvSpPr>
          <p:spPr>
            <a:xfrm>
              <a:off x="7618130" y="3002828"/>
              <a:ext cx="351693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9EEB78-9177-4C1A-9C36-3FA2A451D7BE}"/>
                </a:ext>
              </a:extLst>
            </p:cNvPr>
            <p:cNvSpPr txBox="1"/>
            <p:nvPr/>
          </p:nvSpPr>
          <p:spPr>
            <a:xfrm>
              <a:off x="3035230" y="6223413"/>
              <a:ext cx="664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频率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36A0BE-7C2A-4AE1-8EB7-F47E6A1956A8}"/>
                </a:ext>
              </a:extLst>
            </p:cNvPr>
            <p:cNvSpPr txBox="1"/>
            <p:nvPr/>
          </p:nvSpPr>
          <p:spPr>
            <a:xfrm>
              <a:off x="7461752" y="2967960"/>
              <a:ext cx="664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频率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918DF8-CFDA-49D2-8B88-71DF7B08F104}"/>
                </a:ext>
              </a:extLst>
            </p:cNvPr>
            <p:cNvSpPr txBox="1"/>
            <p:nvPr/>
          </p:nvSpPr>
          <p:spPr>
            <a:xfrm>
              <a:off x="3035230" y="2967960"/>
              <a:ext cx="664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频率</a:t>
              </a:r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963BC1-15EB-457A-931C-CD6136286ED3}"/>
                </a:ext>
              </a:extLst>
            </p:cNvPr>
            <p:cNvSpPr/>
            <p:nvPr/>
          </p:nvSpPr>
          <p:spPr>
            <a:xfrm>
              <a:off x="1403485" y="1125415"/>
              <a:ext cx="311015" cy="1485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B1C306-8898-4B15-AF73-486BF3C28501}"/>
                </a:ext>
              </a:extLst>
            </p:cNvPr>
            <p:cNvSpPr txBox="1"/>
            <p:nvPr/>
          </p:nvSpPr>
          <p:spPr>
            <a:xfrm>
              <a:off x="1371867" y="1313234"/>
              <a:ext cx="400110" cy="1209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400" dirty="0"/>
                <a:t>尺度的功率谱</a:t>
              </a:r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CC788D-7360-4671-A7A4-449FA028C318}"/>
                </a:ext>
              </a:extLst>
            </p:cNvPr>
            <p:cNvSpPr txBox="1"/>
            <p:nvPr/>
          </p:nvSpPr>
          <p:spPr>
            <a:xfrm>
              <a:off x="1355268" y="1125415"/>
              <a:ext cx="451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Log</a:t>
              </a: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7C182E-E32D-49A5-A6FE-626EB21A54C7}"/>
                </a:ext>
              </a:extLst>
            </p:cNvPr>
            <p:cNvSpPr/>
            <p:nvPr/>
          </p:nvSpPr>
          <p:spPr>
            <a:xfrm>
              <a:off x="5875037" y="1125415"/>
              <a:ext cx="297163" cy="1485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692DD6-1089-4AED-9D50-992A8B2524CA}"/>
                </a:ext>
              </a:extLst>
            </p:cNvPr>
            <p:cNvSpPr txBox="1"/>
            <p:nvPr/>
          </p:nvSpPr>
          <p:spPr>
            <a:xfrm>
              <a:off x="5806476" y="1313234"/>
              <a:ext cx="400110" cy="1209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400" dirty="0"/>
                <a:t>尺度的功率谱</a:t>
              </a:r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9ABE04-BE5D-4466-AC8F-9B73D8894EC3}"/>
                </a:ext>
              </a:extLst>
            </p:cNvPr>
            <p:cNvSpPr txBox="1"/>
            <p:nvPr/>
          </p:nvSpPr>
          <p:spPr>
            <a:xfrm>
              <a:off x="5789877" y="1125415"/>
              <a:ext cx="451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Log</a:t>
              </a:r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100516-46BB-4DBA-865F-B45BF51D2754}"/>
                </a:ext>
              </a:extLst>
            </p:cNvPr>
            <p:cNvSpPr/>
            <p:nvPr/>
          </p:nvSpPr>
          <p:spPr>
            <a:xfrm>
              <a:off x="1403485" y="4396154"/>
              <a:ext cx="311015" cy="1488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F7428B-CE77-4C19-8EE8-537AB4584DA1}"/>
                </a:ext>
              </a:extLst>
            </p:cNvPr>
            <p:cNvSpPr txBox="1"/>
            <p:nvPr/>
          </p:nvSpPr>
          <p:spPr>
            <a:xfrm>
              <a:off x="1371867" y="4486852"/>
              <a:ext cx="400110" cy="1209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400" dirty="0"/>
                <a:t>尺度的功率谱</a:t>
              </a:r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0AA534-8249-4E7D-BA50-CCD0F347CF9C}"/>
                </a:ext>
              </a:extLst>
            </p:cNvPr>
            <p:cNvSpPr txBox="1"/>
            <p:nvPr/>
          </p:nvSpPr>
          <p:spPr>
            <a:xfrm>
              <a:off x="1355268" y="4299033"/>
              <a:ext cx="451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Log</a:t>
              </a:r>
              <a:endParaRPr lang="en-US" sz="14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0D9AD-2F92-4442-ADAD-F376E3F42C37}"/>
                </a:ext>
              </a:extLst>
            </p:cNvPr>
            <p:cNvSpPr/>
            <p:nvPr/>
          </p:nvSpPr>
          <p:spPr>
            <a:xfrm>
              <a:off x="2819400" y="34334"/>
              <a:ext cx="1381125" cy="254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17BC66-67D1-4D78-AD43-8D0922CDA11E}"/>
                </a:ext>
              </a:extLst>
            </p:cNvPr>
            <p:cNvSpPr txBox="1"/>
            <p:nvPr/>
          </p:nvSpPr>
          <p:spPr>
            <a:xfrm>
              <a:off x="2664244" y="52936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全模型拟合</a:t>
              </a:r>
              <a:endParaRPr lang="en-US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24AD3C-035B-48F5-A540-E4078C02BA9D}"/>
                </a:ext>
              </a:extLst>
            </p:cNvPr>
            <p:cNvSpPr/>
            <p:nvPr/>
          </p:nvSpPr>
          <p:spPr>
            <a:xfrm>
              <a:off x="7239000" y="72434"/>
              <a:ext cx="1419225" cy="216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5E8D1C-0AB1-485C-97A4-E30E1918606F}"/>
                </a:ext>
              </a:extLst>
            </p:cNvPr>
            <p:cNvSpPr txBox="1"/>
            <p:nvPr/>
          </p:nvSpPr>
          <p:spPr>
            <a:xfrm>
              <a:off x="7326100" y="45714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背景谱成分拟合</a:t>
              </a:r>
              <a:endParaRPr lang="en-US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67C313-0229-4613-8DD9-268C1C0CFEC6}"/>
                </a:ext>
              </a:extLst>
            </p:cNvPr>
            <p:cNvSpPr/>
            <p:nvPr/>
          </p:nvSpPr>
          <p:spPr>
            <a:xfrm>
              <a:off x="3035230" y="3314463"/>
              <a:ext cx="984320" cy="23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9F894D-72DB-49E6-A475-5578DCBFA98F}"/>
                </a:ext>
              </a:extLst>
            </p:cNvPr>
            <p:cNvSpPr txBox="1"/>
            <p:nvPr/>
          </p:nvSpPr>
          <p:spPr>
            <a:xfrm>
              <a:off x="2709862" y="3275111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谱峰成分拟合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25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3CF469-4C6A-41BD-8785-3BD58AF18B40}"/>
              </a:ext>
            </a:extLst>
          </p:cNvPr>
          <p:cNvGrpSpPr/>
          <p:nvPr/>
        </p:nvGrpSpPr>
        <p:grpSpPr>
          <a:xfrm>
            <a:off x="1545115" y="670454"/>
            <a:ext cx="8539352" cy="5055684"/>
            <a:chOff x="1545115" y="670454"/>
            <a:chExt cx="8539352" cy="50556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7D88CE5-A048-4133-962B-F97E1D60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486" y="763564"/>
              <a:ext cx="8461981" cy="4962574"/>
            </a:xfrm>
            <a:prstGeom prst="rect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029E8-91E6-4762-9F47-5FE7643D7451}"/>
                </a:ext>
              </a:extLst>
            </p:cNvPr>
            <p:cNvSpPr txBox="1"/>
            <p:nvPr/>
          </p:nvSpPr>
          <p:spPr>
            <a:xfrm>
              <a:off x="1545115" y="670454"/>
              <a:ext cx="506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82D4F6-B1A1-4277-823D-4C940F34DB29}"/>
                </a:ext>
              </a:extLst>
            </p:cNvPr>
            <p:cNvSpPr txBox="1"/>
            <p:nvPr/>
          </p:nvSpPr>
          <p:spPr>
            <a:xfrm>
              <a:off x="1545115" y="3613149"/>
              <a:ext cx="506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00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0F350DD-54E0-4997-A86B-F1E2615197B1}"/>
              </a:ext>
            </a:extLst>
          </p:cNvPr>
          <p:cNvGrpSpPr/>
          <p:nvPr/>
        </p:nvGrpSpPr>
        <p:grpSpPr>
          <a:xfrm>
            <a:off x="2105888" y="145473"/>
            <a:ext cx="7432967" cy="6449291"/>
            <a:chOff x="2105888" y="145473"/>
            <a:chExt cx="7432967" cy="6449291"/>
          </a:xfrm>
        </p:grpSpPr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2A4E908F-B76C-4005-B46A-4F0F1EEBE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6" t="4445" r="7530" b="3838"/>
            <a:stretch/>
          </p:blipFill>
          <p:spPr>
            <a:xfrm>
              <a:off x="2417618" y="304800"/>
              <a:ext cx="7121237" cy="62899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345888-D730-4303-8BF0-0FD37D1F756B}"/>
                </a:ext>
              </a:extLst>
            </p:cNvPr>
            <p:cNvSpPr txBox="1"/>
            <p:nvPr/>
          </p:nvSpPr>
          <p:spPr>
            <a:xfrm>
              <a:off x="2105888" y="145473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A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295145-34A4-41A4-B70D-940E87F79AAA}"/>
                </a:ext>
              </a:extLst>
            </p:cNvPr>
            <p:cNvSpPr txBox="1"/>
            <p:nvPr/>
          </p:nvSpPr>
          <p:spPr>
            <a:xfrm>
              <a:off x="5881254" y="145473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B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484058-51DB-43D8-A1F2-D2F0BE8D0AB1}"/>
                </a:ext>
              </a:extLst>
            </p:cNvPr>
            <p:cNvSpPr txBox="1"/>
            <p:nvPr/>
          </p:nvSpPr>
          <p:spPr>
            <a:xfrm>
              <a:off x="2105888" y="3316537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C</a:t>
              </a:r>
              <a:endParaRPr lang="en-US" b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94AF2B-41E2-4260-A7DD-D04608FA90E7}"/>
              </a:ext>
            </a:extLst>
          </p:cNvPr>
          <p:cNvSpPr/>
          <p:nvPr/>
        </p:nvSpPr>
        <p:spPr>
          <a:xfrm>
            <a:off x="5881254" y="6362700"/>
            <a:ext cx="357621" cy="23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783EF-F3CB-49E8-B9E5-FD3EE3F233A8}"/>
              </a:ext>
            </a:extLst>
          </p:cNvPr>
          <p:cNvSpPr/>
          <p:nvPr/>
        </p:nvSpPr>
        <p:spPr>
          <a:xfrm>
            <a:off x="2417618" y="1190625"/>
            <a:ext cx="316057" cy="171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96B48-FDA3-44F6-8E0E-DDFCCE367DD9}"/>
              </a:ext>
            </a:extLst>
          </p:cNvPr>
          <p:cNvSpPr/>
          <p:nvPr/>
        </p:nvSpPr>
        <p:spPr>
          <a:xfrm>
            <a:off x="2535379" y="4695825"/>
            <a:ext cx="198296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98D67-FF44-4F32-A1F4-1EF78CF58D7B}"/>
              </a:ext>
            </a:extLst>
          </p:cNvPr>
          <p:cNvSpPr/>
          <p:nvPr/>
        </p:nvSpPr>
        <p:spPr>
          <a:xfrm>
            <a:off x="4033404" y="3143460"/>
            <a:ext cx="429491" cy="23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34341-6441-43B3-8547-F15E8E4E01BB}"/>
              </a:ext>
            </a:extLst>
          </p:cNvPr>
          <p:cNvSpPr/>
          <p:nvPr/>
        </p:nvSpPr>
        <p:spPr>
          <a:xfrm>
            <a:off x="7514361" y="3118559"/>
            <a:ext cx="781914" cy="23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D3090-327C-4E16-AD2A-E70A6701166B}"/>
              </a:ext>
            </a:extLst>
          </p:cNvPr>
          <p:cNvSpPr txBox="1"/>
          <p:nvPr/>
        </p:nvSpPr>
        <p:spPr>
          <a:xfrm>
            <a:off x="2333565" y="1294107"/>
            <a:ext cx="400110" cy="12091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/>
              <a:t>尺度的功率谱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296F1-C997-4C58-9DEF-20AB0D1FD457}"/>
              </a:ext>
            </a:extLst>
          </p:cNvPr>
          <p:cNvSpPr txBox="1"/>
          <p:nvPr/>
        </p:nvSpPr>
        <p:spPr>
          <a:xfrm>
            <a:off x="2316966" y="1106288"/>
            <a:ext cx="45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Log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ECB0D-0DC7-4DCD-9438-965AB6CB294A}"/>
              </a:ext>
            </a:extLst>
          </p:cNvPr>
          <p:cNvSpPr txBox="1"/>
          <p:nvPr/>
        </p:nvSpPr>
        <p:spPr>
          <a:xfrm>
            <a:off x="2436668" y="4648255"/>
            <a:ext cx="400110" cy="7264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/>
              <a:t>功率谱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F67DE-62CD-4AFC-A7FA-6EF8A9B0C93E}"/>
              </a:ext>
            </a:extLst>
          </p:cNvPr>
          <p:cNvSpPr txBox="1"/>
          <p:nvPr/>
        </p:nvSpPr>
        <p:spPr>
          <a:xfrm>
            <a:off x="5727840" y="6324843"/>
            <a:ext cx="66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频率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0AEF5-4BA8-472F-A06D-FA0946EA8E78}"/>
              </a:ext>
            </a:extLst>
          </p:cNvPr>
          <p:cNvSpPr txBox="1"/>
          <p:nvPr/>
        </p:nvSpPr>
        <p:spPr>
          <a:xfrm>
            <a:off x="3969318" y="3080702"/>
            <a:ext cx="66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频率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1F04E2-C7C6-4066-9642-94184C9E02A5}"/>
              </a:ext>
            </a:extLst>
          </p:cNvPr>
          <p:cNvSpPr txBox="1"/>
          <p:nvPr/>
        </p:nvSpPr>
        <p:spPr>
          <a:xfrm>
            <a:off x="7400925" y="3105603"/>
            <a:ext cx="107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迭代次数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FD2C3-399C-4C96-AB28-8EE594E5122C}"/>
              </a:ext>
            </a:extLst>
          </p:cNvPr>
          <p:cNvSpPr/>
          <p:nvPr/>
        </p:nvSpPr>
        <p:spPr>
          <a:xfrm>
            <a:off x="5881254" y="1019175"/>
            <a:ext cx="290946" cy="1314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7703E-E988-4557-8792-4215662C0014}"/>
              </a:ext>
            </a:extLst>
          </p:cNvPr>
          <p:cNvSpPr txBox="1"/>
          <p:nvPr/>
        </p:nvSpPr>
        <p:spPr>
          <a:xfrm>
            <a:off x="5838765" y="1294107"/>
            <a:ext cx="400110" cy="10395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/>
              <a:t>似然函数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A382D4-33AA-415D-970D-6C31D66062D0}"/>
              </a:ext>
            </a:extLst>
          </p:cNvPr>
          <p:cNvSpPr txBox="1"/>
          <p:nvPr/>
        </p:nvSpPr>
        <p:spPr>
          <a:xfrm>
            <a:off x="5812881" y="929015"/>
            <a:ext cx="45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负</a:t>
            </a:r>
            <a:endParaRPr lang="en-US" altLang="zh-CN" sz="1400" dirty="0"/>
          </a:p>
          <a:p>
            <a:pPr algn="ctr"/>
            <a:r>
              <a:rPr lang="en-US" altLang="zh-CN" sz="1400" dirty="0"/>
              <a:t>Log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38AB0-335C-44E4-9D86-7A0F039F394E}"/>
              </a:ext>
            </a:extLst>
          </p:cNvPr>
          <p:cNvSpPr/>
          <p:nvPr/>
        </p:nvSpPr>
        <p:spPr>
          <a:xfrm>
            <a:off x="3305175" y="304800"/>
            <a:ext cx="2314575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DE343-9086-4095-8F55-BC2F793B871A}"/>
              </a:ext>
            </a:extLst>
          </p:cNvPr>
          <p:cNvSpPr txBox="1"/>
          <p:nvPr/>
        </p:nvSpPr>
        <p:spPr>
          <a:xfrm>
            <a:off x="3438524" y="210621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迭代拟合过程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77FFD-F5C1-41A9-AD50-87142438D989}"/>
              </a:ext>
            </a:extLst>
          </p:cNvPr>
          <p:cNvSpPr/>
          <p:nvPr/>
        </p:nvSpPr>
        <p:spPr>
          <a:xfrm>
            <a:off x="5105400" y="3557331"/>
            <a:ext cx="2295525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9C37C9-CEC4-451D-AB52-17283549BB40}"/>
              </a:ext>
            </a:extLst>
          </p:cNvPr>
          <p:cNvSpPr txBox="1"/>
          <p:nvPr/>
        </p:nvSpPr>
        <p:spPr>
          <a:xfrm>
            <a:off x="5176837" y="3474189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整体拟合效果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32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CBFC7F-D36E-494C-9785-51C7E866EF26}"/>
              </a:ext>
            </a:extLst>
          </p:cNvPr>
          <p:cNvGrpSpPr/>
          <p:nvPr/>
        </p:nvGrpSpPr>
        <p:grpSpPr>
          <a:xfrm>
            <a:off x="965177" y="-556851"/>
            <a:ext cx="10572215" cy="8329801"/>
            <a:chOff x="965177" y="-514648"/>
            <a:chExt cx="10572215" cy="83298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0100A1-4D31-4A66-9CC6-052539410380}"/>
                </a:ext>
              </a:extLst>
            </p:cNvPr>
            <p:cNvGrpSpPr/>
            <p:nvPr/>
          </p:nvGrpSpPr>
          <p:grpSpPr>
            <a:xfrm>
              <a:off x="1352947" y="4978367"/>
              <a:ext cx="10184445" cy="2836786"/>
              <a:chOff x="1352947" y="4978367"/>
              <a:chExt cx="10184445" cy="2836786"/>
            </a:xfrm>
          </p:grpSpPr>
          <p:pic>
            <p:nvPicPr>
              <p:cNvPr id="9" name="Picture 8" descr="A picture containing white, table, room&#10;&#10;Description automatically generated">
                <a:extLst>
                  <a:ext uri="{FF2B5EF4-FFF2-40B4-BE49-F238E27FC236}">
                    <a16:creationId xmlns:a16="http://schemas.microsoft.com/office/drawing/2014/main" id="{6715ECCD-816D-405E-9D95-2F14F29A7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2947" y="4978367"/>
                <a:ext cx="3782381" cy="2836786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E7DA85F-BC80-41A4-B9DC-82A37C0FB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977" y="4978367"/>
                <a:ext cx="3782381" cy="2836786"/>
              </a:xfrm>
              <a:prstGeom prst="rect">
                <a:avLst/>
              </a:prstGeom>
            </p:spPr>
          </p:pic>
          <p:pic>
            <p:nvPicPr>
              <p:cNvPr id="13" name="Picture 12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10F2F081-A450-4524-A6FE-295E9F3D0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010" y="4978367"/>
                <a:ext cx="3782382" cy="2836786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B750D2-9703-4501-9B63-D9A9A7AA068D}"/>
                </a:ext>
              </a:extLst>
            </p:cNvPr>
            <p:cNvGrpSpPr/>
            <p:nvPr/>
          </p:nvGrpSpPr>
          <p:grpSpPr>
            <a:xfrm>
              <a:off x="1352943" y="2258042"/>
              <a:ext cx="10184447" cy="2836791"/>
              <a:chOff x="1351990" y="2207976"/>
              <a:chExt cx="10184447" cy="283679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16CCFB1-A8A8-49F5-90D4-622CE0C20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1990" y="2207980"/>
                <a:ext cx="3782383" cy="2836787"/>
              </a:xfrm>
              <a:prstGeom prst="rect">
                <a:avLst/>
              </a:prstGeom>
            </p:spPr>
          </p:pic>
          <p:pic>
            <p:nvPicPr>
              <p:cNvPr id="17" name="Picture 16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C5C04172-8767-46D8-861B-A2EFBA358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977" y="2207976"/>
                <a:ext cx="3782383" cy="283678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C507353-EA46-4232-9BE7-4341130BF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4055" y="2207976"/>
                <a:ext cx="3782382" cy="2836787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220B14-7D6E-42B3-A5D4-6DCC07748739}"/>
                </a:ext>
              </a:extLst>
            </p:cNvPr>
            <p:cNvGrpSpPr/>
            <p:nvPr/>
          </p:nvGrpSpPr>
          <p:grpSpPr>
            <a:xfrm>
              <a:off x="2314767" y="-514647"/>
              <a:ext cx="8211892" cy="2850434"/>
              <a:chOff x="2314767" y="-653793"/>
              <a:chExt cx="8211892" cy="2850434"/>
            </a:xfrm>
          </p:grpSpPr>
          <p:pic>
            <p:nvPicPr>
              <p:cNvPr id="7" name="Picture 6" descr="A close up of a white background&#10;&#10;Description automatically generated">
                <a:extLst>
                  <a:ext uri="{FF2B5EF4-FFF2-40B4-BE49-F238E27FC236}">
                    <a16:creationId xmlns:a16="http://schemas.microsoft.com/office/drawing/2014/main" id="{C1D01FE9-6DBE-4623-BF18-405470E17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4767" y="-653793"/>
                <a:ext cx="3782382" cy="283678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7FFC145-6763-4AD9-833D-E54B5E65C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4277" y="-640145"/>
                <a:ext cx="3782382" cy="2836786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72C95-FEDA-4203-9789-302F7E50A27F}"/>
                </a:ext>
              </a:extLst>
            </p:cNvPr>
            <p:cNvSpPr txBox="1"/>
            <p:nvPr/>
          </p:nvSpPr>
          <p:spPr>
            <a:xfrm>
              <a:off x="965177" y="484899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A</a:t>
              </a:r>
              <a:endParaRPr lang="en-US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777A01-A10C-4448-A46C-617621A38726}"/>
                </a:ext>
              </a:extLst>
            </p:cNvPr>
            <p:cNvSpPr txBox="1"/>
            <p:nvPr/>
          </p:nvSpPr>
          <p:spPr>
            <a:xfrm>
              <a:off x="969604" y="3205224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E48AAD-3A25-40F5-B227-0091B7AC8B54}"/>
                </a:ext>
              </a:extLst>
            </p:cNvPr>
            <p:cNvSpPr txBox="1"/>
            <p:nvPr/>
          </p:nvSpPr>
          <p:spPr>
            <a:xfrm>
              <a:off x="969604" y="5954326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</a:t>
              </a:r>
              <a:endParaRPr lang="en-US" b="1" dirty="0"/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5978B626-DAE1-4A42-AC35-B86F139CE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15" r="8582"/>
            <a:stretch/>
          </p:blipFill>
          <p:spPr>
            <a:xfrm>
              <a:off x="5599145" y="-514648"/>
              <a:ext cx="578841" cy="2836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7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336483F-30C5-408F-AC93-4D43E87004B6}"/>
              </a:ext>
            </a:extLst>
          </p:cNvPr>
          <p:cNvGrpSpPr/>
          <p:nvPr/>
        </p:nvGrpSpPr>
        <p:grpSpPr>
          <a:xfrm>
            <a:off x="0" y="394106"/>
            <a:ext cx="12192000" cy="6125396"/>
            <a:chOff x="0" y="394106"/>
            <a:chExt cx="12192000" cy="6125396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B59B2FC0-C206-40A9-AE16-7FA043CF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4106"/>
              <a:ext cx="12192000" cy="60697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F0E46A-756F-4FE3-8825-39DFF9A2B041}"/>
                </a:ext>
              </a:extLst>
            </p:cNvPr>
            <p:cNvSpPr/>
            <p:nvPr/>
          </p:nvSpPr>
          <p:spPr>
            <a:xfrm>
              <a:off x="5776188" y="6167535"/>
              <a:ext cx="550506" cy="296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BA2BB1-AAEB-4E94-94AF-0D1D3428B3ED}"/>
                </a:ext>
              </a:extLst>
            </p:cNvPr>
            <p:cNvSpPr txBox="1"/>
            <p:nvPr/>
          </p:nvSpPr>
          <p:spPr>
            <a:xfrm>
              <a:off x="5763776" y="6150170"/>
              <a:ext cx="664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频率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AAEA89-93AA-40CB-85F5-C91F455C5139}"/>
                </a:ext>
              </a:extLst>
            </p:cNvPr>
            <p:cNvSpPr/>
            <p:nvPr/>
          </p:nvSpPr>
          <p:spPr>
            <a:xfrm>
              <a:off x="782515" y="3050930"/>
              <a:ext cx="325316" cy="1512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50412A-58B4-46CB-BCD1-6B46EE01DEF9}"/>
                </a:ext>
              </a:extLst>
            </p:cNvPr>
            <p:cNvSpPr txBox="1"/>
            <p:nvPr/>
          </p:nvSpPr>
          <p:spPr>
            <a:xfrm>
              <a:off x="714340" y="3050930"/>
              <a:ext cx="461665" cy="1784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归一化的功率谱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92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FE8D534-40D7-42DB-9B78-E8D5816DB6D9}"/>
              </a:ext>
            </a:extLst>
          </p:cNvPr>
          <p:cNvGrpSpPr/>
          <p:nvPr/>
        </p:nvGrpSpPr>
        <p:grpSpPr>
          <a:xfrm>
            <a:off x="1610686" y="687897"/>
            <a:ext cx="8573549" cy="5662569"/>
            <a:chOff x="1828800" y="0"/>
            <a:chExt cx="8573549" cy="56625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921F43-B043-4700-915C-9DB733300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318"/>
            <a:stretch/>
          </p:blipFill>
          <p:spPr>
            <a:xfrm>
              <a:off x="1937294" y="0"/>
              <a:ext cx="8317412" cy="217274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EE9E11-4C0A-4BB9-BB39-D8BE9E3B4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72" b="36024"/>
            <a:stretch/>
          </p:blipFill>
          <p:spPr>
            <a:xfrm>
              <a:off x="1937294" y="2374084"/>
              <a:ext cx="8317412" cy="12415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E766E2-EFFD-4E18-91F4-22304FEC9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96"/>
            <a:stretch/>
          </p:blipFill>
          <p:spPr>
            <a:xfrm>
              <a:off x="1937294" y="3775044"/>
              <a:ext cx="8317412" cy="124157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46AA5C-C5B1-4BDE-B992-B328B3058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9" t="19379" r="10323" b="72978"/>
            <a:stretch/>
          </p:blipFill>
          <p:spPr>
            <a:xfrm>
              <a:off x="1828800" y="5025006"/>
              <a:ext cx="8573549" cy="637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41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0097C6-7B5C-4C8D-AE79-ED47D39A5FF8}"/>
              </a:ext>
            </a:extLst>
          </p:cNvPr>
          <p:cNvGrpSpPr/>
          <p:nvPr/>
        </p:nvGrpSpPr>
        <p:grpSpPr>
          <a:xfrm>
            <a:off x="186165" y="139419"/>
            <a:ext cx="4615803" cy="2505426"/>
            <a:chOff x="3099104" y="2176286"/>
            <a:chExt cx="4615803" cy="2505426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FB75CE22-A892-4AF6-ABCD-073DF5E91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9" r="82529"/>
            <a:stretch/>
          </p:blipFill>
          <p:spPr>
            <a:xfrm>
              <a:off x="3099104" y="2176287"/>
              <a:ext cx="897974" cy="25054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3A1A21-D4C9-4BD3-8A34-3486BCA0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7" r="56655"/>
            <a:stretch/>
          </p:blipFill>
          <p:spPr>
            <a:xfrm>
              <a:off x="4216095" y="2176287"/>
              <a:ext cx="832270" cy="2505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123387-A687-4CAF-B5BB-722162756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11" r="29527"/>
            <a:stretch/>
          </p:blipFill>
          <p:spPr>
            <a:xfrm>
              <a:off x="5267383" y="2176287"/>
              <a:ext cx="908923" cy="2505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EC5084-18EE-4814-8C22-ED05426D5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44" r="2580"/>
            <a:stretch/>
          </p:blipFill>
          <p:spPr>
            <a:xfrm>
              <a:off x="6395324" y="2176286"/>
              <a:ext cx="1319583" cy="250542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C0019-379A-44EC-ADB9-48BBE08EB5F9}"/>
              </a:ext>
            </a:extLst>
          </p:cNvPr>
          <p:cNvGrpSpPr/>
          <p:nvPr/>
        </p:nvGrpSpPr>
        <p:grpSpPr>
          <a:xfrm>
            <a:off x="3708760" y="3077307"/>
            <a:ext cx="5442970" cy="2470640"/>
            <a:chOff x="3708760" y="3077307"/>
            <a:chExt cx="5442970" cy="24706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DE9F46-2445-43B2-9FFD-9D7133F6D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27" b="54672"/>
            <a:stretch/>
          </p:blipFill>
          <p:spPr>
            <a:xfrm>
              <a:off x="3708760" y="3077307"/>
              <a:ext cx="5442970" cy="126609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B818F54-11CF-491C-B7E0-3E0E400E4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562" b="4623"/>
            <a:stretch/>
          </p:blipFill>
          <p:spPr>
            <a:xfrm>
              <a:off x="3708760" y="4343400"/>
              <a:ext cx="5442970" cy="1204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1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81AE7-8D8E-4B51-85B1-4BE1A216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04" y="719997"/>
            <a:ext cx="8464144" cy="284360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FB26B-6F9E-4AC6-B743-197E7EF58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04" y="4098033"/>
            <a:ext cx="8464144" cy="1584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029E8-91E6-4762-9F47-5FE7643D7451}"/>
              </a:ext>
            </a:extLst>
          </p:cNvPr>
          <p:cNvSpPr txBox="1"/>
          <p:nvPr/>
        </p:nvSpPr>
        <p:spPr>
          <a:xfrm>
            <a:off x="1545115" y="670454"/>
            <a:ext cx="50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A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2D4F6-B1A1-4277-823D-4C940F34DB29}"/>
              </a:ext>
            </a:extLst>
          </p:cNvPr>
          <p:cNvSpPr txBox="1"/>
          <p:nvPr/>
        </p:nvSpPr>
        <p:spPr>
          <a:xfrm>
            <a:off x="1545115" y="3613149"/>
            <a:ext cx="50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175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CCA2732-7D90-4275-8477-2A36D02AEB5B}"/>
              </a:ext>
            </a:extLst>
          </p:cNvPr>
          <p:cNvGrpSpPr/>
          <p:nvPr/>
        </p:nvGrpSpPr>
        <p:grpSpPr>
          <a:xfrm>
            <a:off x="-1720314" y="1358369"/>
            <a:ext cx="4939764" cy="3637789"/>
            <a:chOff x="2002150" y="855278"/>
            <a:chExt cx="5830390" cy="43037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E4A016-6EE2-4B01-ACC2-DFDFD351A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4" r="2574"/>
            <a:stretch/>
          </p:blipFill>
          <p:spPr>
            <a:xfrm>
              <a:off x="2223059" y="855278"/>
              <a:ext cx="5609481" cy="313788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029E8-91E6-4762-9F47-5FE7643D7451}"/>
                </a:ext>
              </a:extLst>
            </p:cNvPr>
            <p:cNvSpPr txBox="1"/>
            <p:nvPr/>
          </p:nvSpPr>
          <p:spPr>
            <a:xfrm>
              <a:off x="2002150" y="1042338"/>
              <a:ext cx="506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A</a:t>
              </a:r>
              <a:endParaRPr lang="en-US" sz="1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82D4F6-B1A1-4277-823D-4C940F34DB29}"/>
                </a:ext>
              </a:extLst>
            </p:cNvPr>
            <p:cNvSpPr txBox="1"/>
            <p:nvPr/>
          </p:nvSpPr>
          <p:spPr>
            <a:xfrm>
              <a:off x="2002151" y="3797806"/>
              <a:ext cx="506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B</a:t>
              </a:r>
              <a:endParaRPr lang="en-US" sz="14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EC20F5-B17F-4315-A855-1693771E1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21"/>
            <a:stretch/>
          </p:blipFill>
          <p:spPr>
            <a:xfrm>
              <a:off x="2357845" y="4028639"/>
              <a:ext cx="5339910" cy="1130417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0691DF-18AF-4CBC-B8DE-C118EEA58C33}"/>
              </a:ext>
            </a:extLst>
          </p:cNvPr>
          <p:cNvGrpSpPr/>
          <p:nvPr/>
        </p:nvGrpSpPr>
        <p:grpSpPr>
          <a:xfrm>
            <a:off x="8588603" y="1951275"/>
            <a:ext cx="1721694" cy="1085530"/>
            <a:chOff x="7748094" y="1926048"/>
            <a:chExt cx="1721694" cy="108553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DDE1EC3-83CB-43DA-889E-7570FA42350D}"/>
                </a:ext>
              </a:extLst>
            </p:cNvPr>
            <p:cNvSpPr/>
            <p:nvPr/>
          </p:nvSpPr>
          <p:spPr>
            <a:xfrm rot="18770822">
              <a:off x="7565769" y="2410365"/>
              <a:ext cx="386973" cy="22324"/>
            </a:xfrm>
            <a:custGeom>
              <a:avLst/>
              <a:gdLst>
                <a:gd name="connsiteX0" fmla="*/ 0 w 386973"/>
                <a:gd name="connsiteY0" fmla="*/ 11162 h 22324"/>
                <a:gd name="connsiteX1" fmla="*/ 386973 w 386973"/>
                <a:gd name="connsiteY1" fmla="*/ 11162 h 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6973" h="22324">
                  <a:moveTo>
                    <a:pt x="0" y="11162"/>
                  </a:moveTo>
                  <a:lnTo>
                    <a:pt x="386973" y="11162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511" tIns="1488" rIns="196513" bIns="14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021E551-2FCE-43FF-B8FB-467F08C8E72F}"/>
                </a:ext>
              </a:extLst>
            </p:cNvPr>
            <p:cNvSpPr/>
            <p:nvPr/>
          </p:nvSpPr>
          <p:spPr>
            <a:xfrm>
              <a:off x="7890835" y="2115194"/>
              <a:ext cx="657897" cy="328948"/>
            </a:xfrm>
            <a:custGeom>
              <a:avLst/>
              <a:gdLst>
                <a:gd name="connsiteX0" fmla="*/ 0 w 657897"/>
                <a:gd name="connsiteY0" fmla="*/ 32895 h 328948"/>
                <a:gd name="connsiteX1" fmla="*/ 32895 w 657897"/>
                <a:gd name="connsiteY1" fmla="*/ 0 h 328948"/>
                <a:gd name="connsiteX2" fmla="*/ 625002 w 657897"/>
                <a:gd name="connsiteY2" fmla="*/ 0 h 328948"/>
                <a:gd name="connsiteX3" fmla="*/ 657897 w 657897"/>
                <a:gd name="connsiteY3" fmla="*/ 32895 h 328948"/>
                <a:gd name="connsiteX4" fmla="*/ 657897 w 657897"/>
                <a:gd name="connsiteY4" fmla="*/ 296053 h 328948"/>
                <a:gd name="connsiteX5" fmla="*/ 625002 w 657897"/>
                <a:gd name="connsiteY5" fmla="*/ 328948 h 328948"/>
                <a:gd name="connsiteX6" fmla="*/ 32895 w 657897"/>
                <a:gd name="connsiteY6" fmla="*/ 328948 h 328948"/>
                <a:gd name="connsiteX7" fmla="*/ 0 w 657897"/>
                <a:gd name="connsiteY7" fmla="*/ 296053 h 328948"/>
                <a:gd name="connsiteX8" fmla="*/ 0 w 657897"/>
                <a:gd name="connsiteY8" fmla="*/ 32895 h 32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897" h="328948">
                  <a:moveTo>
                    <a:pt x="0" y="32895"/>
                  </a:moveTo>
                  <a:cubicBezTo>
                    <a:pt x="0" y="14728"/>
                    <a:pt x="14728" y="0"/>
                    <a:pt x="32895" y="0"/>
                  </a:cubicBezTo>
                  <a:lnTo>
                    <a:pt x="625002" y="0"/>
                  </a:lnTo>
                  <a:cubicBezTo>
                    <a:pt x="643169" y="0"/>
                    <a:pt x="657897" y="14728"/>
                    <a:pt x="657897" y="32895"/>
                  </a:cubicBezTo>
                  <a:lnTo>
                    <a:pt x="657897" y="296053"/>
                  </a:lnTo>
                  <a:cubicBezTo>
                    <a:pt x="657897" y="314220"/>
                    <a:pt x="643169" y="328948"/>
                    <a:pt x="625002" y="328948"/>
                  </a:cubicBezTo>
                  <a:lnTo>
                    <a:pt x="32895" y="328948"/>
                  </a:lnTo>
                  <a:cubicBezTo>
                    <a:pt x="14728" y="328948"/>
                    <a:pt x="0" y="314220"/>
                    <a:pt x="0" y="296053"/>
                  </a:cubicBezTo>
                  <a:lnTo>
                    <a:pt x="0" y="3289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50" tIns="15350" rIns="15350" bIns="1535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900" kern="1200" dirty="0">
                  <a:ea typeface="SimSun" panose="02010600030101010101" pitchFamily="2" charset="-122"/>
                </a:rPr>
                <a:t>π</a:t>
              </a:r>
              <a:r>
                <a:rPr lang="en-US" sz="900" kern="1200" dirty="0">
                  <a:ea typeface="SimSun" panose="02010600030101010101" pitchFamily="2" charset="-122"/>
                </a:rPr>
                <a:t>:</a:t>
              </a:r>
              <a:r>
                <a:rPr lang="zh-CN" altLang="en-US" sz="900" kern="1200" dirty="0">
                  <a:ea typeface="SimSun" panose="02010600030101010101" pitchFamily="2" charset="-122"/>
                </a:rPr>
                <a:t>多个谱峰</a:t>
              </a:r>
              <a:endParaRPr lang="en-US" sz="9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74F410D-B79F-4F4D-B139-F1AD166EB616}"/>
                </a:ext>
              </a:extLst>
            </p:cNvPr>
            <p:cNvSpPr/>
            <p:nvPr/>
          </p:nvSpPr>
          <p:spPr>
            <a:xfrm rot="19457599">
              <a:off x="8518271" y="2173933"/>
              <a:ext cx="324081" cy="22324"/>
            </a:xfrm>
            <a:custGeom>
              <a:avLst/>
              <a:gdLst>
                <a:gd name="connsiteX0" fmla="*/ 0 w 324081"/>
                <a:gd name="connsiteY0" fmla="*/ 11162 h 22324"/>
                <a:gd name="connsiteX1" fmla="*/ 324081 w 324081"/>
                <a:gd name="connsiteY1" fmla="*/ 11162 h 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081" h="22324">
                  <a:moveTo>
                    <a:pt x="0" y="11162"/>
                  </a:moveTo>
                  <a:lnTo>
                    <a:pt x="324081" y="1116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6638" tIns="3060" rIns="166638" bIns="305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499ECE0-7212-4B10-A8A0-A38E186C42E2}"/>
                </a:ext>
              </a:extLst>
            </p:cNvPr>
            <p:cNvSpPr/>
            <p:nvPr/>
          </p:nvSpPr>
          <p:spPr>
            <a:xfrm>
              <a:off x="8811891" y="1926048"/>
              <a:ext cx="657897" cy="328948"/>
            </a:xfrm>
            <a:custGeom>
              <a:avLst/>
              <a:gdLst>
                <a:gd name="connsiteX0" fmla="*/ 0 w 657897"/>
                <a:gd name="connsiteY0" fmla="*/ 32895 h 328948"/>
                <a:gd name="connsiteX1" fmla="*/ 32895 w 657897"/>
                <a:gd name="connsiteY1" fmla="*/ 0 h 328948"/>
                <a:gd name="connsiteX2" fmla="*/ 625002 w 657897"/>
                <a:gd name="connsiteY2" fmla="*/ 0 h 328948"/>
                <a:gd name="connsiteX3" fmla="*/ 657897 w 657897"/>
                <a:gd name="connsiteY3" fmla="*/ 32895 h 328948"/>
                <a:gd name="connsiteX4" fmla="*/ 657897 w 657897"/>
                <a:gd name="connsiteY4" fmla="*/ 296053 h 328948"/>
                <a:gd name="connsiteX5" fmla="*/ 625002 w 657897"/>
                <a:gd name="connsiteY5" fmla="*/ 328948 h 328948"/>
                <a:gd name="connsiteX6" fmla="*/ 32895 w 657897"/>
                <a:gd name="connsiteY6" fmla="*/ 328948 h 328948"/>
                <a:gd name="connsiteX7" fmla="*/ 0 w 657897"/>
                <a:gd name="connsiteY7" fmla="*/ 296053 h 328948"/>
                <a:gd name="connsiteX8" fmla="*/ 0 w 657897"/>
                <a:gd name="connsiteY8" fmla="*/ 32895 h 32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897" h="328948">
                  <a:moveTo>
                    <a:pt x="0" y="32895"/>
                  </a:moveTo>
                  <a:cubicBezTo>
                    <a:pt x="0" y="14728"/>
                    <a:pt x="14728" y="0"/>
                    <a:pt x="32895" y="0"/>
                  </a:cubicBezTo>
                  <a:lnTo>
                    <a:pt x="625002" y="0"/>
                  </a:lnTo>
                  <a:cubicBezTo>
                    <a:pt x="643169" y="0"/>
                    <a:pt x="657897" y="14728"/>
                    <a:pt x="657897" y="32895"/>
                  </a:cubicBezTo>
                  <a:lnTo>
                    <a:pt x="657897" y="296053"/>
                  </a:lnTo>
                  <a:cubicBezTo>
                    <a:pt x="657897" y="314220"/>
                    <a:pt x="643169" y="328948"/>
                    <a:pt x="625002" y="328948"/>
                  </a:cubicBezTo>
                  <a:lnTo>
                    <a:pt x="32895" y="328948"/>
                  </a:lnTo>
                  <a:cubicBezTo>
                    <a:pt x="14728" y="328948"/>
                    <a:pt x="0" y="314220"/>
                    <a:pt x="0" y="296053"/>
                  </a:cubicBezTo>
                  <a:lnTo>
                    <a:pt x="0" y="3289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50" tIns="15350" rIns="15350" bIns="1535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/>
                <a:t>自适应识别</a:t>
              </a:r>
              <a:endParaRPr lang="en-US" sz="900" kern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71A8AF-5500-48BF-BA89-76A27A740B1F}"/>
                </a:ext>
              </a:extLst>
            </p:cNvPr>
            <p:cNvSpPr/>
            <p:nvPr/>
          </p:nvSpPr>
          <p:spPr>
            <a:xfrm rot="2142401">
              <a:off x="8518271" y="2363079"/>
              <a:ext cx="324081" cy="22324"/>
            </a:xfrm>
            <a:custGeom>
              <a:avLst/>
              <a:gdLst>
                <a:gd name="connsiteX0" fmla="*/ 0 w 324081"/>
                <a:gd name="connsiteY0" fmla="*/ 11162 h 22324"/>
                <a:gd name="connsiteX1" fmla="*/ 324081 w 324081"/>
                <a:gd name="connsiteY1" fmla="*/ 11162 h 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081" h="22324">
                  <a:moveTo>
                    <a:pt x="0" y="11162"/>
                  </a:moveTo>
                  <a:lnTo>
                    <a:pt x="324081" y="1116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6638" tIns="3059" rIns="166638" bIns="306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ACF9A8-8BF8-4209-92DA-DCE297332284}"/>
                </a:ext>
              </a:extLst>
            </p:cNvPr>
            <p:cNvSpPr/>
            <p:nvPr/>
          </p:nvSpPr>
          <p:spPr>
            <a:xfrm>
              <a:off x="8811891" y="2304339"/>
              <a:ext cx="657897" cy="328948"/>
            </a:xfrm>
            <a:custGeom>
              <a:avLst/>
              <a:gdLst>
                <a:gd name="connsiteX0" fmla="*/ 0 w 657897"/>
                <a:gd name="connsiteY0" fmla="*/ 32895 h 328948"/>
                <a:gd name="connsiteX1" fmla="*/ 32895 w 657897"/>
                <a:gd name="connsiteY1" fmla="*/ 0 h 328948"/>
                <a:gd name="connsiteX2" fmla="*/ 625002 w 657897"/>
                <a:gd name="connsiteY2" fmla="*/ 0 h 328948"/>
                <a:gd name="connsiteX3" fmla="*/ 657897 w 657897"/>
                <a:gd name="connsiteY3" fmla="*/ 32895 h 328948"/>
                <a:gd name="connsiteX4" fmla="*/ 657897 w 657897"/>
                <a:gd name="connsiteY4" fmla="*/ 296053 h 328948"/>
                <a:gd name="connsiteX5" fmla="*/ 625002 w 657897"/>
                <a:gd name="connsiteY5" fmla="*/ 328948 h 328948"/>
                <a:gd name="connsiteX6" fmla="*/ 32895 w 657897"/>
                <a:gd name="connsiteY6" fmla="*/ 328948 h 328948"/>
                <a:gd name="connsiteX7" fmla="*/ 0 w 657897"/>
                <a:gd name="connsiteY7" fmla="*/ 296053 h 328948"/>
                <a:gd name="connsiteX8" fmla="*/ 0 w 657897"/>
                <a:gd name="connsiteY8" fmla="*/ 32895 h 32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897" h="328948">
                  <a:moveTo>
                    <a:pt x="0" y="32895"/>
                  </a:moveTo>
                  <a:cubicBezTo>
                    <a:pt x="0" y="14728"/>
                    <a:pt x="14728" y="0"/>
                    <a:pt x="32895" y="0"/>
                  </a:cubicBezTo>
                  <a:lnTo>
                    <a:pt x="625002" y="0"/>
                  </a:lnTo>
                  <a:cubicBezTo>
                    <a:pt x="643169" y="0"/>
                    <a:pt x="657897" y="14728"/>
                    <a:pt x="657897" y="32895"/>
                  </a:cubicBezTo>
                  <a:lnTo>
                    <a:pt x="657897" y="296053"/>
                  </a:lnTo>
                  <a:cubicBezTo>
                    <a:pt x="657897" y="314220"/>
                    <a:pt x="643169" y="328948"/>
                    <a:pt x="625002" y="328948"/>
                  </a:cubicBezTo>
                  <a:lnTo>
                    <a:pt x="32895" y="328948"/>
                  </a:lnTo>
                  <a:cubicBezTo>
                    <a:pt x="14728" y="328948"/>
                    <a:pt x="0" y="314220"/>
                    <a:pt x="0" y="296053"/>
                  </a:cubicBezTo>
                  <a:lnTo>
                    <a:pt x="0" y="3289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50" tIns="15350" rIns="15350" bIns="1535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/>
                <a:t>过拟合</a:t>
              </a:r>
              <a:endParaRPr lang="en-US" altLang="zh-CN" sz="900" kern="1200" dirty="0"/>
            </a:p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/>
                <a:t>组稀疏</a:t>
              </a:r>
              <a:endParaRPr lang="en-US" sz="900" kern="120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32017BF-CDD2-445C-9C69-53B2EBB53C0B}"/>
                </a:ext>
              </a:extLst>
            </p:cNvPr>
            <p:cNvSpPr/>
            <p:nvPr/>
          </p:nvSpPr>
          <p:spPr>
            <a:xfrm rot="2829178">
              <a:off x="7565769" y="2694083"/>
              <a:ext cx="386973" cy="22324"/>
            </a:xfrm>
            <a:custGeom>
              <a:avLst/>
              <a:gdLst>
                <a:gd name="connsiteX0" fmla="*/ 0 w 386973"/>
                <a:gd name="connsiteY0" fmla="*/ 11162 h 22324"/>
                <a:gd name="connsiteX1" fmla="*/ 386973 w 386973"/>
                <a:gd name="connsiteY1" fmla="*/ 11162 h 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6973" h="22324">
                  <a:moveTo>
                    <a:pt x="0" y="11162"/>
                  </a:moveTo>
                  <a:lnTo>
                    <a:pt x="386973" y="11162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511" tIns="1488" rIns="196513" bIns="14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3F30D4-906D-4D9A-80AE-1700D91E6E7E}"/>
                </a:ext>
              </a:extLst>
            </p:cNvPr>
            <p:cNvSpPr/>
            <p:nvPr/>
          </p:nvSpPr>
          <p:spPr>
            <a:xfrm>
              <a:off x="7890836" y="2682630"/>
              <a:ext cx="726584" cy="328948"/>
            </a:xfrm>
            <a:custGeom>
              <a:avLst/>
              <a:gdLst>
                <a:gd name="connsiteX0" fmla="*/ 0 w 1091668"/>
                <a:gd name="connsiteY0" fmla="*/ 32895 h 328948"/>
                <a:gd name="connsiteX1" fmla="*/ 32895 w 1091668"/>
                <a:gd name="connsiteY1" fmla="*/ 0 h 328948"/>
                <a:gd name="connsiteX2" fmla="*/ 1058773 w 1091668"/>
                <a:gd name="connsiteY2" fmla="*/ 0 h 328948"/>
                <a:gd name="connsiteX3" fmla="*/ 1091668 w 1091668"/>
                <a:gd name="connsiteY3" fmla="*/ 32895 h 328948"/>
                <a:gd name="connsiteX4" fmla="*/ 1091668 w 1091668"/>
                <a:gd name="connsiteY4" fmla="*/ 296053 h 328948"/>
                <a:gd name="connsiteX5" fmla="*/ 1058773 w 1091668"/>
                <a:gd name="connsiteY5" fmla="*/ 328948 h 328948"/>
                <a:gd name="connsiteX6" fmla="*/ 32895 w 1091668"/>
                <a:gd name="connsiteY6" fmla="*/ 328948 h 328948"/>
                <a:gd name="connsiteX7" fmla="*/ 0 w 1091668"/>
                <a:gd name="connsiteY7" fmla="*/ 296053 h 328948"/>
                <a:gd name="connsiteX8" fmla="*/ 0 w 1091668"/>
                <a:gd name="connsiteY8" fmla="*/ 32895 h 32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1668" h="328948">
                  <a:moveTo>
                    <a:pt x="0" y="32895"/>
                  </a:moveTo>
                  <a:cubicBezTo>
                    <a:pt x="0" y="14728"/>
                    <a:pt x="14728" y="0"/>
                    <a:pt x="32895" y="0"/>
                  </a:cubicBezTo>
                  <a:lnTo>
                    <a:pt x="1058773" y="0"/>
                  </a:lnTo>
                  <a:cubicBezTo>
                    <a:pt x="1076940" y="0"/>
                    <a:pt x="1091668" y="14728"/>
                    <a:pt x="1091668" y="32895"/>
                  </a:cubicBezTo>
                  <a:lnTo>
                    <a:pt x="1091668" y="296053"/>
                  </a:lnTo>
                  <a:cubicBezTo>
                    <a:pt x="1091668" y="314220"/>
                    <a:pt x="1076940" y="328948"/>
                    <a:pt x="1058773" y="328948"/>
                  </a:cubicBezTo>
                  <a:lnTo>
                    <a:pt x="32895" y="328948"/>
                  </a:lnTo>
                  <a:cubicBezTo>
                    <a:pt x="14728" y="328948"/>
                    <a:pt x="0" y="314220"/>
                    <a:pt x="0" y="296053"/>
                  </a:cubicBezTo>
                  <a:lnTo>
                    <a:pt x="0" y="3289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50" tIns="15350" rIns="15350" bIns="1535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900" kern="1200" dirty="0">
                  <a:ea typeface="SimSun" panose="02010600030101010101" pitchFamily="2" charset="-122"/>
                </a:rPr>
                <a:t>ξ</a:t>
              </a:r>
              <a:r>
                <a:rPr lang="en-US" sz="900" kern="1200" dirty="0">
                  <a:ea typeface="SimSun" panose="02010600030101010101" pitchFamily="2" charset="-122"/>
                </a:rPr>
                <a:t>:</a:t>
              </a:r>
              <a:r>
                <a:rPr lang="zh-CN" altLang="en-US" sz="900" kern="1200" dirty="0">
                  <a:ea typeface="SimSun" panose="02010600030101010101" pitchFamily="2" charset="-122"/>
                </a:rPr>
                <a:t>非周期振荡</a:t>
              </a:r>
              <a:endParaRPr lang="en-US" sz="900" kern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902F60-D555-430D-ABBC-D1D1DA9C1C02}"/>
              </a:ext>
            </a:extLst>
          </p:cNvPr>
          <p:cNvGrpSpPr/>
          <p:nvPr/>
        </p:nvGrpSpPr>
        <p:grpSpPr>
          <a:xfrm>
            <a:off x="5953911" y="2323485"/>
            <a:ext cx="2673374" cy="2651853"/>
            <a:chOff x="5953911" y="2323485"/>
            <a:chExt cx="2673374" cy="265185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8A669E3-BD02-4688-8450-59AA7335836F}"/>
                </a:ext>
              </a:extLst>
            </p:cNvPr>
            <p:cNvSpPr/>
            <p:nvPr/>
          </p:nvSpPr>
          <p:spPr>
            <a:xfrm>
              <a:off x="6900148" y="3251566"/>
              <a:ext cx="795692" cy="795692"/>
            </a:xfrm>
            <a:custGeom>
              <a:avLst/>
              <a:gdLst>
                <a:gd name="connsiteX0" fmla="*/ 0 w 795692"/>
                <a:gd name="connsiteY0" fmla="*/ 132618 h 795692"/>
                <a:gd name="connsiteX1" fmla="*/ 132618 w 795692"/>
                <a:gd name="connsiteY1" fmla="*/ 0 h 795692"/>
                <a:gd name="connsiteX2" fmla="*/ 663074 w 795692"/>
                <a:gd name="connsiteY2" fmla="*/ 0 h 795692"/>
                <a:gd name="connsiteX3" fmla="*/ 795692 w 795692"/>
                <a:gd name="connsiteY3" fmla="*/ 132618 h 795692"/>
                <a:gd name="connsiteX4" fmla="*/ 795692 w 795692"/>
                <a:gd name="connsiteY4" fmla="*/ 663074 h 795692"/>
                <a:gd name="connsiteX5" fmla="*/ 663074 w 795692"/>
                <a:gd name="connsiteY5" fmla="*/ 795692 h 795692"/>
                <a:gd name="connsiteX6" fmla="*/ 132618 w 795692"/>
                <a:gd name="connsiteY6" fmla="*/ 795692 h 795692"/>
                <a:gd name="connsiteX7" fmla="*/ 0 w 795692"/>
                <a:gd name="connsiteY7" fmla="*/ 663074 h 795692"/>
                <a:gd name="connsiteX8" fmla="*/ 0 w 795692"/>
                <a:gd name="connsiteY8" fmla="*/ 132618 h 79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5692" h="795692">
                  <a:moveTo>
                    <a:pt x="0" y="132618"/>
                  </a:moveTo>
                  <a:cubicBezTo>
                    <a:pt x="0" y="59375"/>
                    <a:pt x="59375" y="0"/>
                    <a:pt x="132618" y="0"/>
                  </a:cubicBezTo>
                  <a:lnTo>
                    <a:pt x="663074" y="0"/>
                  </a:lnTo>
                  <a:cubicBezTo>
                    <a:pt x="736317" y="0"/>
                    <a:pt x="795692" y="59375"/>
                    <a:pt x="795692" y="132618"/>
                  </a:cubicBezTo>
                  <a:lnTo>
                    <a:pt x="795692" y="663074"/>
                  </a:lnTo>
                  <a:cubicBezTo>
                    <a:pt x="795692" y="736317"/>
                    <a:pt x="736317" y="795692"/>
                    <a:pt x="663074" y="795692"/>
                  </a:cubicBezTo>
                  <a:lnTo>
                    <a:pt x="132618" y="795692"/>
                  </a:lnTo>
                  <a:cubicBezTo>
                    <a:pt x="59375" y="795692"/>
                    <a:pt x="0" y="736317"/>
                    <a:pt x="0" y="663074"/>
                  </a:cubicBezTo>
                  <a:lnTo>
                    <a:pt x="0" y="13261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30282" tIns="130282" rIns="130282" bIns="13028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2800" dirty="0">
                  <a:ea typeface="SimSun" panose="02010600030101010101" pitchFamily="2" charset="-122"/>
                </a:rPr>
                <a:t>ξ</a:t>
              </a:r>
              <a:r>
                <a:rPr lang="el-GR" sz="2800" kern="1200" dirty="0">
                  <a:ea typeface="SimSun" panose="02010600030101010101" pitchFamily="2" charset="-122"/>
                </a:rPr>
                <a:t>π</a:t>
              </a:r>
              <a:endParaRPr lang="en-US" sz="2800" kern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A455A8C-5922-4A5C-903E-C182BCD64D24}"/>
                </a:ext>
              </a:extLst>
            </p:cNvPr>
            <p:cNvSpPr/>
            <p:nvPr/>
          </p:nvSpPr>
          <p:spPr>
            <a:xfrm rot="16200000">
              <a:off x="7100511" y="3054083"/>
              <a:ext cx="39496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94966" y="0"/>
                  </a:lnTo>
                </a:path>
              </a:pathLst>
            </a:custGeom>
            <a:noFill/>
          </p:spPr>
          <p:style>
            <a:lnRef idx="2">
              <a:schemeClr val="accent1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BB2577-6855-46A9-B602-19C74FA2EF24}"/>
                </a:ext>
              </a:extLst>
            </p:cNvPr>
            <p:cNvSpPr/>
            <p:nvPr/>
          </p:nvSpPr>
          <p:spPr>
            <a:xfrm>
              <a:off x="7031437" y="2323485"/>
              <a:ext cx="533114" cy="533114"/>
            </a:xfrm>
            <a:custGeom>
              <a:avLst/>
              <a:gdLst>
                <a:gd name="connsiteX0" fmla="*/ 0 w 533114"/>
                <a:gd name="connsiteY0" fmla="*/ 88854 h 533114"/>
                <a:gd name="connsiteX1" fmla="*/ 88854 w 533114"/>
                <a:gd name="connsiteY1" fmla="*/ 0 h 533114"/>
                <a:gd name="connsiteX2" fmla="*/ 444260 w 533114"/>
                <a:gd name="connsiteY2" fmla="*/ 0 h 533114"/>
                <a:gd name="connsiteX3" fmla="*/ 533114 w 533114"/>
                <a:gd name="connsiteY3" fmla="*/ 88854 h 533114"/>
                <a:gd name="connsiteX4" fmla="*/ 533114 w 533114"/>
                <a:gd name="connsiteY4" fmla="*/ 444260 h 533114"/>
                <a:gd name="connsiteX5" fmla="*/ 444260 w 533114"/>
                <a:gd name="connsiteY5" fmla="*/ 533114 h 533114"/>
                <a:gd name="connsiteX6" fmla="*/ 88854 w 533114"/>
                <a:gd name="connsiteY6" fmla="*/ 533114 h 533114"/>
                <a:gd name="connsiteX7" fmla="*/ 0 w 533114"/>
                <a:gd name="connsiteY7" fmla="*/ 444260 h 533114"/>
                <a:gd name="connsiteX8" fmla="*/ 0 w 533114"/>
                <a:gd name="connsiteY8" fmla="*/ 88854 h 53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114" h="533114">
                  <a:moveTo>
                    <a:pt x="0" y="88854"/>
                  </a:moveTo>
                  <a:cubicBezTo>
                    <a:pt x="0" y="39781"/>
                    <a:pt x="39781" y="0"/>
                    <a:pt x="88854" y="0"/>
                  </a:cubicBezTo>
                  <a:lnTo>
                    <a:pt x="444260" y="0"/>
                  </a:lnTo>
                  <a:cubicBezTo>
                    <a:pt x="493333" y="0"/>
                    <a:pt x="533114" y="39781"/>
                    <a:pt x="533114" y="88854"/>
                  </a:cubicBezTo>
                  <a:lnTo>
                    <a:pt x="533114" y="444260"/>
                  </a:lnTo>
                  <a:cubicBezTo>
                    <a:pt x="533114" y="493333"/>
                    <a:pt x="493333" y="533114"/>
                    <a:pt x="444260" y="533114"/>
                  </a:cubicBezTo>
                  <a:lnTo>
                    <a:pt x="88854" y="533114"/>
                  </a:lnTo>
                  <a:cubicBezTo>
                    <a:pt x="39781" y="533114"/>
                    <a:pt x="0" y="493333"/>
                    <a:pt x="0" y="444260"/>
                  </a:cubicBezTo>
                  <a:lnTo>
                    <a:pt x="0" y="8885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1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10000"/>
              </a:schemeClr>
            </a:effectRef>
            <a:fontRef idx="minor">
              <a:schemeClr val="dk1"/>
            </a:fontRef>
          </p:style>
          <p:txBody>
            <a:bodyPr spcFirstLastPara="0" vert="horz" wrap="square" lIns="64124" tIns="64124" rIns="64124" bIns="64124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500" kern="1200" dirty="0"/>
                <a:t>分解</a:t>
              </a:r>
              <a:endParaRPr lang="en-US" sz="1500" kern="1200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722AC7-5BDA-44DD-B3FF-2FAD5F16ACFB}"/>
                </a:ext>
              </a:extLst>
            </p:cNvPr>
            <p:cNvSpPr/>
            <p:nvPr/>
          </p:nvSpPr>
          <p:spPr>
            <a:xfrm rot="1310364">
              <a:off x="7656751" y="3886763"/>
              <a:ext cx="442902" cy="1247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29128" y="0"/>
                  </a:lnTo>
                </a:path>
              </a:pathLst>
            </a:custGeom>
            <a:noFill/>
          </p:spPr>
          <p:style>
            <a:lnRef idx="2">
              <a:schemeClr val="accent1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EE7DAB-8356-446C-A464-9B148745DA3C}"/>
                </a:ext>
              </a:extLst>
            </p:cNvPr>
            <p:cNvSpPr/>
            <p:nvPr/>
          </p:nvSpPr>
          <p:spPr>
            <a:xfrm>
              <a:off x="8094171" y="3808766"/>
              <a:ext cx="533114" cy="533114"/>
            </a:xfrm>
            <a:custGeom>
              <a:avLst/>
              <a:gdLst>
                <a:gd name="connsiteX0" fmla="*/ 0 w 533114"/>
                <a:gd name="connsiteY0" fmla="*/ 88854 h 533114"/>
                <a:gd name="connsiteX1" fmla="*/ 88854 w 533114"/>
                <a:gd name="connsiteY1" fmla="*/ 0 h 533114"/>
                <a:gd name="connsiteX2" fmla="*/ 444260 w 533114"/>
                <a:gd name="connsiteY2" fmla="*/ 0 h 533114"/>
                <a:gd name="connsiteX3" fmla="*/ 533114 w 533114"/>
                <a:gd name="connsiteY3" fmla="*/ 88854 h 533114"/>
                <a:gd name="connsiteX4" fmla="*/ 533114 w 533114"/>
                <a:gd name="connsiteY4" fmla="*/ 444260 h 533114"/>
                <a:gd name="connsiteX5" fmla="*/ 444260 w 533114"/>
                <a:gd name="connsiteY5" fmla="*/ 533114 h 533114"/>
                <a:gd name="connsiteX6" fmla="*/ 88854 w 533114"/>
                <a:gd name="connsiteY6" fmla="*/ 533114 h 533114"/>
                <a:gd name="connsiteX7" fmla="*/ 0 w 533114"/>
                <a:gd name="connsiteY7" fmla="*/ 444260 h 533114"/>
                <a:gd name="connsiteX8" fmla="*/ 0 w 533114"/>
                <a:gd name="connsiteY8" fmla="*/ 88854 h 53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114" h="533114">
                  <a:moveTo>
                    <a:pt x="0" y="88854"/>
                  </a:moveTo>
                  <a:cubicBezTo>
                    <a:pt x="0" y="39781"/>
                    <a:pt x="39781" y="0"/>
                    <a:pt x="88854" y="0"/>
                  </a:cubicBezTo>
                  <a:lnTo>
                    <a:pt x="444260" y="0"/>
                  </a:lnTo>
                  <a:cubicBezTo>
                    <a:pt x="493333" y="0"/>
                    <a:pt x="533114" y="39781"/>
                    <a:pt x="533114" y="88854"/>
                  </a:cubicBezTo>
                  <a:lnTo>
                    <a:pt x="533114" y="444260"/>
                  </a:lnTo>
                  <a:cubicBezTo>
                    <a:pt x="533114" y="493333"/>
                    <a:pt x="493333" y="533114"/>
                    <a:pt x="444260" y="533114"/>
                  </a:cubicBezTo>
                  <a:lnTo>
                    <a:pt x="88854" y="533114"/>
                  </a:lnTo>
                  <a:cubicBezTo>
                    <a:pt x="39781" y="533114"/>
                    <a:pt x="0" y="493333"/>
                    <a:pt x="0" y="444260"/>
                  </a:cubicBezTo>
                  <a:lnTo>
                    <a:pt x="0" y="8885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dk1"/>
            </a:fontRef>
          </p:style>
          <p:txBody>
            <a:bodyPr spcFirstLastPara="0" vert="horz" wrap="square" lIns="64124" tIns="64124" rIns="64124" bIns="64124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500" kern="1200" dirty="0"/>
                <a:t>拟合</a:t>
              </a:r>
              <a:endParaRPr lang="en-US" sz="1500" kern="1200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11B825-614F-4766-B01D-9076F75A8C3B}"/>
                </a:ext>
              </a:extLst>
            </p:cNvPr>
            <p:cNvSpPr/>
            <p:nvPr/>
          </p:nvSpPr>
          <p:spPr>
            <a:xfrm rot="5400000">
              <a:off x="7100511" y="4244741"/>
              <a:ext cx="39496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94966" y="0"/>
                  </a:lnTo>
                </a:path>
              </a:pathLst>
            </a:custGeom>
            <a:noFill/>
          </p:spPr>
          <p:style>
            <a:lnRef idx="2">
              <a:schemeClr val="accent1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F984DAE-BC28-4A8F-84AE-B65E7130A47E}"/>
                </a:ext>
              </a:extLst>
            </p:cNvPr>
            <p:cNvSpPr/>
            <p:nvPr/>
          </p:nvSpPr>
          <p:spPr>
            <a:xfrm>
              <a:off x="6964761" y="4442224"/>
              <a:ext cx="664395" cy="533114"/>
            </a:xfrm>
            <a:custGeom>
              <a:avLst/>
              <a:gdLst>
                <a:gd name="connsiteX0" fmla="*/ 0 w 533114"/>
                <a:gd name="connsiteY0" fmla="*/ 88854 h 533114"/>
                <a:gd name="connsiteX1" fmla="*/ 88854 w 533114"/>
                <a:gd name="connsiteY1" fmla="*/ 0 h 533114"/>
                <a:gd name="connsiteX2" fmla="*/ 444260 w 533114"/>
                <a:gd name="connsiteY2" fmla="*/ 0 h 533114"/>
                <a:gd name="connsiteX3" fmla="*/ 533114 w 533114"/>
                <a:gd name="connsiteY3" fmla="*/ 88854 h 533114"/>
                <a:gd name="connsiteX4" fmla="*/ 533114 w 533114"/>
                <a:gd name="connsiteY4" fmla="*/ 444260 h 533114"/>
                <a:gd name="connsiteX5" fmla="*/ 444260 w 533114"/>
                <a:gd name="connsiteY5" fmla="*/ 533114 h 533114"/>
                <a:gd name="connsiteX6" fmla="*/ 88854 w 533114"/>
                <a:gd name="connsiteY6" fmla="*/ 533114 h 533114"/>
                <a:gd name="connsiteX7" fmla="*/ 0 w 533114"/>
                <a:gd name="connsiteY7" fmla="*/ 444260 h 533114"/>
                <a:gd name="connsiteX8" fmla="*/ 0 w 533114"/>
                <a:gd name="connsiteY8" fmla="*/ 88854 h 53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114" h="533114">
                  <a:moveTo>
                    <a:pt x="0" y="88854"/>
                  </a:moveTo>
                  <a:cubicBezTo>
                    <a:pt x="0" y="39781"/>
                    <a:pt x="39781" y="0"/>
                    <a:pt x="88854" y="0"/>
                  </a:cubicBezTo>
                  <a:lnTo>
                    <a:pt x="444260" y="0"/>
                  </a:lnTo>
                  <a:cubicBezTo>
                    <a:pt x="493333" y="0"/>
                    <a:pt x="533114" y="39781"/>
                    <a:pt x="533114" y="88854"/>
                  </a:cubicBezTo>
                  <a:lnTo>
                    <a:pt x="533114" y="444260"/>
                  </a:lnTo>
                  <a:cubicBezTo>
                    <a:pt x="533114" y="493333"/>
                    <a:pt x="493333" y="533114"/>
                    <a:pt x="444260" y="533114"/>
                  </a:cubicBezTo>
                  <a:lnTo>
                    <a:pt x="88854" y="533114"/>
                  </a:lnTo>
                  <a:cubicBezTo>
                    <a:pt x="39781" y="533114"/>
                    <a:pt x="0" y="493333"/>
                    <a:pt x="0" y="444260"/>
                  </a:cubicBezTo>
                  <a:lnTo>
                    <a:pt x="0" y="8885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3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30000"/>
              </a:schemeClr>
            </a:effectRef>
            <a:fontRef idx="minor">
              <a:schemeClr val="dk1"/>
            </a:fontRef>
          </p:style>
          <p:txBody>
            <a:bodyPr spcFirstLastPara="0" vert="horz" wrap="square" lIns="59044" tIns="59044" rIns="59044" bIns="59044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300" kern="1200" dirty="0"/>
                <a:t>参数化</a:t>
              </a:r>
              <a:endParaRPr lang="en-US" sz="1300" kern="120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FE85D5-97D1-4FF0-BFB7-ECDDEEF05B17}"/>
                </a:ext>
              </a:extLst>
            </p:cNvPr>
            <p:cNvSpPr/>
            <p:nvPr/>
          </p:nvSpPr>
          <p:spPr>
            <a:xfrm>
              <a:off x="5953911" y="3028845"/>
              <a:ext cx="533114" cy="533114"/>
            </a:xfrm>
            <a:custGeom>
              <a:avLst/>
              <a:gdLst>
                <a:gd name="connsiteX0" fmla="*/ 0 w 533114"/>
                <a:gd name="connsiteY0" fmla="*/ 88854 h 533114"/>
                <a:gd name="connsiteX1" fmla="*/ 88854 w 533114"/>
                <a:gd name="connsiteY1" fmla="*/ 0 h 533114"/>
                <a:gd name="connsiteX2" fmla="*/ 444260 w 533114"/>
                <a:gd name="connsiteY2" fmla="*/ 0 h 533114"/>
                <a:gd name="connsiteX3" fmla="*/ 533114 w 533114"/>
                <a:gd name="connsiteY3" fmla="*/ 88854 h 533114"/>
                <a:gd name="connsiteX4" fmla="*/ 533114 w 533114"/>
                <a:gd name="connsiteY4" fmla="*/ 444260 h 533114"/>
                <a:gd name="connsiteX5" fmla="*/ 444260 w 533114"/>
                <a:gd name="connsiteY5" fmla="*/ 533114 h 533114"/>
                <a:gd name="connsiteX6" fmla="*/ 88854 w 533114"/>
                <a:gd name="connsiteY6" fmla="*/ 533114 h 533114"/>
                <a:gd name="connsiteX7" fmla="*/ 0 w 533114"/>
                <a:gd name="connsiteY7" fmla="*/ 444260 h 533114"/>
                <a:gd name="connsiteX8" fmla="*/ 0 w 533114"/>
                <a:gd name="connsiteY8" fmla="*/ 88854 h 53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114" h="533114">
                  <a:moveTo>
                    <a:pt x="0" y="88854"/>
                  </a:moveTo>
                  <a:cubicBezTo>
                    <a:pt x="0" y="39781"/>
                    <a:pt x="39781" y="0"/>
                    <a:pt x="88854" y="0"/>
                  </a:cubicBezTo>
                  <a:lnTo>
                    <a:pt x="444260" y="0"/>
                  </a:lnTo>
                  <a:cubicBezTo>
                    <a:pt x="493333" y="0"/>
                    <a:pt x="533114" y="39781"/>
                    <a:pt x="533114" y="88854"/>
                  </a:cubicBezTo>
                  <a:lnTo>
                    <a:pt x="533114" y="444260"/>
                  </a:lnTo>
                  <a:cubicBezTo>
                    <a:pt x="533114" y="493333"/>
                    <a:pt x="493333" y="533114"/>
                    <a:pt x="444260" y="533114"/>
                  </a:cubicBezTo>
                  <a:lnTo>
                    <a:pt x="88854" y="533114"/>
                  </a:lnTo>
                  <a:cubicBezTo>
                    <a:pt x="39781" y="533114"/>
                    <a:pt x="0" y="493333"/>
                    <a:pt x="0" y="444260"/>
                  </a:cubicBezTo>
                  <a:lnTo>
                    <a:pt x="0" y="8885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dk1"/>
            </a:fontRef>
          </p:style>
          <p:txBody>
            <a:bodyPr spcFirstLastPara="0" vert="horz" wrap="square" lIns="64124" tIns="64124" rIns="64124" bIns="64124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500" kern="1200" dirty="0"/>
                <a:t>应用</a:t>
              </a:r>
              <a:endParaRPr lang="en-US" sz="1500" kern="1200" dirty="0"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BD4DF1-9FCD-49A4-B647-CB618F420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600698"/>
              </p:ext>
            </p:extLst>
          </p:nvPr>
        </p:nvGraphicFramePr>
        <p:xfrm>
          <a:off x="5163360" y="3603722"/>
          <a:ext cx="671532" cy="142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B27A993-BA4B-4642-957A-47280C577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321329"/>
              </p:ext>
            </p:extLst>
          </p:nvPr>
        </p:nvGraphicFramePr>
        <p:xfrm>
          <a:off x="5162944" y="1994828"/>
          <a:ext cx="671532" cy="142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66C1C3F5-7FF4-4577-8C9C-41E6AB485B87}"/>
              </a:ext>
            </a:extLst>
          </p:cNvPr>
          <p:cNvSpPr txBox="1"/>
          <p:nvPr/>
        </p:nvSpPr>
        <p:spPr>
          <a:xfrm>
            <a:off x="4753996" y="1848033"/>
            <a:ext cx="4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A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8469B0-EF8A-4D1A-86F7-03CCFCF93072}"/>
              </a:ext>
            </a:extLst>
          </p:cNvPr>
          <p:cNvSpPr txBox="1"/>
          <p:nvPr/>
        </p:nvSpPr>
        <p:spPr>
          <a:xfrm>
            <a:off x="4753996" y="4899864"/>
            <a:ext cx="4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endParaRPr lang="en-US" b="1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44018C5-F51A-4A16-8C58-82A33C07FB8F}"/>
              </a:ext>
            </a:extLst>
          </p:cNvPr>
          <p:cNvSpPr/>
          <p:nvPr/>
        </p:nvSpPr>
        <p:spPr>
          <a:xfrm rot="10800000" flipV="1">
            <a:off x="7553026" y="2399468"/>
            <a:ext cx="920131" cy="379620"/>
          </a:xfrm>
          <a:custGeom>
            <a:avLst/>
            <a:gdLst>
              <a:gd name="connsiteX0" fmla="*/ 0 w 874410"/>
              <a:gd name="connsiteY0" fmla="*/ 9942 h 19885"/>
              <a:gd name="connsiteX1" fmla="*/ 874410 w 874410"/>
              <a:gd name="connsiteY1" fmla="*/ 9942 h 1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4410" h="19885">
                <a:moveTo>
                  <a:pt x="0" y="9942"/>
                </a:moveTo>
                <a:lnTo>
                  <a:pt x="874410" y="9942"/>
                </a:ln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045" tIns="-11918" rIns="428044" bIns="-11918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E4BEF1-6D7A-481D-A3DA-0E0DC4284B25}"/>
              </a:ext>
            </a:extLst>
          </p:cNvPr>
          <p:cNvGrpSpPr/>
          <p:nvPr/>
        </p:nvGrpSpPr>
        <p:grpSpPr>
          <a:xfrm>
            <a:off x="8640781" y="2741530"/>
            <a:ext cx="1640857" cy="2314781"/>
            <a:chOff x="8650568" y="2344131"/>
            <a:chExt cx="1640857" cy="231478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108C7B-9B77-401A-834B-4FF1AD679B29}"/>
                </a:ext>
              </a:extLst>
            </p:cNvPr>
            <p:cNvSpPr/>
            <p:nvPr/>
          </p:nvSpPr>
          <p:spPr>
            <a:xfrm rot="17132988">
              <a:off x="8330567" y="3238858"/>
              <a:ext cx="874410" cy="19885"/>
            </a:xfrm>
            <a:custGeom>
              <a:avLst/>
              <a:gdLst>
                <a:gd name="connsiteX0" fmla="*/ 0 w 874410"/>
                <a:gd name="connsiteY0" fmla="*/ 9942 h 19885"/>
                <a:gd name="connsiteX1" fmla="*/ 874410 w 874410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410" h="19885">
                  <a:moveTo>
                    <a:pt x="0" y="9942"/>
                  </a:moveTo>
                  <a:lnTo>
                    <a:pt x="874410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8045" tIns="-11918" rIns="428044" bIns="-1191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095AE42-03B8-4EE6-B534-76859C9D4275}"/>
                </a:ext>
              </a:extLst>
            </p:cNvPr>
            <p:cNvSpPr/>
            <p:nvPr/>
          </p:nvSpPr>
          <p:spPr>
            <a:xfrm>
              <a:off x="8884976" y="2681093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dirty="0">
                  <a:ea typeface="SimSun" panose="02010600030101010101" pitchFamily="2" charset="-122"/>
                </a:rPr>
                <a:t>形态回归</a:t>
              </a:r>
              <a:endParaRPr lang="en-US" sz="900" dirty="0">
                <a:ea typeface="SimSun" panose="02010600030101010101" pitchFamily="2" charset="-12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698992D-6236-43E3-AEF3-A8D23286F35E}"/>
                </a:ext>
              </a:extLst>
            </p:cNvPr>
            <p:cNvSpPr/>
            <p:nvPr/>
          </p:nvSpPr>
          <p:spPr>
            <a:xfrm rot="18289469">
              <a:off x="9382963" y="2649174"/>
              <a:ext cx="410475" cy="19885"/>
            </a:xfrm>
            <a:custGeom>
              <a:avLst/>
              <a:gdLst>
                <a:gd name="connsiteX0" fmla="*/ 0 w 410475"/>
                <a:gd name="connsiteY0" fmla="*/ 9942 h 19885"/>
                <a:gd name="connsiteX1" fmla="*/ 410475 w 410475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475" h="19885">
                  <a:moveTo>
                    <a:pt x="0" y="9942"/>
                  </a:moveTo>
                  <a:lnTo>
                    <a:pt x="410475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675" tIns="-319" rIns="207676" bIns="-32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901A856-1C67-4177-924B-D3D6D8B764B7}"/>
                </a:ext>
              </a:extLst>
            </p:cNvPr>
            <p:cNvSpPr/>
            <p:nvPr/>
          </p:nvSpPr>
          <p:spPr>
            <a:xfrm>
              <a:off x="9705405" y="2344131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800" kern="1200" dirty="0"/>
                <a:t>参数模型</a:t>
              </a:r>
              <a:endParaRPr lang="en-US" sz="800" kern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2C6A689-3540-4838-9638-B236FD07718B}"/>
                </a:ext>
              </a:extLst>
            </p:cNvPr>
            <p:cNvSpPr/>
            <p:nvPr/>
          </p:nvSpPr>
          <p:spPr>
            <a:xfrm>
              <a:off x="9470997" y="2817655"/>
              <a:ext cx="234408" cy="19885"/>
            </a:xfrm>
            <a:custGeom>
              <a:avLst/>
              <a:gdLst>
                <a:gd name="connsiteX0" fmla="*/ 0 w 234408"/>
                <a:gd name="connsiteY0" fmla="*/ 9942 h 19885"/>
                <a:gd name="connsiteX1" fmla="*/ 234408 w 234408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408" h="19885">
                  <a:moveTo>
                    <a:pt x="0" y="9942"/>
                  </a:moveTo>
                  <a:lnTo>
                    <a:pt x="234408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044" tIns="4083" rIns="124044" bIns="4082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2F6FAD9-D119-4C55-9F39-2E5FE3AF637B}"/>
                </a:ext>
              </a:extLst>
            </p:cNvPr>
            <p:cNvSpPr/>
            <p:nvPr/>
          </p:nvSpPr>
          <p:spPr>
            <a:xfrm>
              <a:off x="9705405" y="2681093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800" kern="1200" dirty="0"/>
                <a:t>非参数模型</a:t>
              </a:r>
              <a:endParaRPr lang="en-US" sz="800" kern="120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0F5BCB-9C18-4A62-A323-5A6628B9A554}"/>
                </a:ext>
              </a:extLst>
            </p:cNvPr>
            <p:cNvSpPr/>
            <p:nvPr/>
          </p:nvSpPr>
          <p:spPr>
            <a:xfrm rot="3310531">
              <a:off x="9382963" y="2986136"/>
              <a:ext cx="410475" cy="19885"/>
            </a:xfrm>
            <a:custGeom>
              <a:avLst/>
              <a:gdLst>
                <a:gd name="connsiteX0" fmla="*/ 0 w 410475"/>
                <a:gd name="connsiteY0" fmla="*/ 9942 h 19885"/>
                <a:gd name="connsiteX1" fmla="*/ 410475 w 410475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475" h="19885">
                  <a:moveTo>
                    <a:pt x="0" y="9942"/>
                  </a:moveTo>
                  <a:lnTo>
                    <a:pt x="410475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676" tIns="-320" rIns="207675" bIns="-31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A33938D-510A-484A-B77E-6BC6603F744C}"/>
                </a:ext>
              </a:extLst>
            </p:cNvPr>
            <p:cNvSpPr/>
            <p:nvPr/>
          </p:nvSpPr>
          <p:spPr>
            <a:xfrm>
              <a:off x="9705405" y="3018055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800" kern="1200" dirty="0"/>
                <a:t>平滑</a:t>
              </a:r>
              <a:endParaRPr lang="en-US" sz="800" kern="120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ED42D2-F541-4A88-BD42-E0AE4AF12C03}"/>
                </a:ext>
              </a:extLst>
            </p:cNvPr>
            <p:cNvSpPr/>
            <p:nvPr/>
          </p:nvSpPr>
          <p:spPr>
            <a:xfrm>
              <a:off x="8650568" y="3660060"/>
              <a:ext cx="234408" cy="19885"/>
            </a:xfrm>
            <a:custGeom>
              <a:avLst/>
              <a:gdLst>
                <a:gd name="connsiteX0" fmla="*/ 0 w 234408"/>
                <a:gd name="connsiteY0" fmla="*/ 9942 h 19885"/>
                <a:gd name="connsiteX1" fmla="*/ 234408 w 234408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408" h="19885">
                  <a:moveTo>
                    <a:pt x="0" y="9942"/>
                  </a:moveTo>
                  <a:lnTo>
                    <a:pt x="234408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044" tIns="4082" rIns="124044" bIns="408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36A3D2C-6F8E-4F86-A4F7-62B9C6FCD4C8}"/>
                </a:ext>
              </a:extLst>
            </p:cNvPr>
            <p:cNvSpPr/>
            <p:nvPr/>
          </p:nvSpPr>
          <p:spPr>
            <a:xfrm>
              <a:off x="8884976" y="3523497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dirty="0">
                  <a:ea typeface="SimSun" panose="02010600030101010101" pitchFamily="2" charset="-122"/>
                </a:rPr>
                <a:t>停止准则</a:t>
              </a:r>
              <a:endParaRPr lang="en-US" sz="900" dirty="0">
                <a:ea typeface="SimSun" panose="02010600030101010101" pitchFamily="2" charset="-12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12325B9-B1A5-4715-9D39-4286D50812BA}"/>
                </a:ext>
              </a:extLst>
            </p:cNvPr>
            <p:cNvSpPr/>
            <p:nvPr/>
          </p:nvSpPr>
          <p:spPr>
            <a:xfrm rot="19457599">
              <a:off x="9443864" y="3575819"/>
              <a:ext cx="288674" cy="19885"/>
            </a:xfrm>
            <a:custGeom>
              <a:avLst/>
              <a:gdLst>
                <a:gd name="connsiteX0" fmla="*/ 0 w 288674"/>
                <a:gd name="connsiteY0" fmla="*/ 9942 h 19885"/>
                <a:gd name="connsiteX1" fmla="*/ 288674 w 288674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674" h="19885">
                  <a:moveTo>
                    <a:pt x="0" y="9942"/>
                  </a:moveTo>
                  <a:lnTo>
                    <a:pt x="288674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819" tIns="2725" rIns="149821" bIns="27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0BB445-FEBA-45CE-A945-5E1383B10F95}"/>
                </a:ext>
              </a:extLst>
            </p:cNvPr>
            <p:cNvSpPr/>
            <p:nvPr/>
          </p:nvSpPr>
          <p:spPr>
            <a:xfrm>
              <a:off x="9705405" y="3355016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800" kern="1200" dirty="0"/>
                <a:t>最大</a:t>
              </a:r>
              <a:r>
                <a:rPr lang="en-US" altLang="zh-CN" sz="800" kern="1200" dirty="0"/>
                <a:t>Whittle</a:t>
              </a:r>
              <a:r>
                <a:rPr lang="zh-CN" altLang="en-US" sz="800" kern="1200" dirty="0"/>
                <a:t>似然</a:t>
              </a:r>
              <a:endParaRPr lang="en-US" sz="800" kern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643895-DA1E-4DED-AB81-28242C68B3C1}"/>
                </a:ext>
              </a:extLst>
            </p:cNvPr>
            <p:cNvSpPr/>
            <p:nvPr/>
          </p:nvSpPr>
          <p:spPr>
            <a:xfrm rot="2142401">
              <a:off x="9443864" y="3744300"/>
              <a:ext cx="288674" cy="19885"/>
            </a:xfrm>
            <a:custGeom>
              <a:avLst/>
              <a:gdLst>
                <a:gd name="connsiteX0" fmla="*/ 0 w 288674"/>
                <a:gd name="connsiteY0" fmla="*/ 9942 h 19885"/>
                <a:gd name="connsiteX1" fmla="*/ 288674 w 288674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674" h="19885">
                  <a:moveTo>
                    <a:pt x="0" y="9942"/>
                  </a:moveTo>
                  <a:lnTo>
                    <a:pt x="288674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820" tIns="2726" rIns="149820" bIns="272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BB7AFB-22BA-4F69-AFEC-DAB4F021E6A8}"/>
                </a:ext>
              </a:extLst>
            </p:cNvPr>
            <p:cNvSpPr/>
            <p:nvPr/>
          </p:nvSpPr>
          <p:spPr>
            <a:xfrm>
              <a:off x="9705405" y="3691978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800" kern="1200" dirty="0"/>
                <a:t>最小二乘</a:t>
              </a:r>
              <a:endParaRPr lang="en-US" sz="8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AB5FA98-E679-477D-B700-E7843F427C4B}"/>
                </a:ext>
              </a:extLst>
            </p:cNvPr>
            <p:cNvSpPr/>
            <p:nvPr/>
          </p:nvSpPr>
          <p:spPr>
            <a:xfrm rot="4467012">
              <a:off x="8330567" y="4081262"/>
              <a:ext cx="874410" cy="19885"/>
            </a:xfrm>
            <a:custGeom>
              <a:avLst/>
              <a:gdLst>
                <a:gd name="connsiteX0" fmla="*/ 0 w 874410"/>
                <a:gd name="connsiteY0" fmla="*/ 9942 h 19885"/>
                <a:gd name="connsiteX1" fmla="*/ 874410 w 874410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410" h="19885">
                  <a:moveTo>
                    <a:pt x="0" y="9942"/>
                  </a:moveTo>
                  <a:lnTo>
                    <a:pt x="874410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8045" tIns="-11918" rIns="428044" bIns="-1191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957D2A0-6955-4986-916C-2BA8739C789D}"/>
                </a:ext>
              </a:extLst>
            </p:cNvPr>
            <p:cNvSpPr/>
            <p:nvPr/>
          </p:nvSpPr>
          <p:spPr>
            <a:xfrm>
              <a:off x="8884976" y="4365902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dirty="0">
                  <a:ea typeface="SimSun" panose="02010600030101010101" pitchFamily="2" charset="-122"/>
                </a:rPr>
                <a:t>迭代</a:t>
              </a:r>
              <a:endParaRPr lang="en-US" sz="900" dirty="0">
                <a:ea typeface="SimSun" panose="02010600030101010101" pitchFamily="2" charset="-12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712A3B-0135-48C1-9046-6C25F80243AC}"/>
                </a:ext>
              </a:extLst>
            </p:cNvPr>
            <p:cNvSpPr/>
            <p:nvPr/>
          </p:nvSpPr>
          <p:spPr>
            <a:xfrm rot="18289469">
              <a:off x="9382963" y="4333984"/>
              <a:ext cx="410475" cy="19885"/>
            </a:xfrm>
            <a:custGeom>
              <a:avLst/>
              <a:gdLst>
                <a:gd name="connsiteX0" fmla="*/ 0 w 410475"/>
                <a:gd name="connsiteY0" fmla="*/ 9942 h 19885"/>
                <a:gd name="connsiteX1" fmla="*/ 410475 w 410475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475" h="19885">
                  <a:moveTo>
                    <a:pt x="0" y="9942"/>
                  </a:moveTo>
                  <a:lnTo>
                    <a:pt x="410475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676" tIns="-320" rIns="207675" bIns="-31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9E94594-3D04-4758-A7E1-6F3B3B5E725C}"/>
                </a:ext>
              </a:extLst>
            </p:cNvPr>
            <p:cNvSpPr/>
            <p:nvPr/>
          </p:nvSpPr>
          <p:spPr>
            <a:xfrm>
              <a:off x="9705405" y="4028940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800" kern="1200" dirty="0"/>
                <a:t>返回拟合</a:t>
              </a:r>
              <a:endParaRPr lang="en-US" sz="800" kern="120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8AB77C-E0CE-4E77-81FF-20DA3CEBFC41}"/>
                </a:ext>
              </a:extLst>
            </p:cNvPr>
            <p:cNvSpPr/>
            <p:nvPr/>
          </p:nvSpPr>
          <p:spPr>
            <a:xfrm>
              <a:off x="9470997" y="4502465"/>
              <a:ext cx="234408" cy="19885"/>
            </a:xfrm>
            <a:custGeom>
              <a:avLst/>
              <a:gdLst>
                <a:gd name="connsiteX0" fmla="*/ 0 w 234408"/>
                <a:gd name="connsiteY0" fmla="*/ 9942 h 19885"/>
                <a:gd name="connsiteX1" fmla="*/ 234408 w 234408"/>
                <a:gd name="connsiteY1" fmla="*/ 9942 h 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408" h="19885">
                  <a:moveTo>
                    <a:pt x="0" y="9942"/>
                  </a:moveTo>
                  <a:lnTo>
                    <a:pt x="234408" y="994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044" tIns="4082" rIns="124044" bIns="408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77519A-2E5F-4582-BCAA-83FAE522ED49}"/>
                </a:ext>
              </a:extLst>
            </p:cNvPr>
            <p:cNvSpPr/>
            <p:nvPr/>
          </p:nvSpPr>
          <p:spPr>
            <a:xfrm>
              <a:off x="9705405" y="4365902"/>
              <a:ext cx="586020" cy="293010"/>
            </a:xfrm>
            <a:custGeom>
              <a:avLst/>
              <a:gdLst>
                <a:gd name="connsiteX0" fmla="*/ 0 w 586020"/>
                <a:gd name="connsiteY0" fmla="*/ 29301 h 293010"/>
                <a:gd name="connsiteX1" fmla="*/ 29301 w 586020"/>
                <a:gd name="connsiteY1" fmla="*/ 0 h 293010"/>
                <a:gd name="connsiteX2" fmla="*/ 556719 w 586020"/>
                <a:gd name="connsiteY2" fmla="*/ 0 h 293010"/>
                <a:gd name="connsiteX3" fmla="*/ 586020 w 586020"/>
                <a:gd name="connsiteY3" fmla="*/ 29301 h 293010"/>
                <a:gd name="connsiteX4" fmla="*/ 586020 w 586020"/>
                <a:gd name="connsiteY4" fmla="*/ 263709 h 293010"/>
                <a:gd name="connsiteX5" fmla="*/ 556719 w 586020"/>
                <a:gd name="connsiteY5" fmla="*/ 293010 h 293010"/>
                <a:gd name="connsiteX6" fmla="*/ 29301 w 586020"/>
                <a:gd name="connsiteY6" fmla="*/ 293010 h 293010"/>
                <a:gd name="connsiteX7" fmla="*/ 0 w 586020"/>
                <a:gd name="connsiteY7" fmla="*/ 263709 h 293010"/>
                <a:gd name="connsiteX8" fmla="*/ 0 w 586020"/>
                <a:gd name="connsiteY8" fmla="*/ 29301 h 2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020" h="293010">
                  <a:moveTo>
                    <a:pt x="0" y="29301"/>
                  </a:moveTo>
                  <a:cubicBezTo>
                    <a:pt x="0" y="13119"/>
                    <a:pt x="13119" y="0"/>
                    <a:pt x="29301" y="0"/>
                  </a:cubicBezTo>
                  <a:lnTo>
                    <a:pt x="556719" y="0"/>
                  </a:lnTo>
                  <a:cubicBezTo>
                    <a:pt x="572901" y="0"/>
                    <a:pt x="586020" y="13119"/>
                    <a:pt x="586020" y="29301"/>
                  </a:cubicBezTo>
                  <a:lnTo>
                    <a:pt x="586020" y="263709"/>
                  </a:lnTo>
                  <a:cubicBezTo>
                    <a:pt x="586020" y="279891"/>
                    <a:pt x="572901" y="293010"/>
                    <a:pt x="556719" y="293010"/>
                  </a:cubicBezTo>
                  <a:lnTo>
                    <a:pt x="29301" y="293010"/>
                  </a:lnTo>
                  <a:cubicBezTo>
                    <a:pt x="13119" y="293010"/>
                    <a:pt x="0" y="279891"/>
                    <a:pt x="0" y="263709"/>
                  </a:cubicBezTo>
                  <a:lnTo>
                    <a:pt x="0" y="293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62" tIns="13662" rIns="13662" bIns="1366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800" kern="1200" dirty="0"/>
                <a:t>期望最大化</a:t>
              </a:r>
              <a:endParaRPr lang="en-US" sz="800" kern="1200" dirty="0"/>
            </a:p>
          </p:txBody>
        </p:sp>
      </p:grp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D7B8A9C-572B-4855-AE18-D7D5CDBCD8A6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5834892" y="4316751"/>
            <a:ext cx="1125952" cy="402599"/>
          </a:xfrm>
          <a:prstGeom prst="bentConnector3">
            <a:avLst>
              <a:gd name="adj1" fmla="val 61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96C590D-DABA-4FFD-8164-89E023E39439}"/>
              </a:ext>
            </a:extLst>
          </p:cNvPr>
          <p:cNvSpPr/>
          <p:nvPr/>
        </p:nvSpPr>
        <p:spPr>
          <a:xfrm rot="1310364">
            <a:off x="6454732" y="3423757"/>
            <a:ext cx="442902" cy="1247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429128" y="0"/>
                </a:lnTo>
              </a:path>
            </a:pathLst>
          </a:custGeom>
          <a:noFill/>
        </p:spPr>
        <p:style>
          <a:lnRef idx="2">
            <a:schemeClr val="accent1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6A3E0B3-7F39-4304-BDAC-42A712EDB86F}"/>
              </a:ext>
            </a:extLst>
          </p:cNvPr>
          <p:cNvCxnSpPr>
            <a:cxnSpLocks/>
          </p:cNvCxnSpPr>
          <p:nvPr/>
        </p:nvCxnSpPr>
        <p:spPr>
          <a:xfrm rot="10800000">
            <a:off x="5820674" y="2696904"/>
            <a:ext cx="399795" cy="336912"/>
          </a:xfrm>
          <a:prstGeom prst="bentConnector3">
            <a:avLst>
              <a:gd name="adj1" fmla="val -58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B890968-D057-47CB-9CA6-5523E885D2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2944" y="5066911"/>
            <a:ext cx="5118694" cy="13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6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3A474-545B-4A42-BBE9-A319C718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4705" y="1523633"/>
            <a:ext cx="5686425" cy="4352925"/>
          </a:xfrm>
          <a:prstGeom prst="rect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F07FA0D-2D10-4885-8526-5BCDFE92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24" y="1417393"/>
            <a:ext cx="5943600" cy="4867275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45553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210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Shiang Hu</dc:creator>
  <cp:lastModifiedBy>Andy Shiang Hu</cp:lastModifiedBy>
  <cp:revision>7</cp:revision>
  <dcterms:created xsi:type="dcterms:W3CDTF">2020-03-25T03:00:04Z</dcterms:created>
  <dcterms:modified xsi:type="dcterms:W3CDTF">2020-07-17T06:40:29Z</dcterms:modified>
</cp:coreProperties>
</file>