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3E17B-799F-480B-956B-5B6CDDEA0C88}" v="107" dt="2020-03-26T14:34:41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807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Shiang Hu" userId="80fa400d-f861-43d4-af19-39343cd31f21" providerId="ADAL" clId="{54E3E17B-799F-480B-956B-5B6CDDEA0C88}"/>
    <pc:docChg chg="undo custSel addSld delSld modSld">
      <pc:chgData name="Andy Shiang Hu" userId="80fa400d-f861-43d4-af19-39343cd31f21" providerId="ADAL" clId="{54E3E17B-799F-480B-956B-5B6CDDEA0C88}" dt="2020-03-26T14:34:41.049" v="1218" actId="164"/>
      <pc:docMkLst>
        <pc:docMk/>
      </pc:docMkLst>
      <pc:sldChg chg="addSp delSp modSp add">
        <pc:chgData name="Andy Shiang Hu" userId="80fa400d-f861-43d4-af19-39343cd31f21" providerId="ADAL" clId="{54E3E17B-799F-480B-956B-5B6CDDEA0C88}" dt="2020-03-26T08:27:05.011" v="959" actId="1076"/>
        <pc:sldMkLst>
          <pc:docMk/>
          <pc:sldMk cId="3805256400" sldId="256"/>
        </pc:sldMkLst>
        <pc:spChg chg="del">
          <ac:chgData name="Andy Shiang Hu" userId="80fa400d-f861-43d4-af19-39343cd31f21" providerId="ADAL" clId="{54E3E17B-799F-480B-956B-5B6CDDEA0C88}" dt="2020-03-25T03:00:11.798" v="2" actId="478"/>
          <ac:spMkLst>
            <pc:docMk/>
            <pc:sldMk cId="3805256400" sldId="256"/>
            <ac:spMk id="2" creationId="{E514CB3C-9E6F-4AE4-BA41-A35136FAC0E9}"/>
          </ac:spMkLst>
        </pc:spChg>
        <pc:spChg chg="del">
          <ac:chgData name="Andy Shiang Hu" userId="80fa400d-f861-43d4-af19-39343cd31f21" providerId="ADAL" clId="{54E3E17B-799F-480B-956B-5B6CDDEA0C88}" dt="2020-03-25T03:00:10.493" v="1" actId="478"/>
          <ac:spMkLst>
            <pc:docMk/>
            <pc:sldMk cId="3805256400" sldId="256"/>
            <ac:spMk id="3" creationId="{8EFE4473-72BF-486B-B592-7082D70582DB}"/>
          </ac:spMkLst>
        </pc:spChg>
        <pc:spChg chg="add mod">
          <ac:chgData name="Andy Shiang Hu" userId="80fa400d-f861-43d4-af19-39343cd31f21" providerId="ADAL" clId="{54E3E17B-799F-480B-956B-5B6CDDEA0C88}" dt="2020-03-25T03:13:19.379" v="81" actId="164"/>
          <ac:spMkLst>
            <pc:docMk/>
            <pc:sldMk cId="3805256400" sldId="256"/>
            <ac:spMk id="11" creationId="{6E37EABB-5B26-4854-B031-C89B4519A57F}"/>
          </ac:spMkLst>
        </pc:spChg>
        <pc:spChg chg="add mod">
          <ac:chgData name="Andy Shiang Hu" userId="80fa400d-f861-43d4-af19-39343cd31f21" providerId="ADAL" clId="{54E3E17B-799F-480B-956B-5B6CDDEA0C88}" dt="2020-03-25T03:13:19.379" v="81" actId="164"/>
          <ac:spMkLst>
            <pc:docMk/>
            <pc:sldMk cId="3805256400" sldId="256"/>
            <ac:spMk id="12" creationId="{9108BC7B-0386-40EC-9B1C-08A058E37290}"/>
          </ac:spMkLst>
        </pc:spChg>
        <pc:spChg chg="add mod">
          <ac:chgData name="Andy Shiang Hu" userId="80fa400d-f861-43d4-af19-39343cd31f21" providerId="ADAL" clId="{54E3E17B-799F-480B-956B-5B6CDDEA0C88}" dt="2020-03-25T03:13:19.379" v="81" actId="164"/>
          <ac:spMkLst>
            <pc:docMk/>
            <pc:sldMk cId="3805256400" sldId="256"/>
            <ac:spMk id="13" creationId="{97B0DAF8-2FCE-4180-BD33-3BDA82ABF9D7}"/>
          </ac:spMkLst>
        </pc:spChg>
        <pc:spChg chg="add mod">
          <ac:chgData name="Andy Shiang Hu" userId="80fa400d-f861-43d4-af19-39343cd31f21" providerId="ADAL" clId="{54E3E17B-799F-480B-956B-5B6CDDEA0C88}" dt="2020-03-25T03:13:19.379" v="81" actId="164"/>
          <ac:spMkLst>
            <pc:docMk/>
            <pc:sldMk cId="3805256400" sldId="256"/>
            <ac:spMk id="14" creationId="{2285B206-8ACC-4FF0-8E0E-87CC4A90B96D}"/>
          </ac:spMkLst>
        </pc:spChg>
        <pc:spChg chg="add mod">
          <ac:chgData name="Andy Shiang Hu" userId="80fa400d-f861-43d4-af19-39343cd31f21" providerId="ADAL" clId="{54E3E17B-799F-480B-956B-5B6CDDEA0C88}" dt="2020-03-25T03:13:19.379" v="81" actId="164"/>
          <ac:spMkLst>
            <pc:docMk/>
            <pc:sldMk cId="3805256400" sldId="256"/>
            <ac:spMk id="15" creationId="{C0C56905-87D9-4200-A52E-39B29979EA22}"/>
          </ac:spMkLst>
        </pc:spChg>
        <pc:grpChg chg="add mod">
          <ac:chgData name="Andy Shiang Hu" userId="80fa400d-f861-43d4-af19-39343cd31f21" providerId="ADAL" clId="{54E3E17B-799F-480B-956B-5B6CDDEA0C88}" dt="2020-03-26T08:27:05.011" v="959" actId="1076"/>
          <ac:grpSpMkLst>
            <pc:docMk/>
            <pc:sldMk cId="3805256400" sldId="256"/>
            <ac:grpSpMk id="16" creationId="{7618EF4E-AAB7-4DFE-BA85-774AE7C8329B}"/>
          </ac:grpSpMkLst>
        </pc:grpChg>
        <pc:picChg chg="add mod">
          <ac:chgData name="Andy Shiang Hu" userId="80fa400d-f861-43d4-af19-39343cd31f21" providerId="ADAL" clId="{54E3E17B-799F-480B-956B-5B6CDDEA0C88}" dt="2020-03-25T03:13:19.379" v="81" actId="164"/>
          <ac:picMkLst>
            <pc:docMk/>
            <pc:sldMk cId="3805256400" sldId="256"/>
            <ac:picMk id="5" creationId="{E564DE19-C6E2-4382-8FE1-09578DB7405E}"/>
          </ac:picMkLst>
        </pc:picChg>
        <pc:picChg chg="add mod">
          <ac:chgData name="Andy Shiang Hu" userId="80fa400d-f861-43d4-af19-39343cd31f21" providerId="ADAL" clId="{54E3E17B-799F-480B-956B-5B6CDDEA0C88}" dt="2020-03-25T03:13:19.379" v="81" actId="164"/>
          <ac:picMkLst>
            <pc:docMk/>
            <pc:sldMk cId="3805256400" sldId="256"/>
            <ac:picMk id="7" creationId="{2D923782-6ED3-4E08-992A-974A4887C658}"/>
          </ac:picMkLst>
        </pc:picChg>
        <pc:picChg chg="add mod">
          <ac:chgData name="Andy Shiang Hu" userId="80fa400d-f861-43d4-af19-39343cd31f21" providerId="ADAL" clId="{54E3E17B-799F-480B-956B-5B6CDDEA0C88}" dt="2020-03-25T03:13:19.379" v="81" actId="164"/>
          <ac:picMkLst>
            <pc:docMk/>
            <pc:sldMk cId="3805256400" sldId="256"/>
            <ac:picMk id="9" creationId="{3FE4491A-9D30-4CCA-AD27-BF4904F54108}"/>
          </ac:picMkLst>
        </pc:picChg>
        <pc:picChg chg="add mod">
          <ac:chgData name="Andy Shiang Hu" userId="80fa400d-f861-43d4-af19-39343cd31f21" providerId="ADAL" clId="{54E3E17B-799F-480B-956B-5B6CDDEA0C88}" dt="2020-03-25T03:13:19.379" v="81" actId="164"/>
          <ac:picMkLst>
            <pc:docMk/>
            <pc:sldMk cId="3805256400" sldId="256"/>
            <ac:picMk id="10" creationId="{E2AA87DC-D73F-419B-8202-B360F48D6F64}"/>
          </ac:picMkLst>
        </pc:picChg>
      </pc:sldChg>
      <pc:sldChg chg="addSp delSp modSp add">
        <pc:chgData name="Andy Shiang Hu" userId="80fa400d-f861-43d4-af19-39343cd31f21" providerId="ADAL" clId="{54E3E17B-799F-480B-956B-5B6CDDEA0C88}" dt="2020-03-25T13:30:51.248" v="234" actId="164"/>
        <pc:sldMkLst>
          <pc:docMk/>
          <pc:sldMk cId="1913249208" sldId="257"/>
        </pc:sldMkLst>
        <pc:spChg chg="del">
          <ac:chgData name="Andy Shiang Hu" userId="80fa400d-f861-43d4-af19-39343cd31f21" providerId="ADAL" clId="{54E3E17B-799F-480B-956B-5B6CDDEA0C88}" dt="2020-03-25T03:13:59.203" v="85" actId="478"/>
          <ac:spMkLst>
            <pc:docMk/>
            <pc:sldMk cId="1913249208" sldId="257"/>
            <ac:spMk id="2" creationId="{F3505268-A540-4774-986A-CEBDB9B27882}"/>
          </ac:spMkLst>
        </pc:spChg>
        <pc:spChg chg="del">
          <ac:chgData name="Andy Shiang Hu" userId="80fa400d-f861-43d4-af19-39343cd31f21" providerId="ADAL" clId="{54E3E17B-799F-480B-956B-5B6CDDEA0C88}" dt="2020-03-25T03:13:56.664" v="84" actId="478"/>
          <ac:spMkLst>
            <pc:docMk/>
            <pc:sldMk cId="1913249208" sldId="257"/>
            <ac:spMk id="3" creationId="{2D77881A-6523-41BD-A2A4-6AF81B32A467}"/>
          </ac:spMkLst>
        </pc:spChg>
        <pc:spChg chg="add mod topLvl">
          <ac:chgData name="Andy Shiang Hu" userId="80fa400d-f861-43d4-af19-39343cd31f21" providerId="ADAL" clId="{54E3E17B-799F-480B-956B-5B6CDDEA0C88}" dt="2020-03-25T13:30:51.248" v="234" actId="164"/>
          <ac:spMkLst>
            <pc:docMk/>
            <pc:sldMk cId="1913249208" sldId="257"/>
            <ac:spMk id="12" creationId="{AF345888-D730-4303-8BF0-0FD37D1F756B}"/>
          </ac:spMkLst>
        </pc:spChg>
        <pc:spChg chg="add del mod">
          <ac:chgData name="Andy Shiang Hu" userId="80fa400d-f861-43d4-af19-39343cd31f21" providerId="ADAL" clId="{54E3E17B-799F-480B-956B-5B6CDDEA0C88}" dt="2020-03-25T03:37:17.942" v="166" actId="478"/>
          <ac:spMkLst>
            <pc:docMk/>
            <pc:sldMk cId="1913249208" sldId="257"/>
            <ac:spMk id="13" creationId="{7546F6DB-1CD7-472B-A7E3-E08315035592}"/>
          </ac:spMkLst>
        </pc:spChg>
        <pc:spChg chg="add mod topLvl">
          <ac:chgData name="Andy Shiang Hu" userId="80fa400d-f861-43d4-af19-39343cd31f21" providerId="ADAL" clId="{54E3E17B-799F-480B-956B-5B6CDDEA0C88}" dt="2020-03-25T13:30:51.248" v="234" actId="164"/>
          <ac:spMkLst>
            <pc:docMk/>
            <pc:sldMk cId="1913249208" sldId="257"/>
            <ac:spMk id="14" creationId="{BF295145-34A4-41A4-B70D-940E87F79AAA}"/>
          </ac:spMkLst>
        </pc:spChg>
        <pc:spChg chg="add mod topLvl">
          <ac:chgData name="Andy Shiang Hu" userId="80fa400d-f861-43d4-af19-39343cd31f21" providerId="ADAL" clId="{54E3E17B-799F-480B-956B-5B6CDDEA0C88}" dt="2020-03-25T13:30:51.248" v="234" actId="164"/>
          <ac:spMkLst>
            <pc:docMk/>
            <pc:sldMk cId="1913249208" sldId="257"/>
            <ac:spMk id="15" creationId="{1A484058-51DB-43D8-A1F2-D2F0BE8D0AB1}"/>
          </ac:spMkLst>
        </pc:spChg>
        <pc:grpChg chg="add del mod">
          <ac:chgData name="Andy Shiang Hu" userId="80fa400d-f861-43d4-af19-39343cd31f21" providerId="ADAL" clId="{54E3E17B-799F-480B-956B-5B6CDDEA0C88}" dt="2020-03-25T13:30:48.474" v="233" actId="165"/>
          <ac:grpSpMkLst>
            <pc:docMk/>
            <pc:sldMk cId="1913249208" sldId="257"/>
            <ac:grpSpMk id="16" creationId="{31660C67-3387-4A44-BF78-926ADEC182F7}"/>
          </ac:grpSpMkLst>
        </pc:grpChg>
        <pc:grpChg chg="add mod">
          <ac:chgData name="Andy Shiang Hu" userId="80fa400d-f861-43d4-af19-39343cd31f21" providerId="ADAL" clId="{54E3E17B-799F-480B-956B-5B6CDDEA0C88}" dt="2020-03-25T13:30:51.248" v="234" actId="164"/>
          <ac:grpSpMkLst>
            <pc:docMk/>
            <pc:sldMk cId="1913249208" sldId="257"/>
            <ac:grpSpMk id="17" creationId="{70F350DD-54E0-4997-A86B-F1E2615197B1}"/>
          </ac:grpSpMkLst>
        </pc:grpChg>
        <pc:picChg chg="add del mod">
          <ac:chgData name="Andy Shiang Hu" userId="80fa400d-f861-43d4-af19-39343cd31f21" providerId="ADAL" clId="{54E3E17B-799F-480B-956B-5B6CDDEA0C88}" dt="2020-03-25T03:35:26.975" v="139" actId="478"/>
          <ac:picMkLst>
            <pc:docMk/>
            <pc:sldMk cId="1913249208" sldId="257"/>
            <ac:picMk id="5" creationId="{56E9949C-741E-4CA6-8460-006C1DD1F213}"/>
          </ac:picMkLst>
        </pc:picChg>
        <pc:picChg chg="add del mod">
          <ac:chgData name="Andy Shiang Hu" userId="80fa400d-f861-43d4-af19-39343cd31f21" providerId="ADAL" clId="{54E3E17B-799F-480B-956B-5B6CDDEA0C88}" dt="2020-03-25T03:35:26.975" v="139" actId="478"/>
          <ac:picMkLst>
            <pc:docMk/>
            <pc:sldMk cId="1913249208" sldId="257"/>
            <ac:picMk id="7" creationId="{98AD07E8-20BC-47FA-B436-716DE507AC6A}"/>
          </ac:picMkLst>
        </pc:picChg>
        <pc:picChg chg="add del mod modCrop">
          <ac:chgData name="Andy Shiang Hu" userId="80fa400d-f861-43d4-af19-39343cd31f21" providerId="ADAL" clId="{54E3E17B-799F-480B-956B-5B6CDDEA0C88}" dt="2020-03-25T03:35:26.975" v="139" actId="478"/>
          <ac:picMkLst>
            <pc:docMk/>
            <pc:sldMk cId="1913249208" sldId="257"/>
            <ac:picMk id="9" creationId="{58572CA4-FE3C-4E5A-BB50-85E1182CBD11}"/>
          </ac:picMkLst>
        </pc:picChg>
        <pc:picChg chg="add mod topLvl modCrop">
          <ac:chgData name="Andy Shiang Hu" userId="80fa400d-f861-43d4-af19-39343cd31f21" providerId="ADAL" clId="{54E3E17B-799F-480B-956B-5B6CDDEA0C88}" dt="2020-03-25T13:30:51.248" v="234" actId="164"/>
          <ac:picMkLst>
            <pc:docMk/>
            <pc:sldMk cId="1913249208" sldId="257"/>
            <ac:picMk id="11" creationId="{2A4E908F-B76C-4005-B46A-4F0F1EEBEBFD}"/>
          </ac:picMkLst>
        </pc:picChg>
      </pc:sldChg>
      <pc:sldChg chg="addSp delSp modSp add">
        <pc:chgData name="Andy Shiang Hu" userId="80fa400d-f861-43d4-af19-39343cd31f21" providerId="ADAL" clId="{54E3E17B-799F-480B-956B-5B6CDDEA0C88}" dt="2020-03-26T10:27:06.847" v="1022" actId="1076"/>
        <pc:sldMkLst>
          <pc:docMk/>
          <pc:sldMk cId="1840731984" sldId="258"/>
        </pc:sldMkLst>
        <pc:spChg chg="del">
          <ac:chgData name="Andy Shiang Hu" userId="80fa400d-f861-43d4-af19-39343cd31f21" providerId="ADAL" clId="{54E3E17B-799F-480B-956B-5B6CDDEA0C88}" dt="2020-03-26T03:49:00.289" v="237" actId="478"/>
          <ac:spMkLst>
            <pc:docMk/>
            <pc:sldMk cId="1840731984" sldId="258"/>
            <ac:spMk id="2" creationId="{B84F716B-B141-4DA2-87A6-C18423DED51C}"/>
          </ac:spMkLst>
        </pc:spChg>
        <pc:spChg chg="del">
          <ac:chgData name="Andy Shiang Hu" userId="80fa400d-f861-43d4-af19-39343cd31f21" providerId="ADAL" clId="{54E3E17B-799F-480B-956B-5B6CDDEA0C88}" dt="2020-03-26T03:48:58.487" v="236" actId="478"/>
          <ac:spMkLst>
            <pc:docMk/>
            <pc:sldMk cId="1840731984" sldId="258"/>
            <ac:spMk id="3" creationId="{B876BE97-912C-46C7-8BB0-79B67E0D5561}"/>
          </ac:spMkLst>
        </pc:spChg>
        <pc:spChg chg="add mod topLvl">
          <ac:chgData name="Andy Shiang Hu" userId="80fa400d-f861-43d4-af19-39343cd31f21" providerId="ADAL" clId="{54E3E17B-799F-480B-956B-5B6CDDEA0C88}" dt="2020-03-26T10:26:56.759" v="1021" actId="164"/>
          <ac:spMkLst>
            <pc:docMk/>
            <pc:sldMk cId="1840731984" sldId="258"/>
            <ac:spMk id="23" creationId="{BAD72C95-FEDA-4203-9789-302F7E50A27F}"/>
          </ac:spMkLst>
        </pc:spChg>
        <pc:spChg chg="add mod topLvl">
          <ac:chgData name="Andy Shiang Hu" userId="80fa400d-f861-43d4-af19-39343cd31f21" providerId="ADAL" clId="{54E3E17B-799F-480B-956B-5B6CDDEA0C88}" dt="2020-03-26T10:26:56.759" v="1021" actId="164"/>
          <ac:spMkLst>
            <pc:docMk/>
            <pc:sldMk cId="1840731984" sldId="258"/>
            <ac:spMk id="24" creationId="{76777A01-A10C-4448-A46C-617621A38726}"/>
          </ac:spMkLst>
        </pc:spChg>
        <pc:spChg chg="add mod topLvl">
          <ac:chgData name="Andy Shiang Hu" userId="80fa400d-f861-43d4-af19-39343cd31f21" providerId="ADAL" clId="{54E3E17B-799F-480B-956B-5B6CDDEA0C88}" dt="2020-03-26T10:26:56.759" v="1021" actId="164"/>
          <ac:spMkLst>
            <pc:docMk/>
            <pc:sldMk cId="1840731984" sldId="258"/>
            <ac:spMk id="25" creationId="{A3E48AAD-3A25-40F5-B227-0091B7AC8B54}"/>
          </ac:spMkLst>
        </pc:spChg>
        <pc:grpChg chg="add mod">
          <ac:chgData name="Andy Shiang Hu" userId="80fa400d-f861-43d4-af19-39343cd31f21" providerId="ADAL" clId="{54E3E17B-799F-480B-956B-5B6CDDEA0C88}" dt="2020-03-26T10:26:56.759" v="1021" actId="164"/>
          <ac:grpSpMkLst>
            <pc:docMk/>
            <pc:sldMk cId="1840731984" sldId="258"/>
            <ac:grpSpMk id="2" creationId="{C9B750D2-9703-4501-9B63-D9A9A7AA068D}"/>
          </ac:grpSpMkLst>
        </pc:grpChg>
        <pc:grpChg chg="add mod">
          <ac:chgData name="Andy Shiang Hu" userId="80fa400d-f861-43d4-af19-39343cd31f21" providerId="ADAL" clId="{54E3E17B-799F-480B-956B-5B6CDDEA0C88}" dt="2020-03-26T10:26:56.759" v="1021" actId="164"/>
          <ac:grpSpMkLst>
            <pc:docMk/>
            <pc:sldMk cId="1840731984" sldId="258"/>
            <ac:grpSpMk id="3" creationId="{C90100A1-4D31-4A66-9CC6-052539410380}"/>
          </ac:grpSpMkLst>
        </pc:grpChg>
        <pc:grpChg chg="add mod">
          <ac:chgData name="Andy Shiang Hu" userId="80fa400d-f861-43d4-af19-39343cd31f21" providerId="ADAL" clId="{54E3E17B-799F-480B-956B-5B6CDDEA0C88}" dt="2020-03-26T10:27:06.847" v="1022" actId="1076"/>
          <ac:grpSpMkLst>
            <pc:docMk/>
            <pc:sldMk cId="1840731984" sldId="258"/>
            <ac:grpSpMk id="4" creationId="{E1CBFC7F-D36E-494C-9785-51C7E866EF26}"/>
          </ac:grpSpMkLst>
        </pc:grpChg>
        <pc:grpChg chg="add del mod topLvl">
          <ac:chgData name="Andy Shiang Hu" userId="80fa400d-f861-43d4-af19-39343cd31f21" providerId="ADAL" clId="{54E3E17B-799F-480B-956B-5B6CDDEA0C88}" dt="2020-03-26T10:18:11.856" v="961" actId="165"/>
          <ac:grpSpMkLst>
            <pc:docMk/>
            <pc:sldMk cId="1840731984" sldId="258"/>
            <ac:grpSpMk id="20" creationId="{45CD0A5A-2FB8-4C24-92F2-6D58128CC4EB}"/>
          </ac:grpSpMkLst>
        </pc:grpChg>
        <pc:grpChg chg="add del mod topLvl">
          <ac:chgData name="Andy Shiang Hu" userId="80fa400d-f861-43d4-af19-39343cd31f21" providerId="ADAL" clId="{54E3E17B-799F-480B-956B-5B6CDDEA0C88}" dt="2020-03-26T10:24:18.482" v="1008" actId="165"/>
          <ac:grpSpMkLst>
            <pc:docMk/>
            <pc:sldMk cId="1840731984" sldId="258"/>
            <ac:grpSpMk id="21" creationId="{B6139692-D5EC-4032-B194-DAE1820B1344}"/>
          </ac:grpSpMkLst>
        </pc:grpChg>
        <pc:grpChg chg="add mod ord topLvl">
          <ac:chgData name="Andy Shiang Hu" userId="80fa400d-f861-43d4-af19-39343cd31f21" providerId="ADAL" clId="{54E3E17B-799F-480B-956B-5B6CDDEA0C88}" dt="2020-03-26T10:26:56.759" v="1021" actId="164"/>
          <ac:grpSpMkLst>
            <pc:docMk/>
            <pc:sldMk cId="1840731984" sldId="258"/>
            <ac:grpSpMk id="22" creationId="{87220B14-7D6E-42B3-A5D4-6DCC07748739}"/>
          </ac:grpSpMkLst>
        </pc:grpChg>
        <pc:grpChg chg="add del mod">
          <ac:chgData name="Andy Shiang Hu" userId="80fa400d-f861-43d4-af19-39343cd31f21" providerId="ADAL" clId="{54E3E17B-799F-480B-956B-5B6CDDEA0C88}" dt="2020-03-26T04:03:33.181" v="796" actId="165"/>
          <ac:grpSpMkLst>
            <pc:docMk/>
            <pc:sldMk cId="1840731984" sldId="258"/>
            <ac:grpSpMk id="26" creationId="{7E7D3578-5531-418F-8677-A0B722A04ED5}"/>
          </ac:grpSpMkLst>
        </pc:grpChg>
        <pc:grpChg chg="add del mod">
          <ac:chgData name="Andy Shiang Hu" userId="80fa400d-f861-43d4-af19-39343cd31f21" providerId="ADAL" clId="{54E3E17B-799F-480B-956B-5B6CDDEA0C88}" dt="2020-03-26T10:18:03.927" v="960" actId="165"/>
          <ac:grpSpMkLst>
            <pc:docMk/>
            <pc:sldMk cId="1840731984" sldId="258"/>
            <ac:grpSpMk id="29" creationId="{5884502A-8AC7-4936-99C7-8614D5EAC1E0}"/>
          </ac:grpSpMkLst>
        </pc:grpChg>
        <pc:picChg chg="add mod ord">
          <ac:chgData name="Andy Shiang Hu" userId="80fa400d-f861-43d4-af19-39343cd31f21" providerId="ADAL" clId="{54E3E17B-799F-480B-956B-5B6CDDEA0C88}" dt="2020-03-26T03:58:59.671" v="612" actId="164"/>
          <ac:picMkLst>
            <pc:docMk/>
            <pc:sldMk cId="1840731984" sldId="258"/>
            <ac:picMk id="5" creationId="{B7FFC145-6763-4AD9-833D-E54B5E65C884}"/>
          </ac:picMkLst>
        </pc:picChg>
        <pc:picChg chg="add mod">
          <ac:chgData name="Andy Shiang Hu" userId="80fa400d-f861-43d4-af19-39343cd31f21" providerId="ADAL" clId="{54E3E17B-799F-480B-956B-5B6CDDEA0C88}" dt="2020-03-26T03:58:59.671" v="612" actId="164"/>
          <ac:picMkLst>
            <pc:docMk/>
            <pc:sldMk cId="1840731984" sldId="258"/>
            <ac:picMk id="7" creationId="{C1D01FE9-6DBE-4623-BF18-405470E17219}"/>
          </ac:picMkLst>
        </pc:picChg>
        <pc:picChg chg="add mod topLvl">
          <ac:chgData name="Andy Shiang Hu" userId="80fa400d-f861-43d4-af19-39343cd31f21" providerId="ADAL" clId="{54E3E17B-799F-480B-956B-5B6CDDEA0C88}" dt="2020-03-26T10:26:35.246" v="1019" actId="164"/>
          <ac:picMkLst>
            <pc:docMk/>
            <pc:sldMk cId="1840731984" sldId="258"/>
            <ac:picMk id="9" creationId="{6715ECCD-816D-405E-9D95-2F14F29A71C9}"/>
          </ac:picMkLst>
        </pc:picChg>
        <pc:picChg chg="add mod topLvl">
          <ac:chgData name="Andy Shiang Hu" userId="80fa400d-f861-43d4-af19-39343cd31f21" providerId="ADAL" clId="{54E3E17B-799F-480B-956B-5B6CDDEA0C88}" dt="2020-03-26T10:26:35.246" v="1019" actId="164"/>
          <ac:picMkLst>
            <pc:docMk/>
            <pc:sldMk cId="1840731984" sldId="258"/>
            <ac:picMk id="11" creationId="{2E7DA85F-BC80-41A4-B9DC-82A37C0FBE0F}"/>
          </ac:picMkLst>
        </pc:picChg>
        <pc:picChg chg="add mod ord topLvl">
          <ac:chgData name="Andy Shiang Hu" userId="80fa400d-f861-43d4-af19-39343cd31f21" providerId="ADAL" clId="{54E3E17B-799F-480B-956B-5B6CDDEA0C88}" dt="2020-03-26T10:26:35.246" v="1019" actId="164"/>
          <ac:picMkLst>
            <pc:docMk/>
            <pc:sldMk cId="1840731984" sldId="258"/>
            <ac:picMk id="13" creationId="{10F2F081-A450-4524-A6FE-295E9F3D04A6}"/>
          </ac:picMkLst>
        </pc:picChg>
        <pc:picChg chg="add mod topLvl">
          <ac:chgData name="Andy Shiang Hu" userId="80fa400d-f861-43d4-af19-39343cd31f21" providerId="ADAL" clId="{54E3E17B-799F-480B-956B-5B6CDDEA0C88}" dt="2020-03-26T10:26:25.379" v="1017" actId="164"/>
          <ac:picMkLst>
            <pc:docMk/>
            <pc:sldMk cId="1840731984" sldId="258"/>
            <ac:picMk id="15" creationId="{916CCFB1-A8A8-49F5-90D4-622CE0C20CFF}"/>
          </ac:picMkLst>
        </pc:picChg>
        <pc:picChg chg="add mod topLvl">
          <ac:chgData name="Andy Shiang Hu" userId="80fa400d-f861-43d4-af19-39343cd31f21" providerId="ADAL" clId="{54E3E17B-799F-480B-956B-5B6CDDEA0C88}" dt="2020-03-26T10:26:25.379" v="1017" actId="164"/>
          <ac:picMkLst>
            <pc:docMk/>
            <pc:sldMk cId="1840731984" sldId="258"/>
            <ac:picMk id="17" creationId="{C5C04172-8767-46D8-861B-A2EFBA3586B1}"/>
          </ac:picMkLst>
        </pc:picChg>
        <pc:picChg chg="add mod topLvl">
          <ac:chgData name="Andy Shiang Hu" userId="80fa400d-f861-43d4-af19-39343cd31f21" providerId="ADAL" clId="{54E3E17B-799F-480B-956B-5B6CDDEA0C88}" dt="2020-03-26T10:26:25.379" v="1017" actId="164"/>
          <ac:picMkLst>
            <pc:docMk/>
            <pc:sldMk cId="1840731984" sldId="258"/>
            <ac:picMk id="19" creationId="{3C507353-EA46-4232-9BE7-4341130BF2BC}"/>
          </ac:picMkLst>
        </pc:picChg>
        <pc:picChg chg="add mod topLvl modCrop">
          <ac:chgData name="Andy Shiang Hu" userId="80fa400d-f861-43d4-af19-39343cd31f21" providerId="ADAL" clId="{54E3E17B-799F-480B-956B-5B6CDDEA0C88}" dt="2020-03-26T10:26:56.759" v="1021" actId="164"/>
          <ac:picMkLst>
            <pc:docMk/>
            <pc:sldMk cId="1840731984" sldId="258"/>
            <ac:picMk id="28" creationId="{5978B626-DAE1-4A42-AC35-B86F139CEFCB}"/>
          </ac:picMkLst>
        </pc:picChg>
      </pc:sldChg>
      <pc:sldChg chg="addSp delSp modSp add">
        <pc:chgData name="Andy Shiang Hu" userId="80fa400d-f861-43d4-af19-39343cd31f21" providerId="ADAL" clId="{54E3E17B-799F-480B-956B-5B6CDDEA0C88}" dt="2020-03-26T05:09:17.408" v="924" actId="1076"/>
        <pc:sldMkLst>
          <pc:docMk/>
          <pc:sldMk cId="1253417060" sldId="259"/>
        </pc:sldMkLst>
        <pc:spChg chg="del">
          <ac:chgData name="Andy Shiang Hu" userId="80fa400d-f861-43d4-af19-39343cd31f21" providerId="ADAL" clId="{54E3E17B-799F-480B-956B-5B6CDDEA0C88}" dt="2020-03-26T04:33:47.985" v="810" actId="478"/>
          <ac:spMkLst>
            <pc:docMk/>
            <pc:sldMk cId="1253417060" sldId="259"/>
            <ac:spMk id="2" creationId="{1BF8B9F2-ECD0-4D89-86DC-6732ADBF669F}"/>
          </ac:spMkLst>
        </pc:spChg>
        <pc:spChg chg="del">
          <ac:chgData name="Andy Shiang Hu" userId="80fa400d-f861-43d4-af19-39343cd31f21" providerId="ADAL" clId="{54E3E17B-799F-480B-956B-5B6CDDEA0C88}" dt="2020-03-26T04:33:46.777" v="809" actId="478"/>
          <ac:spMkLst>
            <pc:docMk/>
            <pc:sldMk cId="1253417060" sldId="259"/>
            <ac:spMk id="3" creationId="{01CA5AEA-A614-4C3D-A585-F07C900EA6D6}"/>
          </ac:spMkLst>
        </pc:spChg>
        <pc:grpChg chg="add mod">
          <ac:chgData name="Andy Shiang Hu" userId="80fa400d-f861-43d4-af19-39343cd31f21" providerId="ADAL" clId="{54E3E17B-799F-480B-956B-5B6CDDEA0C88}" dt="2020-03-26T05:09:17.408" v="924" actId="1076"/>
          <ac:grpSpMkLst>
            <pc:docMk/>
            <pc:sldMk cId="1253417060" sldId="259"/>
            <ac:grpSpMk id="18" creationId="{BFE8D534-40D7-42DB-9B78-E8D5816DB6D9}"/>
          </ac:grpSpMkLst>
        </pc:grpChg>
        <pc:picChg chg="add del mod">
          <ac:chgData name="Andy Shiang Hu" userId="80fa400d-f861-43d4-af19-39343cd31f21" providerId="ADAL" clId="{54E3E17B-799F-480B-956B-5B6CDDEA0C88}" dt="2020-03-26T04:52:25.382" v="838" actId="478"/>
          <ac:picMkLst>
            <pc:docMk/>
            <pc:sldMk cId="1253417060" sldId="259"/>
            <ac:picMk id="5" creationId="{CD77C1DE-7D9E-4E02-A727-A2F2C2FC8F81}"/>
          </ac:picMkLst>
        </pc:picChg>
        <pc:picChg chg="add del mod">
          <ac:chgData name="Andy Shiang Hu" userId="80fa400d-f861-43d4-af19-39343cd31f21" providerId="ADAL" clId="{54E3E17B-799F-480B-956B-5B6CDDEA0C88}" dt="2020-03-26T04:35:30.009" v="826" actId="478"/>
          <ac:picMkLst>
            <pc:docMk/>
            <pc:sldMk cId="1253417060" sldId="259"/>
            <ac:picMk id="7" creationId="{AFB4F6AA-5A86-49F2-806E-0DC776679D3C}"/>
          </ac:picMkLst>
        </pc:picChg>
        <pc:picChg chg="add del mod">
          <ac:chgData name="Andy Shiang Hu" userId="80fa400d-f861-43d4-af19-39343cd31f21" providerId="ADAL" clId="{54E3E17B-799F-480B-956B-5B6CDDEA0C88}" dt="2020-03-26T04:52:25.382" v="838" actId="478"/>
          <ac:picMkLst>
            <pc:docMk/>
            <pc:sldMk cId="1253417060" sldId="259"/>
            <ac:picMk id="9" creationId="{7066F807-C2EE-462C-83C8-9AB74CBD30A3}"/>
          </ac:picMkLst>
        </pc:picChg>
        <pc:picChg chg="add del mod">
          <ac:chgData name="Andy Shiang Hu" userId="80fa400d-f861-43d4-af19-39343cd31f21" providerId="ADAL" clId="{54E3E17B-799F-480B-956B-5B6CDDEA0C88}" dt="2020-03-26T04:52:25.382" v="838" actId="478"/>
          <ac:picMkLst>
            <pc:docMk/>
            <pc:sldMk cId="1253417060" sldId="259"/>
            <ac:picMk id="11" creationId="{0EA6447C-1D17-4657-A76B-584D9932221D}"/>
          </ac:picMkLst>
        </pc:picChg>
        <pc:picChg chg="add mod modCrop">
          <ac:chgData name="Andy Shiang Hu" userId="80fa400d-f861-43d4-af19-39343cd31f21" providerId="ADAL" clId="{54E3E17B-799F-480B-956B-5B6CDDEA0C88}" dt="2020-03-26T05:09:14.703" v="923" actId="164"/>
          <ac:picMkLst>
            <pc:docMk/>
            <pc:sldMk cId="1253417060" sldId="259"/>
            <ac:picMk id="13" creationId="{A6921F43-B043-4700-915C-9DB733300FC0}"/>
          </ac:picMkLst>
        </pc:picChg>
        <pc:picChg chg="add mod modCrop">
          <ac:chgData name="Andy Shiang Hu" userId="80fa400d-f861-43d4-af19-39343cd31f21" providerId="ADAL" clId="{54E3E17B-799F-480B-956B-5B6CDDEA0C88}" dt="2020-03-26T05:09:14.703" v="923" actId="164"/>
          <ac:picMkLst>
            <pc:docMk/>
            <pc:sldMk cId="1253417060" sldId="259"/>
            <ac:picMk id="14" creationId="{CBEE9E11-4C0A-4BB9-BB39-D8BE9E3B4EF4}"/>
          </ac:picMkLst>
        </pc:picChg>
        <pc:picChg chg="add mod modCrop">
          <ac:chgData name="Andy Shiang Hu" userId="80fa400d-f861-43d4-af19-39343cd31f21" providerId="ADAL" clId="{54E3E17B-799F-480B-956B-5B6CDDEA0C88}" dt="2020-03-26T05:09:14.703" v="923" actId="164"/>
          <ac:picMkLst>
            <pc:docMk/>
            <pc:sldMk cId="1253417060" sldId="259"/>
            <ac:picMk id="15" creationId="{0BE766E2-EFFD-4E18-91F4-22304FEC9912}"/>
          </ac:picMkLst>
        </pc:picChg>
        <pc:picChg chg="add mod modCrop">
          <ac:chgData name="Andy Shiang Hu" userId="80fa400d-f861-43d4-af19-39343cd31f21" providerId="ADAL" clId="{54E3E17B-799F-480B-956B-5B6CDDEA0C88}" dt="2020-03-26T05:09:14.703" v="923" actId="164"/>
          <ac:picMkLst>
            <pc:docMk/>
            <pc:sldMk cId="1253417060" sldId="259"/>
            <ac:picMk id="17" creationId="{6546AA5C-C5B1-4BDE-B992-B328B305868B}"/>
          </ac:picMkLst>
        </pc:picChg>
      </pc:sldChg>
      <pc:sldChg chg="addSp delSp modSp add">
        <pc:chgData name="Andy Shiang Hu" userId="80fa400d-f861-43d4-af19-39343cd31f21" providerId="ADAL" clId="{54E3E17B-799F-480B-956B-5B6CDDEA0C88}" dt="2020-03-26T07:01:22.615" v="958" actId="1076"/>
        <pc:sldMkLst>
          <pc:docMk/>
          <pc:sldMk cId="113311196" sldId="260"/>
        </pc:sldMkLst>
        <pc:spChg chg="del">
          <ac:chgData name="Andy Shiang Hu" userId="80fa400d-f861-43d4-af19-39343cd31f21" providerId="ADAL" clId="{54E3E17B-799F-480B-956B-5B6CDDEA0C88}" dt="2020-03-26T06:58:48.122" v="926" actId="478"/>
          <ac:spMkLst>
            <pc:docMk/>
            <pc:sldMk cId="113311196" sldId="260"/>
            <ac:spMk id="2" creationId="{B2918CC3-D7C1-45CC-AE93-D48E8A586265}"/>
          </ac:spMkLst>
        </pc:spChg>
        <pc:spChg chg="del">
          <ac:chgData name="Andy Shiang Hu" userId="80fa400d-f861-43d4-af19-39343cd31f21" providerId="ADAL" clId="{54E3E17B-799F-480B-956B-5B6CDDEA0C88}" dt="2020-03-26T06:58:50.111" v="927" actId="478"/>
          <ac:spMkLst>
            <pc:docMk/>
            <pc:sldMk cId="113311196" sldId="260"/>
            <ac:spMk id="3" creationId="{6DFA66D2-8E7B-4BB4-832C-6E0E2713FD4A}"/>
          </ac:spMkLst>
        </pc:spChg>
        <pc:grpChg chg="add mod">
          <ac:chgData name="Andy Shiang Hu" userId="80fa400d-f861-43d4-af19-39343cd31f21" providerId="ADAL" clId="{54E3E17B-799F-480B-956B-5B6CDDEA0C88}" dt="2020-03-26T07:01:22.615" v="958" actId="1076"/>
          <ac:grpSpMkLst>
            <pc:docMk/>
            <pc:sldMk cId="113311196" sldId="260"/>
            <ac:grpSpMk id="9" creationId="{1E0097C6-7B5C-4C8D-AE79-ED47D39A5FF8}"/>
          </ac:grpSpMkLst>
        </pc:grpChg>
        <pc:picChg chg="add mod modCrop">
          <ac:chgData name="Andy Shiang Hu" userId="80fa400d-f861-43d4-af19-39343cd31f21" providerId="ADAL" clId="{54E3E17B-799F-480B-956B-5B6CDDEA0C88}" dt="2020-03-26T07:00:27.290" v="951" actId="164"/>
          <ac:picMkLst>
            <pc:docMk/>
            <pc:sldMk cId="113311196" sldId="260"/>
            <ac:picMk id="5" creationId="{FB75CE22-A892-4AF6-ABCD-073DF5E9128D}"/>
          </ac:picMkLst>
        </pc:picChg>
        <pc:picChg chg="add mod modCrop">
          <ac:chgData name="Andy Shiang Hu" userId="80fa400d-f861-43d4-af19-39343cd31f21" providerId="ADAL" clId="{54E3E17B-799F-480B-956B-5B6CDDEA0C88}" dt="2020-03-26T07:00:27.290" v="951" actId="164"/>
          <ac:picMkLst>
            <pc:docMk/>
            <pc:sldMk cId="113311196" sldId="260"/>
            <ac:picMk id="6" creationId="{9A3A1A21-D4C9-4BD3-8A34-3486BCA0BC16}"/>
          </ac:picMkLst>
        </pc:picChg>
        <pc:picChg chg="add mod modCrop">
          <ac:chgData name="Andy Shiang Hu" userId="80fa400d-f861-43d4-af19-39343cd31f21" providerId="ADAL" clId="{54E3E17B-799F-480B-956B-5B6CDDEA0C88}" dt="2020-03-26T07:00:27.290" v="951" actId="164"/>
          <ac:picMkLst>
            <pc:docMk/>
            <pc:sldMk cId="113311196" sldId="260"/>
            <ac:picMk id="7" creationId="{33123387-A687-4CAF-B5BB-7221627565AF}"/>
          </ac:picMkLst>
        </pc:picChg>
        <pc:picChg chg="add mod modCrop">
          <ac:chgData name="Andy Shiang Hu" userId="80fa400d-f861-43d4-af19-39343cd31f21" providerId="ADAL" clId="{54E3E17B-799F-480B-956B-5B6CDDEA0C88}" dt="2020-03-26T07:00:27.290" v="951" actId="164"/>
          <ac:picMkLst>
            <pc:docMk/>
            <pc:sldMk cId="113311196" sldId="260"/>
            <ac:picMk id="8" creationId="{1CEC5084-18EE-4814-8C22-ED05426D5C89}"/>
          </ac:picMkLst>
        </pc:picChg>
        <pc:picChg chg="add mod">
          <ac:chgData name="Andy Shiang Hu" userId="80fa400d-f861-43d4-af19-39343cd31f21" providerId="ADAL" clId="{54E3E17B-799F-480B-956B-5B6CDDEA0C88}" dt="2020-03-26T07:01:10.337" v="957" actId="1076"/>
          <ac:picMkLst>
            <pc:docMk/>
            <pc:sldMk cId="113311196" sldId="260"/>
            <ac:picMk id="10" creationId="{27DE9F46-2445-43B2-9FFD-9D7133F6D772}"/>
          </ac:picMkLst>
        </pc:picChg>
      </pc:sldChg>
      <pc:sldChg chg="addSp delSp modSp add del">
        <pc:chgData name="Andy Shiang Hu" userId="80fa400d-f861-43d4-af19-39343cd31f21" providerId="ADAL" clId="{54E3E17B-799F-480B-956B-5B6CDDEA0C88}" dt="2020-03-26T14:33:25.185" v="1208" actId="2696"/>
        <pc:sldMkLst>
          <pc:docMk/>
          <pc:sldMk cId="2719914640" sldId="261"/>
        </pc:sldMkLst>
        <pc:spChg chg="del">
          <ac:chgData name="Andy Shiang Hu" userId="80fa400d-f861-43d4-af19-39343cd31f21" providerId="ADAL" clId="{54E3E17B-799F-480B-956B-5B6CDDEA0C88}" dt="2020-03-26T14:28:37.539" v="1025" actId="478"/>
          <ac:spMkLst>
            <pc:docMk/>
            <pc:sldMk cId="2719914640" sldId="261"/>
            <ac:spMk id="2" creationId="{59432D34-8094-421C-BBF6-207C2BEC56B5}"/>
          </ac:spMkLst>
        </pc:spChg>
        <pc:spChg chg="del">
          <ac:chgData name="Andy Shiang Hu" userId="80fa400d-f861-43d4-af19-39343cd31f21" providerId="ADAL" clId="{54E3E17B-799F-480B-956B-5B6CDDEA0C88}" dt="2020-03-26T14:28:34.834" v="1024" actId="478"/>
          <ac:spMkLst>
            <pc:docMk/>
            <pc:sldMk cId="2719914640" sldId="261"/>
            <ac:spMk id="3" creationId="{742ACA9F-512C-4226-9164-DCEAB7BA9A8C}"/>
          </ac:spMkLst>
        </pc:spChg>
        <pc:spChg chg="add mod">
          <ac:chgData name="Andy Shiang Hu" userId="80fa400d-f861-43d4-af19-39343cd31f21" providerId="ADAL" clId="{54E3E17B-799F-480B-956B-5B6CDDEA0C88}" dt="2020-03-26T14:31:16.392" v="1085" actId="1036"/>
          <ac:spMkLst>
            <pc:docMk/>
            <pc:sldMk cId="2719914640" sldId="261"/>
            <ac:spMk id="8" creationId="{26C029E8-91E6-4762-9F47-5FE7643D7451}"/>
          </ac:spMkLst>
        </pc:spChg>
        <pc:spChg chg="add mod">
          <ac:chgData name="Andy Shiang Hu" userId="80fa400d-f861-43d4-af19-39343cd31f21" providerId="ADAL" clId="{54E3E17B-799F-480B-956B-5B6CDDEA0C88}" dt="2020-03-26T14:30:28.725" v="1064" actId="20577"/>
          <ac:spMkLst>
            <pc:docMk/>
            <pc:sldMk cId="2719914640" sldId="261"/>
            <ac:spMk id="9" creationId="{9782D4F6-B1A1-4277-823D-4C940F34DB29}"/>
          </ac:spMkLst>
        </pc:spChg>
        <pc:grpChg chg="add del mod">
          <ac:chgData name="Andy Shiang Hu" userId="80fa400d-f861-43d4-af19-39343cd31f21" providerId="ADAL" clId="{54E3E17B-799F-480B-956B-5B6CDDEA0C88}" dt="2020-03-26T14:31:06.751" v="1066" actId="165"/>
          <ac:grpSpMkLst>
            <pc:docMk/>
            <pc:sldMk cId="2719914640" sldId="261"/>
            <ac:grpSpMk id="10" creationId="{14D5977D-B86A-4093-9803-5179DD5847A1}"/>
          </ac:grpSpMkLst>
        </pc:grpChg>
        <pc:grpChg chg="add mod">
          <ac:chgData name="Andy Shiang Hu" userId="80fa400d-f861-43d4-af19-39343cd31f21" providerId="ADAL" clId="{54E3E17B-799F-480B-956B-5B6CDDEA0C88}" dt="2020-03-26T14:31:23.410" v="1086" actId="164"/>
          <ac:grpSpMkLst>
            <pc:docMk/>
            <pc:sldMk cId="2719914640" sldId="261"/>
            <ac:grpSpMk id="11" creationId="{39A6FBED-9591-4FFE-BDEA-5A9830C8BDA3}"/>
          </ac:grpSpMkLst>
        </pc:grpChg>
        <pc:picChg chg="add mod topLvl">
          <ac:chgData name="Andy Shiang Hu" userId="80fa400d-f861-43d4-af19-39343cd31f21" providerId="ADAL" clId="{54E3E17B-799F-480B-956B-5B6CDDEA0C88}" dt="2020-03-26T14:31:23.410" v="1086" actId="164"/>
          <ac:picMkLst>
            <pc:docMk/>
            <pc:sldMk cId="2719914640" sldId="261"/>
            <ac:picMk id="5" creationId="{19981AE7-8D8E-4B51-85B1-4BE1A216A806}"/>
          </ac:picMkLst>
        </pc:picChg>
        <pc:picChg chg="add mod topLvl">
          <ac:chgData name="Andy Shiang Hu" userId="80fa400d-f861-43d4-af19-39343cd31f21" providerId="ADAL" clId="{54E3E17B-799F-480B-956B-5B6CDDEA0C88}" dt="2020-03-26T14:31:23.410" v="1086" actId="164"/>
          <ac:picMkLst>
            <pc:docMk/>
            <pc:sldMk cId="2719914640" sldId="261"/>
            <ac:picMk id="7" creationId="{785FB26B-6F9E-4AC6-B743-197E7EF5844E}"/>
          </ac:picMkLst>
        </pc:picChg>
      </pc:sldChg>
      <pc:sldChg chg="addSp delSp modSp add">
        <pc:chgData name="Andy Shiang Hu" userId="80fa400d-f861-43d4-af19-39343cd31f21" providerId="ADAL" clId="{54E3E17B-799F-480B-956B-5B6CDDEA0C88}" dt="2020-03-26T14:33:21.973" v="1207" actId="164"/>
        <pc:sldMkLst>
          <pc:docMk/>
          <pc:sldMk cId="2071757018" sldId="262"/>
        </pc:sldMkLst>
        <pc:spChg chg="mod ord">
          <ac:chgData name="Andy Shiang Hu" userId="80fa400d-f861-43d4-af19-39343cd31f21" providerId="ADAL" clId="{54E3E17B-799F-480B-956B-5B6CDDEA0C88}" dt="2020-03-26T14:33:11.289" v="1206" actId="1076"/>
          <ac:spMkLst>
            <pc:docMk/>
            <pc:sldMk cId="2071757018" sldId="262"/>
            <ac:spMk id="8" creationId="{26C029E8-91E6-4762-9F47-5FE7643D7451}"/>
          </ac:spMkLst>
        </pc:spChg>
        <pc:spChg chg="mod ord">
          <ac:chgData name="Andy Shiang Hu" userId="80fa400d-f861-43d4-af19-39343cd31f21" providerId="ADAL" clId="{54E3E17B-799F-480B-956B-5B6CDDEA0C88}" dt="2020-03-26T14:32:58.129" v="1205" actId="1076"/>
          <ac:spMkLst>
            <pc:docMk/>
            <pc:sldMk cId="2071757018" sldId="262"/>
            <ac:spMk id="9" creationId="{9782D4F6-B1A1-4277-823D-4C940F34DB29}"/>
          </ac:spMkLst>
        </pc:spChg>
        <pc:grpChg chg="add mod">
          <ac:chgData name="Andy Shiang Hu" userId="80fa400d-f861-43d4-af19-39343cd31f21" providerId="ADAL" clId="{54E3E17B-799F-480B-956B-5B6CDDEA0C88}" dt="2020-03-26T14:33:21.973" v="1207" actId="164"/>
          <ac:grpSpMkLst>
            <pc:docMk/>
            <pc:sldMk cId="2071757018" sldId="262"/>
            <ac:grpSpMk id="3" creationId="{F5670AB1-CB9C-4F85-A821-EBA741982544}"/>
          </ac:grpSpMkLst>
        </pc:grpChg>
        <pc:grpChg chg="add del">
          <ac:chgData name="Andy Shiang Hu" userId="80fa400d-f861-43d4-af19-39343cd31f21" providerId="ADAL" clId="{54E3E17B-799F-480B-956B-5B6CDDEA0C88}" dt="2020-03-26T14:32:43.730" v="1177" actId="165"/>
          <ac:grpSpMkLst>
            <pc:docMk/>
            <pc:sldMk cId="2071757018" sldId="262"/>
            <ac:grpSpMk id="11" creationId="{39A6FBED-9591-4FFE-BDEA-5A9830C8BDA3}"/>
          </ac:grpSpMkLst>
        </pc:grpChg>
        <pc:picChg chg="add del mod">
          <ac:chgData name="Andy Shiang Hu" userId="80fa400d-f861-43d4-af19-39343cd31f21" providerId="ADAL" clId="{54E3E17B-799F-480B-956B-5B6CDDEA0C88}" dt="2020-03-26T14:32:38.846" v="1176" actId="478"/>
          <ac:picMkLst>
            <pc:docMk/>
            <pc:sldMk cId="2071757018" sldId="262"/>
            <ac:picMk id="2" creationId="{FFE5B394-204E-4823-82F4-E1A124FD23F5}"/>
          </ac:picMkLst>
        </pc:picChg>
        <pc:picChg chg="mod topLvl">
          <ac:chgData name="Andy Shiang Hu" userId="80fa400d-f861-43d4-af19-39343cd31f21" providerId="ADAL" clId="{54E3E17B-799F-480B-956B-5B6CDDEA0C88}" dt="2020-03-26T14:33:21.973" v="1207" actId="164"/>
          <ac:picMkLst>
            <pc:docMk/>
            <pc:sldMk cId="2071757018" sldId="262"/>
            <ac:picMk id="5" creationId="{19981AE7-8D8E-4B51-85B1-4BE1A216A806}"/>
          </ac:picMkLst>
        </pc:picChg>
        <pc:picChg chg="mod topLvl">
          <ac:chgData name="Andy Shiang Hu" userId="80fa400d-f861-43d4-af19-39343cd31f21" providerId="ADAL" clId="{54E3E17B-799F-480B-956B-5B6CDDEA0C88}" dt="2020-03-26T14:33:21.973" v="1207" actId="164"/>
          <ac:picMkLst>
            <pc:docMk/>
            <pc:sldMk cId="2071757018" sldId="262"/>
            <ac:picMk id="7" creationId="{785FB26B-6F9E-4AC6-B743-197E7EF5844E}"/>
          </ac:picMkLst>
        </pc:picChg>
      </pc:sldChg>
      <pc:sldChg chg="addSp delSp modSp add">
        <pc:chgData name="Andy Shiang Hu" userId="80fa400d-f861-43d4-af19-39343cd31f21" providerId="ADAL" clId="{54E3E17B-799F-480B-956B-5B6CDDEA0C88}" dt="2020-03-26T14:34:41.049" v="1218" actId="164"/>
        <pc:sldMkLst>
          <pc:docMk/>
          <pc:sldMk cId="1367000850" sldId="263"/>
        </pc:sldMkLst>
        <pc:spChg chg="mod">
          <ac:chgData name="Andy Shiang Hu" userId="80fa400d-f861-43d4-af19-39343cd31f21" providerId="ADAL" clId="{54E3E17B-799F-480B-956B-5B6CDDEA0C88}" dt="2020-03-26T14:34:41.049" v="1218" actId="164"/>
          <ac:spMkLst>
            <pc:docMk/>
            <pc:sldMk cId="1367000850" sldId="263"/>
            <ac:spMk id="8" creationId="{26C029E8-91E6-4762-9F47-5FE7643D7451}"/>
          </ac:spMkLst>
        </pc:spChg>
        <pc:spChg chg="mod">
          <ac:chgData name="Andy Shiang Hu" userId="80fa400d-f861-43d4-af19-39343cd31f21" providerId="ADAL" clId="{54E3E17B-799F-480B-956B-5B6CDDEA0C88}" dt="2020-03-26T14:34:41.049" v="1218" actId="164"/>
          <ac:spMkLst>
            <pc:docMk/>
            <pc:sldMk cId="1367000850" sldId="263"/>
            <ac:spMk id="9" creationId="{9782D4F6-B1A1-4277-823D-4C940F34DB29}"/>
          </ac:spMkLst>
        </pc:spChg>
        <pc:grpChg chg="del">
          <ac:chgData name="Andy Shiang Hu" userId="80fa400d-f861-43d4-af19-39343cd31f21" providerId="ADAL" clId="{54E3E17B-799F-480B-956B-5B6CDDEA0C88}" dt="2020-03-26T14:33:37.382" v="1210" actId="478"/>
          <ac:grpSpMkLst>
            <pc:docMk/>
            <pc:sldMk cId="1367000850" sldId="263"/>
            <ac:grpSpMk id="3" creationId="{F5670AB1-CB9C-4F85-A821-EBA741982544}"/>
          </ac:grpSpMkLst>
        </pc:grpChg>
        <pc:grpChg chg="add mod">
          <ac:chgData name="Andy Shiang Hu" userId="80fa400d-f861-43d4-af19-39343cd31f21" providerId="ADAL" clId="{54E3E17B-799F-480B-956B-5B6CDDEA0C88}" dt="2020-03-26T14:34:41.049" v="1218" actId="164"/>
          <ac:grpSpMkLst>
            <pc:docMk/>
            <pc:sldMk cId="1367000850" sldId="263"/>
            <ac:grpSpMk id="4" creationId="{363CF469-4C6A-41BD-8785-3BD58AF18B40}"/>
          </ac:grpSpMkLst>
        </pc:grpChg>
        <pc:picChg chg="add mod ord">
          <ac:chgData name="Andy Shiang Hu" userId="80fa400d-f861-43d4-af19-39343cd31f21" providerId="ADAL" clId="{54E3E17B-799F-480B-956B-5B6CDDEA0C88}" dt="2020-03-26T14:34:41.049" v="1218" actId="164"/>
          <ac:picMkLst>
            <pc:docMk/>
            <pc:sldMk cId="1367000850" sldId="263"/>
            <ac:picMk id="2" creationId="{37D88CE5-A048-4133-962B-F97E1D6035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8AB1-F1A5-43E8-9D67-B0F8C7A15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4669F-A007-43DC-B712-74B45FED3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0495E-94C7-449F-ABE3-11166014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7DC4-2CB8-4566-A2D4-7DE9FCAE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EC077-D2EB-4703-93D8-551E8057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8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9EDB-9A9D-48C0-A07B-5DB9591E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DE0AD-27C9-4768-B938-BAB258454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5720-8A9C-4702-91BD-823400A1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1E2D1-4179-493F-BC1B-EC1A5DB1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74D6-E1B3-4A97-B0D5-00357ABF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8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4B031-32C1-44D5-AEB5-063679BEE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03EA4-CACC-4030-AFC5-11A69F97C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638E-866D-4549-8818-462960A6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4CED6-5C98-4EAC-908B-4E7ACB37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C9D2-B131-4826-A04E-C7CAC61C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5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B645-3C10-42E5-A0E5-EAC225FD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14E6-4119-46CE-9720-8AE0DF3C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E21F4-AADE-4927-80A6-F774BC9E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1570B-6833-4E86-831A-CF740DAD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451C-DE05-4B52-BCB9-3AD0BA9E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2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9DE9-8ECC-4F0A-8B15-F4D84107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34226-3ED6-4EB2-ADE9-256B75BD1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85F3E-0F1B-412F-9A5D-5314468A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3DBA-5A06-4B45-A37A-BEBA59EC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CC93-159A-4DF2-91EC-D32F7ECC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8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56A3-72AF-4CE5-809C-C10198A8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FB2D-F446-46E8-83DB-9BF58CF40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83BD1-DCCF-4C2A-9EC6-8CC796D4E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174E-26AB-43AB-9E4F-925BCF07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7A8A0-814B-4556-9E42-CA1EB427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2F70-FDA0-44FD-914D-78849041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7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4E70-9582-4B22-8D06-0F03437C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9DA96-8804-466A-A4CC-69DD88A99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77DC7-2988-4979-8D13-411D0B06E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4C65E-AB62-4F5B-A1AB-9359AEFC9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B0658-6D0E-482E-845F-A8509BBCA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75BE2-2045-4054-83A3-F2A3430D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608F6-358A-472F-96DA-A03C0F58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0731D-C88F-4E9A-A3DF-0275FC00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0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FF74-4C7C-443D-9F04-4D1C562B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BAC63-3EDE-4D22-89EA-165A4DED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61838-6E02-4B5C-8CD4-41FBA4D1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958BD-390C-4A83-879F-C3EC7F41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6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F4667-3950-4D00-95EB-A6E7213F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6750D-7C9F-4AF7-8BD1-1AF1C537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746B1-8B8C-4CEE-A486-6387E284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5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79F2-51D6-4F45-A734-2FB97012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5D7C-3814-4E0A-BF0D-CD81A2979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3AEE1-E01A-4877-B07B-0C0590E30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03376-14C8-4D4F-84EF-D591772C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C72F4-9ACC-4A8C-9AA5-A00026B6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90E9E-DD46-4E37-B1B3-9F2C1604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B419-78BC-4AD8-9DA5-D9EB4AB2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FF2C2-9BA4-4308-AF16-A62C08568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29412-DD7D-4B15-ADB1-FCD67367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DFDCA-3809-4613-8522-91FDB003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242F-0FCD-445C-B26C-5C7F9279A17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6F014-7B4C-42E1-B03E-2229EB0B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D3547-26E9-4930-BBC3-C585368D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4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93DFA-83D7-4980-A9D3-A803FFF1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EFD7-6B1D-4521-8B47-4A0781346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C4A0-D32E-44C5-8B19-96A97B801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242F-0FCD-445C-B26C-5C7F9279A171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71CAE-4C59-4B30-BC8F-C47C9BA70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1A15-4EDA-4295-88CB-6EDA914B9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CEF80-7A61-41F2-864D-E92878EA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9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618EF4E-AAB7-4DFE-BA85-774AE7C8329B}"/>
              </a:ext>
            </a:extLst>
          </p:cNvPr>
          <p:cNvGrpSpPr/>
          <p:nvPr/>
        </p:nvGrpSpPr>
        <p:grpSpPr>
          <a:xfrm>
            <a:off x="1206058" y="43412"/>
            <a:ext cx="8769215" cy="6541207"/>
            <a:chOff x="617240" y="219812"/>
            <a:chExt cx="8769215" cy="6541207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E564DE19-C6E2-4382-8FE1-09578DB74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7658" y="363818"/>
              <a:ext cx="4168797" cy="3126598"/>
            </a:xfrm>
            <a:prstGeom prst="rect">
              <a:avLst/>
            </a:prstGeom>
          </p:spPr>
        </p:pic>
        <p:pic>
          <p:nvPicPr>
            <p:cNvPr id="7" name="Picture 6" descr="A close up of a map&#10;&#10;Description automatically generated">
              <a:extLst>
                <a:ext uri="{FF2B5EF4-FFF2-40B4-BE49-F238E27FC236}">
                  <a16:creationId xmlns:a16="http://schemas.microsoft.com/office/drawing/2014/main" id="{2D923782-6ED3-4E08-992A-974A4887C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28" y="363819"/>
              <a:ext cx="4168796" cy="3126597"/>
            </a:xfrm>
            <a:prstGeom prst="rect">
              <a:avLst/>
            </a:prstGeom>
          </p:spPr>
        </p:pic>
        <p:pic>
          <p:nvPicPr>
            <p:cNvPr id="9" name="Picture 8" descr="A close up of a map&#10;&#10;Description automatically generated">
              <a:extLst>
                <a:ext uri="{FF2B5EF4-FFF2-40B4-BE49-F238E27FC236}">
                  <a16:creationId xmlns:a16="http://schemas.microsoft.com/office/drawing/2014/main" id="{3FE4491A-9D30-4CCA-AD27-BF4904F54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28" y="3634422"/>
              <a:ext cx="4168796" cy="3126597"/>
            </a:xfrm>
            <a:prstGeom prst="rect">
              <a:avLst/>
            </a:prstGeom>
          </p:spPr>
        </p:pic>
        <p:pic>
          <p:nvPicPr>
            <p:cNvPr id="10" name="Picture 20">
              <a:extLst>
                <a:ext uri="{FF2B5EF4-FFF2-40B4-BE49-F238E27FC236}">
                  <a16:creationId xmlns:a16="http://schemas.microsoft.com/office/drawing/2014/main" id="{E2AA87DC-D73F-419B-8202-B360F48D6F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89" t="4346"/>
            <a:stretch/>
          </p:blipFill>
          <p:spPr bwMode="auto">
            <a:xfrm>
              <a:off x="5399127" y="3721010"/>
              <a:ext cx="3665902" cy="2922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37EABB-5B26-4854-B031-C89B4519A57F}"/>
                </a:ext>
              </a:extLst>
            </p:cNvPr>
            <p:cNvSpPr txBox="1"/>
            <p:nvPr/>
          </p:nvSpPr>
          <p:spPr>
            <a:xfrm>
              <a:off x="7015633" y="3567121"/>
              <a:ext cx="744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FOF</a:t>
              </a:r>
              <a:endParaRPr lang="en-US" sz="1600" b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08BC7B-0386-40EC-9B1C-08A058E37290}"/>
                </a:ext>
              </a:extLst>
            </p:cNvPr>
            <p:cNvSpPr txBox="1"/>
            <p:nvPr/>
          </p:nvSpPr>
          <p:spPr>
            <a:xfrm>
              <a:off x="617240" y="219812"/>
              <a:ext cx="394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A</a:t>
              </a:r>
              <a:endParaRPr 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B0DAF8-2FCE-4180-BD33-3BDA82ABF9D7}"/>
                </a:ext>
              </a:extLst>
            </p:cNvPr>
            <p:cNvSpPr txBox="1"/>
            <p:nvPr/>
          </p:nvSpPr>
          <p:spPr>
            <a:xfrm>
              <a:off x="4891364" y="223412"/>
              <a:ext cx="394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B</a:t>
              </a:r>
              <a:endParaRPr 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85B206-8ACC-4FF0-8E0E-87CC4A90B96D}"/>
                </a:ext>
              </a:extLst>
            </p:cNvPr>
            <p:cNvSpPr txBox="1"/>
            <p:nvPr/>
          </p:nvSpPr>
          <p:spPr>
            <a:xfrm>
              <a:off x="617240" y="3490416"/>
              <a:ext cx="394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C</a:t>
              </a:r>
              <a:endParaRPr 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C56905-87D9-4200-A52E-39B29979EA22}"/>
                </a:ext>
              </a:extLst>
            </p:cNvPr>
            <p:cNvSpPr txBox="1"/>
            <p:nvPr/>
          </p:nvSpPr>
          <p:spPr>
            <a:xfrm>
              <a:off x="4891364" y="3428621"/>
              <a:ext cx="394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0525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0F350DD-54E0-4997-A86B-F1E2615197B1}"/>
              </a:ext>
            </a:extLst>
          </p:cNvPr>
          <p:cNvGrpSpPr/>
          <p:nvPr/>
        </p:nvGrpSpPr>
        <p:grpSpPr>
          <a:xfrm>
            <a:off x="2105888" y="145473"/>
            <a:ext cx="7432967" cy="6449291"/>
            <a:chOff x="2105888" y="145473"/>
            <a:chExt cx="7432967" cy="6449291"/>
          </a:xfrm>
        </p:grpSpPr>
        <p:pic>
          <p:nvPicPr>
            <p:cNvPr id="11" name="Picture 10" descr="A close up of a map&#10;&#10;Description automatically generated">
              <a:extLst>
                <a:ext uri="{FF2B5EF4-FFF2-40B4-BE49-F238E27FC236}">
                  <a16:creationId xmlns:a16="http://schemas.microsoft.com/office/drawing/2014/main" id="{2A4E908F-B76C-4005-B46A-4F0F1EEBEB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6" t="4445" r="7530" b="3838"/>
            <a:stretch/>
          </p:blipFill>
          <p:spPr>
            <a:xfrm>
              <a:off x="2417618" y="304800"/>
              <a:ext cx="7121237" cy="628996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345888-D730-4303-8BF0-0FD37D1F756B}"/>
                </a:ext>
              </a:extLst>
            </p:cNvPr>
            <p:cNvSpPr txBox="1"/>
            <p:nvPr/>
          </p:nvSpPr>
          <p:spPr>
            <a:xfrm>
              <a:off x="2105888" y="145473"/>
              <a:ext cx="429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A</a:t>
              </a:r>
              <a:endParaRPr 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295145-34A4-41A4-B70D-940E87F79AAA}"/>
                </a:ext>
              </a:extLst>
            </p:cNvPr>
            <p:cNvSpPr txBox="1"/>
            <p:nvPr/>
          </p:nvSpPr>
          <p:spPr>
            <a:xfrm>
              <a:off x="5881254" y="145473"/>
              <a:ext cx="429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B</a:t>
              </a:r>
              <a:endParaRPr 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484058-51DB-43D8-A1F2-D2F0BE8D0AB1}"/>
                </a:ext>
              </a:extLst>
            </p:cNvPr>
            <p:cNvSpPr txBox="1"/>
            <p:nvPr/>
          </p:nvSpPr>
          <p:spPr>
            <a:xfrm>
              <a:off x="2105888" y="3316537"/>
              <a:ext cx="429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C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1324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1CBFC7F-D36E-494C-9785-51C7E866EF26}"/>
              </a:ext>
            </a:extLst>
          </p:cNvPr>
          <p:cNvGrpSpPr/>
          <p:nvPr/>
        </p:nvGrpSpPr>
        <p:grpSpPr>
          <a:xfrm>
            <a:off x="965177" y="-556851"/>
            <a:ext cx="10572215" cy="8329801"/>
            <a:chOff x="965177" y="-514648"/>
            <a:chExt cx="10572215" cy="83298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0100A1-4D31-4A66-9CC6-052539410380}"/>
                </a:ext>
              </a:extLst>
            </p:cNvPr>
            <p:cNvGrpSpPr/>
            <p:nvPr/>
          </p:nvGrpSpPr>
          <p:grpSpPr>
            <a:xfrm>
              <a:off x="1352947" y="4978367"/>
              <a:ext cx="10184445" cy="2836786"/>
              <a:chOff x="1352947" y="4978367"/>
              <a:chExt cx="10184445" cy="2836786"/>
            </a:xfrm>
          </p:grpSpPr>
          <p:pic>
            <p:nvPicPr>
              <p:cNvPr id="9" name="Picture 8" descr="A picture containing white, table, room&#10;&#10;Description automatically generated">
                <a:extLst>
                  <a:ext uri="{FF2B5EF4-FFF2-40B4-BE49-F238E27FC236}">
                    <a16:creationId xmlns:a16="http://schemas.microsoft.com/office/drawing/2014/main" id="{6715ECCD-816D-405E-9D95-2F14F29A7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2947" y="4978367"/>
                <a:ext cx="3782381" cy="2836786"/>
              </a:xfrm>
              <a:prstGeom prst="rect">
                <a:avLst/>
              </a:prstGeom>
            </p:spPr>
          </p:pic>
          <p:pic>
            <p:nvPicPr>
              <p:cNvPr id="11" name="Picture 10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2E7DA85F-BC80-41A4-B9DC-82A37C0FB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3977" y="4978367"/>
                <a:ext cx="3782381" cy="2836786"/>
              </a:xfrm>
              <a:prstGeom prst="rect">
                <a:avLst/>
              </a:prstGeom>
            </p:spPr>
          </p:pic>
          <p:pic>
            <p:nvPicPr>
              <p:cNvPr id="13" name="Picture 12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10F2F081-A450-4524-A6FE-295E9F3D0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5010" y="4978367"/>
                <a:ext cx="3782382" cy="2836786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9B750D2-9703-4501-9B63-D9A9A7AA068D}"/>
                </a:ext>
              </a:extLst>
            </p:cNvPr>
            <p:cNvGrpSpPr/>
            <p:nvPr/>
          </p:nvGrpSpPr>
          <p:grpSpPr>
            <a:xfrm>
              <a:off x="1352943" y="2258042"/>
              <a:ext cx="10184447" cy="2836791"/>
              <a:chOff x="1351990" y="2207976"/>
              <a:chExt cx="10184447" cy="2836791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16CCFB1-A8A8-49F5-90D4-622CE0C20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1990" y="2207980"/>
                <a:ext cx="3782383" cy="2836787"/>
              </a:xfrm>
              <a:prstGeom prst="rect">
                <a:avLst/>
              </a:prstGeom>
            </p:spPr>
          </p:pic>
          <p:pic>
            <p:nvPicPr>
              <p:cNvPr id="17" name="Picture 16" descr="A close up of a mans face&#10;&#10;Description automatically generated">
                <a:extLst>
                  <a:ext uri="{FF2B5EF4-FFF2-40B4-BE49-F238E27FC236}">
                    <a16:creationId xmlns:a16="http://schemas.microsoft.com/office/drawing/2014/main" id="{C5C04172-8767-46D8-861B-A2EFBA358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3977" y="2207976"/>
                <a:ext cx="3782383" cy="2836789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3C507353-EA46-4232-9BE7-4341130BF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4055" y="2207976"/>
                <a:ext cx="3782382" cy="2836787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7220B14-7D6E-42B3-A5D4-6DCC07748739}"/>
                </a:ext>
              </a:extLst>
            </p:cNvPr>
            <p:cNvGrpSpPr/>
            <p:nvPr/>
          </p:nvGrpSpPr>
          <p:grpSpPr>
            <a:xfrm>
              <a:off x="2314767" y="-514647"/>
              <a:ext cx="8211892" cy="2850434"/>
              <a:chOff x="2314767" y="-653793"/>
              <a:chExt cx="8211892" cy="2850434"/>
            </a:xfrm>
          </p:grpSpPr>
          <p:pic>
            <p:nvPicPr>
              <p:cNvPr id="7" name="Picture 6" descr="A close up of a white background&#10;&#10;Description automatically generated">
                <a:extLst>
                  <a:ext uri="{FF2B5EF4-FFF2-40B4-BE49-F238E27FC236}">
                    <a16:creationId xmlns:a16="http://schemas.microsoft.com/office/drawing/2014/main" id="{C1D01FE9-6DBE-4623-BF18-405470E17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4767" y="-653793"/>
                <a:ext cx="3782382" cy="283678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7FFC145-6763-4AD9-833D-E54B5E65C8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4277" y="-640145"/>
                <a:ext cx="3782382" cy="2836786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D72C95-FEDA-4203-9789-302F7E50A27F}"/>
                </a:ext>
              </a:extLst>
            </p:cNvPr>
            <p:cNvSpPr txBox="1"/>
            <p:nvPr/>
          </p:nvSpPr>
          <p:spPr>
            <a:xfrm>
              <a:off x="965177" y="484899"/>
              <a:ext cx="596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A</a:t>
              </a:r>
              <a:endParaRPr lang="en-US" sz="16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777A01-A10C-4448-A46C-617621A38726}"/>
                </a:ext>
              </a:extLst>
            </p:cNvPr>
            <p:cNvSpPr txBox="1"/>
            <p:nvPr/>
          </p:nvSpPr>
          <p:spPr>
            <a:xfrm>
              <a:off x="969604" y="3205224"/>
              <a:ext cx="596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B</a:t>
              </a:r>
              <a:endParaRPr lang="en-US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E48AAD-3A25-40F5-B227-0091B7AC8B54}"/>
                </a:ext>
              </a:extLst>
            </p:cNvPr>
            <p:cNvSpPr txBox="1"/>
            <p:nvPr/>
          </p:nvSpPr>
          <p:spPr>
            <a:xfrm>
              <a:off x="969604" y="5954326"/>
              <a:ext cx="596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C</a:t>
              </a:r>
              <a:endParaRPr lang="en-US" b="1" dirty="0"/>
            </a:p>
          </p:txBody>
        </p:sp>
        <p:pic>
          <p:nvPicPr>
            <p:cNvPr id="28" name="Picture 27" descr="A close up of a logo&#10;&#10;Description automatically generated">
              <a:extLst>
                <a:ext uri="{FF2B5EF4-FFF2-40B4-BE49-F238E27FC236}">
                  <a16:creationId xmlns:a16="http://schemas.microsoft.com/office/drawing/2014/main" id="{5978B626-DAE1-4A42-AC35-B86F139CE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15" r="8582"/>
            <a:stretch/>
          </p:blipFill>
          <p:spPr>
            <a:xfrm>
              <a:off x="5599145" y="-514648"/>
              <a:ext cx="578841" cy="2836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073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FE8D534-40D7-42DB-9B78-E8D5816DB6D9}"/>
              </a:ext>
            </a:extLst>
          </p:cNvPr>
          <p:cNvGrpSpPr/>
          <p:nvPr/>
        </p:nvGrpSpPr>
        <p:grpSpPr>
          <a:xfrm>
            <a:off x="1610686" y="687897"/>
            <a:ext cx="8573549" cy="5662569"/>
            <a:chOff x="1828800" y="0"/>
            <a:chExt cx="8573549" cy="566256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6921F43-B043-4700-915C-9DB733300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318"/>
            <a:stretch/>
          </p:blipFill>
          <p:spPr>
            <a:xfrm>
              <a:off x="1937294" y="0"/>
              <a:ext cx="8317412" cy="217274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BEE9E11-4C0A-4BB9-BB39-D8BE9E3B4E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872" b="36024"/>
            <a:stretch/>
          </p:blipFill>
          <p:spPr>
            <a:xfrm>
              <a:off x="1937294" y="2374084"/>
              <a:ext cx="8317412" cy="124157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BE766E2-EFFD-4E18-91F4-22304FEC99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96"/>
            <a:stretch/>
          </p:blipFill>
          <p:spPr>
            <a:xfrm>
              <a:off x="1937294" y="3775044"/>
              <a:ext cx="8317412" cy="124157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546AA5C-C5B1-4BDE-B992-B328B30586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29" t="19379" r="10323" b="72978"/>
            <a:stretch/>
          </p:blipFill>
          <p:spPr>
            <a:xfrm>
              <a:off x="1828800" y="5025006"/>
              <a:ext cx="8573549" cy="637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41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E0097C6-7B5C-4C8D-AE79-ED47D39A5FF8}"/>
              </a:ext>
            </a:extLst>
          </p:cNvPr>
          <p:cNvGrpSpPr/>
          <p:nvPr/>
        </p:nvGrpSpPr>
        <p:grpSpPr>
          <a:xfrm>
            <a:off x="197116" y="-63173"/>
            <a:ext cx="4615803" cy="2505426"/>
            <a:chOff x="3099104" y="2176286"/>
            <a:chExt cx="4615803" cy="2505426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FB75CE22-A892-4AF6-ABCD-073DF5E912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9" r="82529"/>
            <a:stretch/>
          </p:blipFill>
          <p:spPr>
            <a:xfrm>
              <a:off x="3099104" y="2176287"/>
              <a:ext cx="897974" cy="25054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A3A1A21-D4C9-4BD3-8A34-3486BCA0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7" r="56655"/>
            <a:stretch/>
          </p:blipFill>
          <p:spPr>
            <a:xfrm>
              <a:off x="4216095" y="2176287"/>
              <a:ext cx="832270" cy="25054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123387-A687-4CAF-B5BB-7221627565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11" r="29527"/>
            <a:stretch/>
          </p:blipFill>
          <p:spPr>
            <a:xfrm>
              <a:off x="5267383" y="2176287"/>
              <a:ext cx="908923" cy="2505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CEC5084-18EE-4814-8C22-ED05426D5C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44" r="2580"/>
            <a:stretch/>
          </p:blipFill>
          <p:spPr>
            <a:xfrm>
              <a:off x="6395324" y="2176286"/>
              <a:ext cx="1319583" cy="250542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7DE9F46-2445-43B2-9FFD-9D7133F6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760" y="2557236"/>
            <a:ext cx="5442970" cy="295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5670AB1-CB9C-4F85-A821-EBA741982544}"/>
              </a:ext>
            </a:extLst>
          </p:cNvPr>
          <p:cNvGrpSpPr/>
          <p:nvPr/>
        </p:nvGrpSpPr>
        <p:grpSpPr>
          <a:xfrm>
            <a:off x="1676304" y="719997"/>
            <a:ext cx="8464144" cy="4962721"/>
            <a:chOff x="1676304" y="719997"/>
            <a:chExt cx="8464144" cy="49627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981AE7-8D8E-4B51-85B1-4BE1A216A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304" y="719997"/>
              <a:ext cx="8464144" cy="284360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5FB26B-6F9E-4AC6-B743-197E7EF5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304" y="4098033"/>
              <a:ext cx="8464144" cy="158468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6C029E8-91E6-4762-9F47-5FE7643D7451}"/>
              </a:ext>
            </a:extLst>
          </p:cNvPr>
          <p:cNvSpPr txBox="1"/>
          <p:nvPr/>
        </p:nvSpPr>
        <p:spPr>
          <a:xfrm>
            <a:off x="1545115" y="670454"/>
            <a:ext cx="506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A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2D4F6-B1A1-4277-823D-4C940F34DB29}"/>
              </a:ext>
            </a:extLst>
          </p:cNvPr>
          <p:cNvSpPr txBox="1"/>
          <p:nvPr/>
        </p:nvSpPr>
        <p:spPr>
          <a:xfrm>
            <a:off x="1545115" y="3613149"/>
            <a:ext cx="506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175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3CF469-4C6A-41BD-8785-3BD58AF18B40}"/>
              </a:ext>
            </a:extLst>
          </p:cNvPr>
          <p:cNvGrpSpPr/>
          <p:nvPr/>
        </p:nvGrpSpPr>
        <p:grpSpPr>
          <a:xfrm>
            <a:off x="1545115" y="670454"/>
            <a:ext cx="8539352" cy="5055684"/>
            <a:chOff x="1545115" y="670454"/>
            <a:chExt cx="8539352" cy="505568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7D88CE5-A048-4133-962B-F97E1D603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2486" y="763564"/>
              <a:ext cx="8461981" cy="4962574"/>
            </a:xfrm>
            <a:prstGeom prst="rect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C029E8-91E6-4762-9F47-5FE7643D7451}"/>
                </a:ext>
              </a:extLst>
            </p:cNvPr>
            <p:cNvSpPr txBox="1"/>
            <p:nvPr/>
          </p:nvSpPr>
          <p:spPr>
            <a:xfrm>
              <a:off x="1545115" y="670454"/>
              <a:ext cx="5064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A</a:t>
              </a:r>
              <a:endParaRPr 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82D4F6-B1A1-4277-823D-4C940F34DB29}"/>
                </a:ext>
              </a:extLst>
            </p:cNvPr>
            <p:cNvSpPr txBox="1"/>
            <p:nvPr/>
          </p:nvSpPr>
          <p:spPr>
            <a:xfrm>
              <a:off x="1545115" y="3613149"/>
              <a:ext cx="5064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B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6700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Shiang Hu</dc:creator>
  <cp:lastModifiedBy>Andy Shiang Hu</cp:lastModifiedBy>
  <cp:revision>1</cp:revision>
  <dcterms:created xsi:type="dcterms:W3CDTF">2020-03-25T03:00:04Z</dcterms:created>
  <dcterms:modified xsi:type="dcterms:W3CDTF">2020-03-26T14:34:41Z</dcterms:modified>
</cp:coreProperties>
</file>