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8EE7D-2DCA-4D71-9E4D-B597DACEA0E2}" v="10" dt="2020-03-19T06:51:15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hiang Hu" userId="80fa400d-f861-43d4-af19-39343cd31f21" providerId="ADAL" clId="{F1F8EE7D-2DCA-4D71-9E4D-B597DACEA0E2}"/>
    <pc:docChg chg="custSel addSld modSld">
      <pc:chgData name="Andy Shiang Hu" userId="80fa400d-f861-43d4-af19-39343cd31f21" providerId="ADAL" clId="{F1F8EE7D-2DCA-4D71-9E4D-B597DACEA0E2}" dt="2020-03-19T06:51:29.865" v="23" actId="1076"/>
      <pc:docMkLst>
        <pc:docMk/>
      </pc:docMkLst>
      <pc:sldChg chg="addSp delSp modSp add">
        <pc:chgData name="Andy Shiang Hu" userId="80fa400d-f861-43d4-af19-39343cd31f21" providerId="ADAL" clId="{F1F8EE7D-2DCA-4D71-9E4D-B597DACEA0E2}" dt="2020-03-19T06:51:29.865" v="23" actId="1076"/>
        <pc:sldMkLst>
          <pc:docMk/>
          <pc:sldMk cId="2976103933" sldId="256"/>
        </pc:sldMkLst>
        <pc:spChg chg="del">
          <ac:chgData name="Andy Shiang Hu" userId="80fa400d-f861-43d4-af19-39343cd31f21" providerId="ADAL" clId="{F1F8EE7D-2DCA-4D71-9E4D-B597DACEA0E2}" dt="2020-03-19T06:46:21.640" v="1" actId="478"/>
          <ac:spMkLst>
            <pc:docMk/>
            <pc:sldMk cId="2976103933" sldId="256"/>
            <ac:spMk id="2" creationId="{95A34048-33D2-4FE7-A791-669CB7C6F6B3}"/>
          </ac:spMkLst>
        </pc:spChg>
        <pc:spChg chg="del">
          <ac:chgData name="Andy Shiang Hu" userId="80fa400d-f861-43d4-af19-39343cd31f21" providerId="ADAL" clId="{F1F8EE7D-2DCA-4D71-9E4D-B597DACEA0E2}" dt="2020-03-19T06:46:24.404" v="2" actId="478"/>
          <ac:spMkLst>
            <pc:docMk/>
            <pc:sldMk cId="2976103933" sldId="256"/>
            <ac:spMk id="3" creationId="{8B955E96-65BA-423B-BDBE-F5C7F77056CC}"/>
          </ac:spMkLst>
        </pc:spChg>
        <pc:spChg chg="add del mod">
          <ac:chgData name="Andy Shiang Hu" userId="80fa400d-f861-43d4-af19-39343cd31f21" providerId="ADAL" clId="{F1F8EE7D-2DCA-4D71-9E4D-B597DACEA0E2}" dt="2020-03-19T06:49:35.487" v="10" actId="11529"/>
          <ac:spMkLst>
            <pc:docMk/>
            <pc:sldMk cId="2976103933" sldId="256"/>
            <ac:spMk id="5" creationId="{B88561E8-F5D7-4002-A123-462D57A71CF5}"/>
          </ac:spMkLst>
        </pc:spChg>
        <pc:spChg chg="add mod">
          <ac:chgData name="Andy Shiang Hu" userId="80fa400d-f861-43d4-af19-39343cd31f21" providerId="ADAL" clId="{F1F8EE7D-2DCA-4D71-9E4D-B597DACEA0E2}" dt="2020-03-19T06:50:23.188" v="17" actId="164"/>
          <ac:spMkLst>
            <pc:docMk/>
            <pc:sldMk cId="2976103933" sldId="256"/>
            <ac:spMk id="6" creationId="{9802B9C2-B4B3-496D-AF32-23BB7FCE5B77}"/>
          </ac:spMkLst>
        </pc:spChg>
        <pc:grpChg chg="add mod">
          <ac:chgData name="Andy Shiang Hu" userId="80fa400d-f861-43d4-af19-39343cd31f21" providerId="ADAL" clId="{F1F8EE7D-2DCA-4D71-9E4D-B597DACEA0E2}" dt="2020-03-19T06:50:01.370" v="15" actId="164"/>
          <ac:grpSpMkLst>
            <pc:docMk/>
            <pc:sldMk cId="2976103933" sldId="256"/>
            <ac:grpSpMk id="7" creationId="{77AF2064-CCBF-44DD-8E99-5215152B830A}"/>
          </ac:grpSpMkLst>
        </pc:grpChg>
        <pc:grpChg chg="add mod">
          <ac:chgData name="Andy Shiang Hu" userId="80fa400d-f861-43d4-af19-39343cd31f21" providerId="ADAL" clId="{F1F8EE7D-2DCA-4D71-9E4D-B597DACEA0E2}" dt="2020-03-19T06:50:26.939" v="18" actId="1076"/>
          <ac:grpSpMkLst>
            <pc:docMk/>
            <pc:sldMk cId="2976103933" sldId="256"/>
            <ac:grpSpMk id="8" creationId="{29D7F570-F587-44EA-886D-95446DF2289B}"/>
          </ac:grpSpMkLst>
        </pc:grpChg>
        <pc:picChg chg="add mod modCrop">
          <ac:chgData name="Andy Shiang Hu" userId="80fa400d-f861-43d4-af19-39343cd31f21" providerId="ADAL" clId="{F1F8EE7D-2DCA-4D71-9E4D-B597DACEA0E2}" dt="2020-03-19T06:50:23.188" v="17" actId="164"/>
          <ac:picMkLst>
            <pc:docMk/>
            <pc:sldMk cId="2976103933" sldId="256"/>
            <ac:picMk id="4" creationId="{1EE130C7-045F-49B8-A914-D18A00280AA8}"/>
          </ac:picMkLst>
        </pc:picChg>
        <pc:picChg chg="add mod">
          <ac:chgData name="Andy Shiang Hu" userId="80fa400d-f861-43d4-af19-39343cd31f21" providerId="ADAL" clId="{F1F8EE7D-2DCA-4D71-9E4D-B597DACEA0E2}" dt="2020-03-19T06:51:29.865" v="23" actId="1076"/>
          <ac:picMkLst>
            <pc:docMk/>
            <pc:sldMk cId="2976103933" sldId="256"/>
            <ac:picMk id="9" creationId="{CA82E322-2B92-4B01-BA31-0360EFB705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6465-563F-49BF-997E-1AA0FBC4E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C95A4-DBD1-4724-893C-DB3FE172D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B712-45D4-45D0-8AA9-6EC7EB07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EB30C-3F86-4B16-A27B-83B2620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4363-9590-4798-BF20-8BFADC76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1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BEBD-B62B-4EFA-AABB-6EC746FF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09C6A-5273-405B-8660-3C64CAA88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100BB-673D-4043-BEE5-8CF5FDDE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7303-5B05-4BE3-99F4-F9F17ABD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FFC5-9FA2-4538-A815-ABF5E52F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5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81171-143A-4E34-93C5-5A78F8D80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47B51-5A52-4B9C-8F45-752C5FCE8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99B1D-E1EC-43B7-83E3-950EE64C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0426-F49E-4C81-B6F0-58B4EB86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8DCB-0096-4F60-A972-B3EAF78B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2F22-0636-464C-93DD-8F460D64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EEB1-4173-498E-A8C4-0CF7B19C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895F-80D9-40D8-AC78-B704A5D8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86C2-54E3-4675-8877-F268167F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27B9-EB5D-4259-89CF-17147EEF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421D-C20D-4DE1-BD76-F1BDDFBF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C2EE9-8FBD-4A92-8C23-4B583E4D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68C0-1F0D-47D9-8353-D23109A5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9B48-38D5-430B-8EB4-A9466914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C4CC-20E2-409A-9683-E303EC28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40AE-1DDB-4182-8E28-754B65B6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4CB7-3B03-4362-87B6-857AE8AE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37357-4C65-4AC2-8CEE-8CB3EA6F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CE39E-6CBC-43C5-AF27-327C9BDF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7AF0B-5A01-484E-B5B8-910B6B29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F40C0-F0DB-4A2D-BA5C-FD799F4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897E-9A10-4E39-8106-39A8DB32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92D0-977A-438F-AF1B-D74255501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118D4-E825-4627-91CA-608AF9ED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0D67D-0E2C-4B6D-BA82-92B00BF90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ECFE9-CFDF-4D55-A37F-95C332973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E43BE-CCD6-4AE2-87E3-CA4C42CD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AB4AD-B8AB-4148-A85A-226695DF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364D8-B4EB-4BD2-936A-84626028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59D6-008F-4B0C-BBCF-D55F30E1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FBD60-D16E-4188-ABB2-EB8BBFDB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889A1-EED3-4D3C-BE25-5F770963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D0F8A-7F2E-443D-BF92-7E70EF49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ECFD1-B03D-4F54-8057-D369FD85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EA5E8-3700-4511-8816-DC2C2131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053D8-52D6-47F5-A802-40D02480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AB20-C78E-4B92-BB8C-5F6733E2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9587-E5CC-4FBB-AE16-A03DDFB2C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83C64-74AF-4808-96DE-899CB96F4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DC1D9-002A-4BFA-AD2A-43511008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F745B-F21C-4A23-927D-55F201AC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3BE23-4E01-40CB-80E1-819A289A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AAE1-D339-4FD2-917D-B184327B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858C1-4D31-4687-8777-F140E87DA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AF337-BBE5-4F76-A4C5-464C8B1E0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3937C-2F3A-4F3D-85F9-46B037D9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CE8-8CA2-41F5-8C2B-AD463AAE4A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2DF57-E003-4571-AE39-282528EB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21E86-A7E6-44DB-8AAA-365B1B99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89B1B-783D-48FD-82C1-C4C55171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D6CC7-B191-4AB1-AB98-D162A51A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E9E80-EC97-4309-983F-3EFDFF997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17CE8-8CA2-41F5-8C2B-AD463AAE4AD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0AD6-A2E1-460A-8312-B04CD053E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D53A-B1EB-4BBB-8F2C-8610D85E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FA0B5-EFEF-4EA7-B0CD-768DAB3C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D7F570-F587-44EA-886D-95446DF2289B}"/>
              </a:ext>
            </a:extLst>
          </p:cNvPr>
          <p:cNvGrpSpPr/>
          <p:nvPr/>
        </p:nvGrpSpPr>
        <p:grpSpPr>
          <a:xfrm>
            <a:off x="679371" y="410659"/>
            <a:ext cx="5056822" cy="3066749"/>
            <a:chOff x="1177637" y="1450994"/>
            <a:chExt cx="5056822" cy="30667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E130C7-045F-49B8-A914-D18A00280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47" t="7299" r="-1" b="-2"/>
            <a:stretch/>
          </p:blipFill>
          <p:spPr>
            <a:xfrm>
              <a:off x="1177637" y="1450994"/>
              <a:ext cx="5056822" cy="306674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02B9C2-B4B3-496D-AF32-23BB7FCE5B77}"/>
                </a:ext>
              </a:extLst>
            </p:cNvPr>
            <p:cNvSpPr/>
            <p:nvPr/>
          </p:nvSpPr>
          <p:spPr>
            <a:xfrm>
              <a:off x="1177637" y="1489364"/>
              <a:ext cx="202176" cy="213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CA82E322-2B92-4B01-BA31-0360EFB7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977" y="662530"/>
            <a:ext cx="3944421" cy="26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0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Shiang Hu</dc:creator>
  <cp:lastModifiedBy>Andy Shiang Hu</cp:lastModifiedBy>
  <cp:revision>1</cp:revision>
  <dcterms:created xsi:type="dcterms:W3CDTF">2020-03-19T06:46:15Z</dcterms:created>
  <dcterms:modified xsi:type="dcterms:W3CDTF">2020-03-19T06:51:37Z</dcterms:modified>
</cp:coreProperties>
</file>